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1"/>
  </p:notesMasterIdLst>
  <p:sldIdLst>
    <p:sldId id="256" r:id="rId2"/>
    <p:sldId id="257" r:id="rId3"/>
    <p:sldId id="260" r:id="rId4"/>
    <p:sldId id="262" r:id="rId5"/>
    <p:sldId id="264" r:id="rId6"/>
    <p:sldId id="265" r:id="rId7"/>
    <p:sldId id="266" r:id="rId8"/>
    <p:sldId id="267" r:id="rId9"/>
    <p:sldId id="268" r:id="rId10"/>
    <p:sldId id="270" r:id="rId11"/>
    <p:sldId id="271" r:id="rId12"/>
    <p:sldId id="379" r:id="rId13"/>
    <p:sldId id="391" r:id="rId14"/>
    <p:sldId id="392" r:id="rId15"/>
    <p:sldId id="396" r:id="rId16"/>
    <p:sldId id="405" r:id="rId17"/>
    <p:sldId id="406" r:id="rId18"/>
    <p:sldId id="409" r:id="rId19"/>
    <p:sldId id="302" r:id="rId20"/>
    <p:sldId id="303" r:id="rId21"/>
    <p:sldId id="380" r:id="rId22"/>
    <p:sldId id="397" r:id="rId23"/>
    <p:sldId id="310" r:id="rId24"/>
    <p:sldId id="311" r:id="rId25"/>
    <p:sldId id="381" r:id="rId26"/>
    <p:sldId id="316" r:id="rId27"/>
    <p:sldId id="317" r:id="rId28"/>
    <p:sldId id="382" r:id="rId29"/>
    <p:sldId id="393" r:id="rId30"/>
    <p:sldId id="407" r:id="rId31"/>
    <p:sldId id="322" r:id="rId32"/>
    <p:sldId id="323" r:id="rId33"/>
    <p:sldId id="383" r:id="rId34"/>
    <p:sldId id="399" r:id="rId35"/>
    <p:sldId id="328" r:id="rId36"/>
    <p:sldId id="329" r:id="rId37"/>
    <p:sldId id="384" r:id="rId38"/>
    <p:sldId id="394" r:id="rId39"/>
    <p:sldId id="400" r:id="rId40"/>
    <p:sldId id="334" r:id="rId41"/>
    <p:sldId id="335" r:id="rId42"/>
    <p:sldId id="385" r:id="rId43"/>
    <p:sldId id="401" r:id="rId44"/>
    <p:sldId id="340" r:id="rId45"/>
    <p:sldId id="341" r:id="rId46"/>
    <p:sldId id="386" r:id="rId47"/>
    <p:sldId id="408" r:id="rId48"/>
    <p:sldId id="344" r:id="rId49"/>
    <p:sldId id="345" r:id="rId50"/>
    <p:sldId id="387" r:id="rId51"/>
    <p:sldId id="395" r:id="rId52"/>
    <p:sldId id="410" r:id="rId53"/>
    <p:sldId id="350" r:id="rId54"/>
    <p:sldId id="351" r:id="rId55"/>
    <p:sldId id="388" r:id="rId56"/>
    <p:sldId id="402" r:id="rId57"/>
    <p:sldId id="354" r:id="rId58"/>
    <p:sldId id="355" r:id="rId59"/>
    <p:sldId id="389" r:id="rId60"/>
    <p:sldId id="403" r:id="rId61"/>
    <p:sldId id="358" r:id="rId62"/>
    <p:sldId id="359" r:id="rId63"/>
    <p:sldId id="390" r:id="rId64"/>
    <p:sldId id="404" r:id="rId65"/>
    <p:sldId id="363" r:id="rId66"/>
    <p:sldId id="364" r:id="rId67"/>
    <p:sldId id="365" r:id="rId68"/>
    <p:sldId id="376" r:id="rId69"/>
    <p:sldId id="375" r:id="rId70"/>
  </p:sldIdLst>
  <p:sldSz cx="7023100" cy="9906000"/>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19" autoAdjust="0"/>
    <p:restoredTop sz="87108" autoAdjust="0"/>
  </p:normalViewPr>
  <p:slideViewPr>
    <p:cSldViewPr>
      <p:cViewPr varScale="1">
        <p:scale>
          <a:sx n="67" d="100"/>
          <a:sy n="67" d="100"/>
        </p:scale>
        <p:origin x="3258"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558" cy="497923"/>
          </a:xfrm>
          <a:prstGeom prst="rect">
            <a:avLst/>
          </a:prstGeom>
        </p:spPr>
        <p:txBody>
          <a:bodyPr vert="horz" lIns="90321" tIns="45160" rIns="90321" bIns="45160" rtlCol="0"/>
          <a:lstStyle>
            <a:lvl1pPr algn="l">
              <a:defRPr sz="1200"/>
            </a:lvl1pPr>
          </a:lstStyle>
          <a:p>
            <a:endParaRPr lang="tr-TR"/>
          </a:p>
        </p:txBody>
      </p:sp>
      <p:sp>
        <p:nvSpPr>
          <p:cNvPr id="3" name="Veri Yer Tutucusu 2"/>
          <p:cNvSpPr>
            <a:spLocks noGrp="1"/>
          </p:cNvSpPr>
          <p:nvPr>
            <p:ph type="dt" idx="1"/>
          </p:nvPr>
        </p:nvSpPr>
        <p:spPr>
          <a:xfrm>
            <a:off x="3850581" y="0"/>
            <a:ext cx="2945558" cy="497923"/>
          </a:xfrm>
          <a:prstGeom prst="rect">
            <a:avLst/>
          </a:prstGeom>
        </p:spPr>
        <p:txBody>
          <a:bodyPr vert="horz" lIns="90321" tIns="45160" rIns="90321" bIns="45160" rtlCol="0"/>
          <a:lstStyle>
            <a:lvl1pPr algn="r">
              <a:defRPr sz="1200"/>
            </a:lvl1pPr>
          </a:lstStyle>
          <a:p>
            <a:fld id="{4DE3D2E9-D318-432D-933C-3FB96BD38DF0}" type="datetimeFigureOut">
              <a:rPr lang="tr-TR" smtClean="0"/>
              <a:t>22.11.2024</a:t>
            </a:fld>
            <a:endParaRPr lang="tr-TR"/>
          </a:p>
        </p:txBody>
      </p:sp>
      <p:sp>
        <p:nvSpPr>
          <p:cNvPr id="4" name="Slayt Görüntüsü Yer Tutucusu 3"/>
          <p:cNvSpPr>
            <a:spLocks noGrp="1" noRot="1" noChangeAspect="1"/>
          </p:cNvSpPr>
          <p:nvPr>
            <p:ph type="sldImg" idx="2"/>
          </p:nvPr>
        </p:nvSpPr>
        <p:spPr>
          <a:xfrm>
            <a:off x="2211388" y="1241425"/>
            <a:ext cx="2374900" cy="3349625"/>
          </a:xfrm>
          <a:prstGeom prst="rect">
            <a:avLst/>
          </a:prstGeom>
          <a:noFill/>
          <a:ln w="12700">
            <a:solidFill>
              <a:prstClr val="black"/>
            </a:solidFill>
          </a:ln>
        </p:spPr>
        <p:txBody>
          <a:bodyPr vert="horz" lIns="90321" tIns="45160" rIns="90321" bIns="45160" rtlCol="0" anchor="ctr"/>
          <a:lstStyle/>
          <a:p>
            <a:endParaRPr lang="tr-TR"/>
          </a:p>
        </p:txBody>
      </p:sp>
      <p:sp>
        <p:nvSpPr>
          <p:cNvPr id="5" name="Not Yer Tutucusu 4"/>
          <p:cNvSpPr>
            <a:spLocks noGrp="1"/>
          </p:cNvSpPr>
          <p:nvPr>
            <p:ph type="body" sz="quarter" idx="3"/>
          </p:nvPr>
        </p:nvSpPr>
        <p:spPr>
          <a:xfrm>
            <a:off x="679154" y="4777195"/>
            <a:ext cx="5439369" cy="3908613"/>
          </a:xfrm>
          <a:prstGeom prst="rect">
            <a:avLst/>
          </a:prstGeom>
        </p:spPr>
        <p:txBody>
          <a:bodyPr vert="horz" lIns="90321" tIns="45160" rIns="90321" bIns="4516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9428716"/>
            <a:ext cx="2945558" cy="497922"/>
          </a:xfrm>
          <a:prstGeom prst="rect">
            <a:avLst/>
          </a:prstGeom>
        </p:spPr>
        <p:txBody>
          <a:bodyPr vert="horz" lIns="90321" tIns="45160" rIns="90321" bIns="4516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581" y="9428716"/>
            <a:ext cx="2945558" cy="497922"/>
          </a:xfrm>
          <a:prstGeom prst="rect">
            <a:avLst/>
          </a:prstGeom>
        </p:spPr>
        <p:txBody>
          <a:bodyPr vert="horz" lIns="90321" tIns="45160" rIns="90321" bIns="45160" rtlCol="0" anchor="b"/>
          <a:lstStyle>
            <a:lvl1pPr algn="r">
              <a:defRPr sz="1200"/>
            </a:lvl1pPr>
          </a:lstStyle>
          <a:p>
            <a:fld id="{A86C947A-91E5-44D1-A6DB-B3846A5F9D82}" type="slidenum">
              <a:rPr lang="tr-TR" smtClean="0"/>
              <a:t>‹#›</a:t>
            </a:fld>
            <a:endParaRPr lang="tr-TR"/>
          </a:p>
        </p:txBody>
      </p:sp>
    </p:spTree>
    <p:extLst>
      <p:ext uri="{BB962C8B-B14F-4D97-AF65-F5344CB8AC3E}">
        <p14:creationId xmlns:p14="http://schemas.microsoft.com/office/powerpoint/2010/main" val="1839092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86C947A-91E5-44D1-A6DB-B3846A5F9D82}" type="slidenum">
              <a:rPr lang="tr-TR" smtClean="0"/>
              <a:t>16</a:t>
            </a:fld>
            <a:endParaRPr lang="tr-TR"/>
          </a:p>
        </p:txBody>
      </p:sp>
    </p:spTree>
    <p:extLst>
      <p:ext uri="{BB962C8B-B14F-4D97-AF65-F5344CB8AC3E}">
        <p14:creationId xmlns:p14="http://schemas.microsoft.com/office/powerpoint/2010/main" val="950536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86C947A-91E5-44D1-A6DB-B3846A5F9D82}" type="slidenum">
              <a:rPr lang="tr-TR" smtClean="0"/>
              <a:t>29</a:t>
            </a:fld>
            <a:endParaRPr lang="tr-TR"/>
          </a:p>
        </p:txBody>
      </p:sp>
    </p:spTree>
    <p:extLst>
      <p:ext uri="{BB962C8B-B14F-4D97-AF65-F5344CB8AC3E}">
        <p14:creationId xmlns:p14="http://schemas.microsoft.com/office/powerpoint/2010/main" val="3431041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86C947A-91E5-44D1-A6DB-B3846A5F9D82}" type="slidenum">
              <a:rPr lang="tr-TR" smtClean="0"/>
              <a:t>52</a:t>
            </a:fld>
            <a:endParaRPr lang="tr-TR"/>
          </a:p>
        </p:txBody>
      </p:sp>
    </p:spTree>
    <p:extLst>
      <p:ext uri="{BB962C8B-B14F-4D97-AF65-F5344CB8AC3E}">
        <p14:creationId xmlns:p14="http://schemas.microsoft.com/office/powerpoint/2010/main" val="1114355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86C947A-91E5-44D1-A6DB-B3846A5F9D82}" type="slidenum">
              <a:rPr lang="tr-TR" smtClean="0"/>
              <a:t>59</a:t>
            </a:fld>
            <a:endParaRPr lang="tr-TR"/>
          </a:p>
        </p:txBody>
      </p:sp>
    </p:spTree>
    <p:extLst>
      <p:ext uri="{BB962C8B-B14F-4D97-AF65-F5344CB8AC3E}">
        <p14:creationId xmlns:p14="http://schemas.microsoft.com/office/powerpoint/2010/main" val="1973687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26732" y="3070860"/>
            <a:ext cx="5969635" cy="208025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053465" y="5547360"/>
            <a:ext cx="4916170" cy="2476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11/22/2024</a:t>
            </a:fld>
            <a:endParaRPr lang="en-US"/>
          </a:p>
        </p:txBody>
      </p:sp>
      <p:sp>
        <p:nvSpPr>
          <p:cNvPr id="6" name="Holder 6"/>
          <p:cNvSpPr>
            <a:spLocks noGrp="1"/>
          </p:cNvSpPr>
          <p:nvPr>
            <p:ph type="sldNum" sz="quarter" idx="7"/>
          </p:nvPr>
        </p:nvSpPr>
        <p:spPr/>
        <p:txBody>
          <a:bodyPr lIns="0" tIns="0" rIns="0" bIns="0"/>
          <a:lstStyle>
            <a:lvl1pPr>
              <a:defRPr sz="1100" b="0" i="0">
                <a:solidFill>
                  <a:schemeClr val="bg1"/>
                </a:solidFill>
                <a:latin typeface="Times New Roman"/>
                <a:cs typeface="Times New Roman"/>
              </a:defRPr>
            </a:lvl1pPr>
          </a:lstStyle>
          <a:p>
            <a:pPr marL="38100">
              <a:lnSpc>
                <a:spcPts val="1290"/>
              </a:lnSpc>
            </a:pPr>
            <a:fld id="{81D60167-4931-47E6-BA6A-407CBD079E47}" type="slidenum">
              <a:rPr spc="-30" dirty="0"/>
              <a:t>‹#›</a:t>
            </a:fld>
            <a:endParaRPr spc="-3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7020559" cy="9900285"/>
          </a:xfrm>
          <a:custGeom>
            <a:avLst/>
            <a:gdLst/>
            <a:ahLst/>
            <a:cxnLst/>
            <a:rect l="l" t="t" r="r" b="b"/>
            <a:pathLst>
              <a:path w="7020559" h="9900285">
                <a:moveTo>
                  <a:pt x="7020000" y="0"/>
                </a:moveTo>
                <a:lnTo>
                  <a:pt x="0" y="0"/>
                </a:lnTo>
                <a:lnTo>
                  <a:pt x="0" y="9900005"/>
                </a:lnTo>
                <a:lnTo>
                  <a:pt x="7020000" y="9900005"/>
                </a:lnTo>
                <a:lnTo>
                  <a:pt x="7020000" y="0"/>
                </a:lnTo>
                <a:close/>
              </a:path>
            </a:pathLst>
          </a:custGeom>
          <a:solidFill>
            <a:srgbClr val="981B22"/>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2825588" y="719415"/>
            <a:ext cx="1368851" cy="1369218"/>
          </a:xfrm>
          <a:prstGeom prst="rect">
            <a:avLst/>
          </a:prstGeom>
        </p:spPr>
      </p:pic>
      <p:sp>
        <p:nvSpPr>
          <p:cNvPr id="2" name="Holder 2"/>
          <p:cNvSpPr>
            <a:spLocks noGrp="1"/>
          </p:cNvSpPr>
          <p:nvPr>
            <p:ph type="title"/>
          </p:nvPr>
        </p:nvSpPr>
        <p:spPr/>
        <p:txBody>
          <a:bodyPr lIns="0" tIns="0" rIns="0" bIns="0"/>
          <a:lstStyle>
            <a:lvl1pPr>
              <a:defRPr sz="3000" b="1" i="0">
                <a:solidFill>
                  <a:srgbClr val="981B22"/>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11/22/2024</a:t>
            </a:fld>
            <a:endParaRPr lang="en-US"/>
          </a:p>
        </p:txBody>
      </p:sp>
      <p:sp>
        <p:nvSpPr>
          <p:cNvPr id="6" name="Holder 6"/>
          <p:cNvSpPr>
            <a:spLocks noGrp="1"/>
          </p:cNvSpPr>
          <p:nvPr>
            <p:ph type="sldNum" sz="quarter" idx="7"/>
          </p:nvPr>
        </p:nvSpPr>
        <p:spPr/>
        <p:txBody>
          <a:bodyPr lIns="0" tIns="0" rIns="0" bIns="0"/>
          <a:lstStyle>
            <a:lvl1pPr>
              <a:defRPr sz="1100" b="0" i="0">
                <a:solidFill>
                  <a:schemeClr val="bg1"/>
                </a:solidFill>
                <a:latin typeface="Times New Roman"/>
                <a:cs typeface="Times New Roman"/>
              </a:defRPr>
            </a:lvl1pPr>
          </a:lstStyle>
          <a:p>
            <a:pPr marL="38100">
              <a:lnSpc>
                <a:spcPts val="1290"/>
              </a:lnSpc>
            </a:pPr>
            <a:fld id="{81D60167-4931-47E6-BA6A-407CBD079E47}" type="slidenum">
              <a:rPr spc="-30" dirty="0"/>
              <a:t>‹#›</a:t>
            </a:fld>
            <a:endParaRPr spc="-3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rgbClr val="981B22"/>
                </a:solidFill>
                <a:latin typeface="Times New Roman"/>
                <a:cs typeface="Times New Roman"/>
              </a:defRPr>
            </a:lvl1pPr>
          </a:lstStyle>
          <a:p>
            <a:endParaRPr/>
          </a:p>
        </p:txBody>
      </p:sp>
      <p:sp>
        <p:nvSpPr>
          <p:cNvPr id="3" name="Holder 3"/>
          <p:cNvSpPr>
            <a:spLocks noGrp="1"/>
          </p:cNvSpPr>
          <p:nvPr>
            <p:ph sz="half" idx="2"/>
          </p:nvPr>
        </p:nvSpPr>
        <p:spPr>
          <a:xfrm>
            <a:off x="351155" y="2278380"/>
            <a:ext cx="3055048" cy="653796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616896" y="2278380"/>
            <a:ext cx="3055048" cy="653796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11/22/2024</a:t>
            </a:fld>
            <a:endParaRPr lang="en-US"/>
          </a:p>
        </p:txBody>
      </p:sp>
      <p:sp>
        <p:nvSpPr>
          <p:cNvPr id="7" name="Holder 7"/>
          <p:cNvSpPr>
            <a:spLocks noGrp="1"/>
          </p:cNvSpPr>
          <p:nvPr>
            <p:ph type="sldNum" sz="quarter" idx="7"/>
          </p:nvPr>
        </p:nvSpPr>
        <p:spPr/>
        <p:txBody>
          <a:bodyPr lIns="0" tIns="0" rIns="0" bIns="0"/>
          <a:lstStyle>
            <a:lvl1pPr>
              <a:defRPr sz="1100" b="0" i="0">
                <a:solidFill>
                  <a:schemeClr val="bg1"/>
                </a:solidFill>
                <a:latin typeface="Times New Roman"/>
                <a:cs typeface="Times New Roman"/>
              </a:defRPr>
            </a:lvl1pPr>
          </a:lstStyle>
          <a:p>
            <a:pPr marL="38100">
              <a:lnSpc>
                <a:spcPts val="1290"/>
              </a:lnSpc>
            </a:pPr>
            <a:fld id="{81D60167-4931-47E6-BA6A-407CBD079E47}" type="slidenum">
              <a:rPr spc="-30" dirty="0"/>
              <a:t>‹#›</a:t>
            </a:fld>
            <a:endParaRPr spc="-3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rgbClr val="981B22"/>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11/22/2024</a:t>
            </a:fld>
            <a:endParaRPr lang="en-US"/>
          </a:p>
        </p:txBody>
      </p:sp>
      <p:sp>
        <p:nvSpPr>
          <p:cNvPr id="5" name="Holder 5"/>
          <p:cNvSpPr>
            <a:spLocks noGrp="1"/>
          </p:cNvSpPr>
          <p:nvPr>
            <p:ph type="sldNum" sz="quarter" idx="7"/>
          </p:nvPr>
        </p:nvSpPr>
        <p:spPr/>
        <p:txBody>
          <a:bodyPr lIns="0" tIns="0" rIns="0" bIns="0"/>
          <a:lstStyle>
            <a:lvl1pPr>
              <a:defRPr sz="1100" b="0" i="0">
                <a:solidFill>
                  <a:schemeClr val="bg1"/>
                </a:solidFill>
                <a:latin typeface="Times New Roman"/>
                <a:cs typeface="Times New Roman"/>
              </a:defRPr>
            </a:lvl1pPr>
          </a:lstStyle>
          <a:p>
            <a:pPr marL="38100">
              <a:lnSpc>
                <a:spcPts val="1290"/>
              </a:lnSpc>
            </a:pPr>
            <a:fld id="{81D60167-4931-47E6-BA6A-407CBD079E47}" type="slidenum">
              <a:rPr spc="-30" dirty="0"/>
              <a:t>‹#›</a:t>
            </a:fld>
            <a:endParaRPr spc="-3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11/22/2024</a:t>
            </a:fld>
            <a:endParaRPr lang="en-US"/>
          </a:p>
        </p:txBody>
      </p:sp>
      <p:sp>
        <p:nvSpPr>
          <p:cNvPr id="4" name="Holder 4"/>
          <p:cNvSpPr>
            <a:spLocks noGrp="1"/>
          </p:cNvSpPr>
          <p:nvPr>
            <p:ph type="sldNum" sz="quarter" idx="7"/>
          </p:nvPr>
        </p:nvSpPr>
        <p:spPr/>
        <p:txBody>
          <a:bodyPr lIns="0" tIns="0" rIns="0" bIns="0"/>
          <a:lstStyle>
            <a:lvl1pPr>
              <a:defRPr sz="1100" b="0" i="0">
                <a:solidFill>
                  <a:schemeClr val="bg1"/>
                </a:solidFill>
                <a:latin typeface="Times New Roman"/>
                <a:cs typeface="Times New Roman"/>
              </a:defRPr>
            </a:lvl1pPr>
          </a:lstStyle>
          <a:p>
            <a:pPr marL="38100">
              <a:lnSpc>
                <a:spcPts val="1290"/>
              </a:lnSpc>
            </a:pPr>
            <a:fld id="{81D60167-4931-47E6-BA6A-407CBD079E47}" type="slidenum">
              <a:rPr spc="-30" dirty="0"/>
              <a:t>‹#›</a:t>
            </a:fld>
            <a:endParaRPr spc="-30"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3330003" y="9360001"/>
            <a:ext cx="360045" cy="540385"/>
          </a:xfrm>
          <a:custGeom>
            <a:avLst/>
            <a:gdLst/>
            <a:ahLst/>
            <a:cxnLst/>
            <a:rect l="l" t="t" r="r" b="b"/>
            <a:pathLst>
              <a:path w="360045" h="540384">
                <a:moveTo>
                  <a:pt x="359994" y="0"/>
                </a:moveTo>
                <a:lnTo>
                  <a:pt x="0" y="0"/>
                </a:lnTo>
                <a:lnTo>
                  <a:pt x="0" y="540003"/>
                </a:lnTo>
                <a:lnTo>
                  <a:pt x="359994" y="540003"/>
                </a:lnTo>
                <a:lnTo>
                  <a:pt x="359994" y="0"/>
                </a:lnTo>
                <a:close/>
              </a:path>
            </a:pathLst>
          </a:custGeom>
          <a:solidFill>
            <a:srgbClr val="981B22"/>
          </a:solidFill>
        </p:spPr>
        <p:txBody>
          <a:bodyPr wrap="square" lIns="0" tIns="0" rIns="0" bIns="0" rtlCol="0"/>
          <a:lstStyle/>
          <a:p>
            <a:endParaRPr/>
          </a:p>
        </p:txBody>
      </p:sp>
      <p:sp>
        <p:nvSpPr>
          <p:cNvPr id="2" name="Holder 2"/>
          <p:cNvSpPr>
            <a:spLocks noGrp="1"/>
          </p:cNvSpPr>
          <p:nvPr>
            <p:ph type="title"/>
          </p:nvPr>
        </p:nvSpPr>
        <p:spPr>
          <a:xfrm>
            <a:off x="2286703" y="1592605"/>
            <a:ext cx="2449693" cy="482600"/>
          </a:xfrm>
          <a:prstGeom prst="rect">
            <a:avLst/>
          </a:prstGeom>
        </p:spPr>
        <p:txBody>
          <a:bodyPr wrap="square" lIns="0" tIns="0" rIns="0" bIns="0">
            <a:spAutoFit/>
          </a:bodyPr>
          <a:lstStyle>
            <a:lvl1pPr>
              <a:defRPr sz="3000" b="1" i="0">
                <a:solidFill>
                  <a:srgbClr val="981B22"/>
                </a:solidFill>
                <a:latin typeface="Times New Roman"/>
                <a:cs typeface="Times New Roman"/>
              </a:defRPr>
            </a:lvl1pPr>
          </a:lstStyle>
          <a:p>
            <a:endParaRPr/>
          </a:p>
        </p:txBody>
      </p:sp>
      <p:sp>
        <p:nvSpPr>
          <p:cNvPr id="3" name="Holder 3"/>
          <p:cNvSpPr>
            <a:spLocks noGrp="1"/>
          </p:cNvSpPr>
          <p:nvPr>
            <p:ph type="body" idx="1"/>
          </p:nvPr>
        </p:nvSpPr>
        <p:spPr>
          <a:xfrm>
            <a:off x="1373672" y="2298735"/>
            <a:ext cx="4276090" cy="493204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2387854" y="9212580"/>
            <a:ext cx="2247392" cy="4953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51155" y="9212580"/>
            <a:ext cx="1615313" cy="4953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11/22/2024</a:t>
            </a:fld>
            <a:endParaRPr lang="en-US"/>
          </a:p>
        </p:txBody>
      </p:sp>
      <p:sp>
        <p:nvSpPr>
          <p:cNvPr id="6" name="Holder 6"/>
          <p:cNvSpPr>
            <a:spLocks noGrp="1"/>
          </p:cNvSpPr>
          <p:nvPr>
            <p:ph type="sldNum" sz="quarter" idx="7"/>
          </p:nvPr>
        </p:nvSpPr>
        <p:spPr>
          <a:xfrm>
            <a:off x="3372154" y="9390716"/>
            <a:ext cx="276225" cy="201295"/>
          </a:xfrm>
          <a:prstGeom prst="rect">
            <a:avLst/>
          </a:prstGeom>
        </p:spPr>
        <p:txBody>
          <a:bodyPr wrap="square" lIns="0" tIns="0" rIns="0" bIns="0">
            <a:spAutoFit/>
          </a:bodyPr>
          <a:lstStyle>
            <a:lvl1pPr>
              <a:defRPr sz="1100" b="0" i="0">
                <a:solidFill>
                  <a:schemeClr val="bg1"/>
                </a:solidFill>
                <a:latin typeface="Times New Roman"/>
                <a:cs typeface="Times New Roman"/>
              </a:defRPr>
            </a:lvl1pPr>
          </a:lstStyle>
          <a:p>
            <a:pPr marL="38100">
              <a:lnSpc>
                <a:spcPts val="1290"/>
              </a:lnSpc>
            </a:pPr>
            <a:fld id="{81D60167-4931-47E6-BA6A-407CBD079E47}" type="slidenum">
              <a:rPr spc="-30" dirty="0"/>
              <a:t>‹#›</a:t>
            </a:fld>
            <a:endParaRPr spc="-3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hyperlink" Target="https://dogmprojeler.meb.gov.tr/www/hikmet-projesi/icerik/3" TargetMode="Externa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s://dogmprojeler.meb.gov.tr/www/aile-cocuk-egitim-programi-acep-2024-yili-uygulamasi/icerik/29"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slide" Target="slide65.xml"/><Relationship Id="rId2" Type="http://schemas.openxmlformats.org/officeDocument/2006/relationships/slide" Target="slide6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dogmprojeler.meb.gov.tr/www/oku-yorum-okuma-kulturunun-gelistirilmesi-projesi/icerik/12" TargetMode="External"/><Relationship Id="rId2" Type="http://schemas.openxmlformats.org/officeDocument/2006/relationships/hyperlink" Target="https://dogmprojeler.meb.gov.tr/www/hikmet-projesi/icerik/3" TargetMode="External"/><Relationship Id="rId1" Type="http://schemas.openxmlformats.org/officeDocument/2006/relationships/slideLayout" Target="../slideLayouts/slideLayout5.xml"/><Relationship Id="rId4" Type="http://schemas.openxmlformats.org/officeDocument/2006/relationships/hyperlink" Target="https://dogmprojeler.meb.gov.tr/www/fikri-sinai-mulkiyet-haklaripatentfaydali-modeltasarimcografi-isaretli-urun-programi/icerik/6" TargetMode="External"/></Relationships>
</file>

<file path=ppt/slides/_rels/slide6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7020559" cy="9900285"/>
            <a:chOff x="0" y="0"/>
            <a:chExt cx="7020559" cy="9900285"/>
          </a:xfrm>
        </p:grpSpPr>
        <p:pic>
          <p:nvPicPr>
            <p:cNvPr id="3" name="object 3"/>
            <p:cNvPicPr/>
            <p:nvPr/>
          </p:nvPicPr>
          <p:blipFill>
            <a:blip r:embed="rId2" cstate="print"/>
            <a:stretch>
              <a:fillRect/>
            </a:stretch>
          </p:blipFill>
          <p:spPr>
            <a:xfrm>
              <a:off x="0" y="0"/>
              <a:ext cx="7020000" cy="9900005"/>
            </a:xfrm>
            <a:prstGeom prst="rect">
              <a:avLst/>
            </a:prstGeom>
          </p:spPr>
        </p:pic>
        <p:sp>
          <p:nvSpPr>
            <p:cNvPr id="4" name="object 4"/>
            <p:cNvSpPr/>
            <p:nvPr/>
          </p:nvSpPr>
          <p:spPr>
            <a:xfrm>
              <a:off x="697815" y="1489907"/>
              <a:ext cx="5643245" cy="7684770"/>
            </a:xfrm>
            <a:custGeom>
              <a:avLst/>
              <a:gdLst/>
              <a:ahLst/>
              <a:cxnLst/>
              <a:rect l="l" t="t" r="r" b="b"/>
              <a:pathLst>
                <a:path w="5643245" h="7684770">
                  <a:moveTo>
                    <a:pt x="3665385" y="0"/>
                  </a:moveTo>
                  <a:lnTo>
                    <a:pt x="5642775" y="0"/>
                  </a:lnTo>
                  <a:lnTo>
                    <a:pt x="5642775" y="7684554"/>
                  </a:lnTo>
                  <a:lnTo>
                    <a:pt x="0" y="7684554"/>
                  </a:lnTo>
                  <a:lnTo>
                    <a:pt x="0" y="0"/>
                  </a:lnTo>
                  <a:lnTo>
                    <a:pt x="2074189" y="0"/>
                  </a:lnTo>
                </a:path>
              </a:pathLst>
            </a:custGeom>
            <a:ln w="11087">
              <a:solidFill>
                <a:srgbClr val="000000"/>
              </a:solidFill>
            </a:ln>
          </p:spPr>
          <p:txBody>
            <a:bodyPr wrap="square" lIns="0" tIns="0" rIns="0" bIns="0" rtlCol="0"/>
            <a:lstStyle/>
            <a:p>
              <a:endParaRPr/>
            </a:p>
          </p:txBody>
        </p:sp>
        <p:sp>
          <p:nvSpPr>
            <p:cNvPr id="5" name="object 5"/>
            <p:cNvSpPr/>
            <p:nvPr/>
          </p:nvSpPr>
          <p:spPr>
            <a:xfrm>
              <a:off x="4128042" y="1553104"/>
              <a:ext cx="2139950" cy="7556500"/>
            </a:xfrm>
            <a:custGeom>
              <a:avLst/>
              <a:gdLst/>
              <a:ahLst/>
              <a:cxnLst/>
              <a:rect l="l" t="t" r="r" b="b"/>
              <a:pathLst>
                <a:path w="2139950" h="7556500">
                  <a:moveTo>
                    <a:pt x="235203" y="0"/>
                  </a:moveTo>
                  <a:lnTo>
                    <a:pt x="2139924" y="7835"/>
                  </a:lnTo>
                  <a:lnTo>
                    <a:pt x="2139924" y="7555966"/>
                  </a:lnTo>
                  <a:lnTo>
                    <a:pt x="0" y="7555966"/>
                  </a:lnTo>
                </a:path>
              </a:pathLst>
            </a:custGeom>
            <a:ln w="22161">
              <a:solidFill>
                <a:srgbClr val="000000"/>
              </a:solidFill>
            </a:ln>
          </p:spPr>
          <p:txBody>
            <a:bodyPr wrap="square" lIns="0" tIns="0" rIns="0" bIns="0" rtlCol="0"/>
            <a:lstStyle/>
            <a:p>
              <a:endParaRPr/>
            </a:p>
          </p:txBody>
        </p:sp>
      </p:grpSp>
      <p:sp>
        <p:nvSpPr>
          <p:cNvPr id="6" name="object 6"/>
          <p:cNvSpPr txBox="1">
            <a:spLocks noGrp="1"/>
          </p:cNvSpPr>
          <p:nvPr>
            <p:ph type="title"/>
          </p:nvPr>
        </p:nvSpPr>
        <p:spPr>
          <a:xfrm>
            <a:off x="966753" y="4400419"/>
            <a:ext cx="5127625" cy="1890261"/>
          </a:xfrm>
          <a:prstGeom prst="rect">
            <a:avLst/>
          </a:prstGeom>
        </p:spPr>
        <p:txBody>
          <a:bodyPr vert="horz" wrap="square" lIns="0" tIns="12700" rIns="0" bIns="0" rtlCol="0">
            <a:spAutoFit/>
          </a:bodyPr>
          <a:lstStyle/>
          <a:p>
            <a:pPr algn="ctr">
              <a:lnSpc>
                <a:spcPct val="100000"/>
              </a:lnSpc>
              <a:spcBef>
                <a:spcPts val="100"/>
              </a:spcBef>
            </a:pPr>
            <a:r>
              <a:rPr lang="tr-TR" sz="3400" spc="-330">
                <a:latin typeface="Times New Roman" panose="02020603050405020304" pitchFamily="18" charset="0"/>
                <a:cs typeface="Times New Roman" panose="02020603050405020304" pitchFamily="18" charset="0"/>
              </a:rPr>
              <a:t>GÜMÜŞHANE İL </a:t>
            </a:r>
            <a:r>
              <a:rPr sz="3400" spc="-330">
                <a:latin typeface="Times New Roman" panose="02020603050405020304" pitchFamily="18" charset="0"/>
                <a:cs typeface="Times New Roman" panose="02020603050405020304" pitchFamily="18" charset="0"/>
              </a:rPr>
              <a:t>M</a:t>
            </a:r>
            <a:r>
              <a:rPr sz="3400" spc="-215">
                <a:latin typeface="Times New Roman" panose="02020603050405020304" pitchFamily="18" charset="0"/>
                <a:cs typeface="Times New Roman" panose="02020603050405020304" pitchFamily="18" charset="0"/>
              </a:rPr>
              <a:t>İLL</a:t>
            </a:r>
            <a:r>
              <a:rPr lang="tr-TR" sz="3400" spc="-215" dirty="0">
                <a:latin typeface="Times New Roman" panose="02020603050405020304" pitchFamily="18" charset="0"/>
                <a:cs typeface="Times New Roman" panose="02020603050405020304" pitchFamily="18" charset="0"/>
              </a:rPr>
              <a:t>İ</a:t>
            </a:r>
            <a:r>
              <a:rPr lang="tr-TR" sz="3400" spc="-250" dirty="0">
                <a:latin typeface="Times New Roman" panose="02020603050405020304" pitchFamily="18" charset="0"/>
                <a:cs typeface="Times New Roman" panose="02020603050405020304" pitchFamily="18" charset="0"/>
              </a:rPr>
              <a:t> </a:t>
            </a:r>
            <a:r>
              <a:rPr sz="3400" spc="-315" dirty="0">
                <a:latin typeface="Times New Roman" panose="02020603050405020304" pitchFamily="18" charset="0"/>
                <a:cs typeface="Times New Roman" panose="02020603050405020304" pitchFamily="18" charset="0"/>
              </a:rPr>
              <a:t>E</a:t>
            </a:r>
            <a:r>
              <a:rPr lang="tr-TR" sz="3400" spc="70" dirty="0">
                <a:latin typeface="Times New Roman" panose="02020603050405020304" pitchFamily="18" charset="0"/>
                <a:cs typeface="Times New Roman" panose="02020603050405020304" pitchFamily="18" charset="0"/>
              </a:rPr>
              <a:t>Ğ</a:t>
            </a:r>
            <a:r>
              <a:rPr sz="3400" spc="70" dirty="0">
                <a:latin typeface="Times New Roman" panose="02020603050405020304" pitchFamily="18" charset="0"/>
                <a:cs typeface="Times New Roman" panose="02020603050405020304" pitchFamily="18" charset="0"/>
              </a:rPr>
              <a:t>İT</a:t>
            </a:r>
            <a:r>
              <a:rPr sz="3400" spc="110" dirty="0">
                <a:latin typeface="Times New Roman" panose="02020603050405020304" pitchFamily="18" charset="0"/>
                <a:cs typeface="Times New Roman" panose="02020603050405020304" pitchFamily="18" charset="0"/>
              </a:rPr>
              <a:t>İ</a:t>
            </a:r>
            <a:r>
              <a:rPr sz="3400" spc="-360" dirty="0">
                <a:latin typeface="Times New Roman" panose="02020603050405020304" pitchFamily="18" charset="0"/>
                <a:cs typeface="Times New Roman" panose="02020603050405020304" pitchFamily="18" charset="0"/>
              </a:rPr>
              <a:t>M</a:t>
            </a:r>
            <a:r>
              <a:rPr sz="3400" spc="-250" dirty="0">
                <a:latin typeface="Times New Roman" panose="02020603050405020304" pitchFamily="18" charset="0"/>
                <a:cs typeface="Times New Roman" panose="02020603050405020304" pitchFamily="18" charset="0"/>
              </a:rPr>
              <a:t> </a:t>
            </a:r>
            <a:r>
              <a:rPr lang="tr-TR" sz="3400" spc="-220" dirty="0">
                <a:latin typeface="Times New Roman" panose="02020603050405020304" pitchFamily="18" charset="0"/>
                <a:cs typeface="Times New Roman" panose="02020603050405020304" pitchFamily="18" charset="0"/>
              </a:rPr>
              <a:t>MÜDÜRLÜĞÜ</a:t>
            </a:r>
            <a:endParaRPr sz="3400" dirty="0">
              <a:latin typeface="Times New Roman" panose="02020603050405020304" pitchFamily="18" charset="0"/>
              <a:cs typeface="Times New Roman" panose="02020603050405020304" pitchFamily="18" charset="0"/>
            </a:endParaRPr>
          </a:p>
          <a:p>
            <a:pPr algn="ctr">
              <a:lnSpc>
                <a:spcPct val="100000"/>
              </a:lnSpc>
              <a:spcBef>
                <a:spcPts val="2445"/>
              </a:spcBef>
            </a:pPr>
            <a:r>
              <a:rPr sz="3400" spc="25" dirty="0">
                <a:latin typeface="Times New Roman" panose="02020603050405020304" pitchFamily="18" charset="0"/>
                <a:cs typeface="Times New Roman" panose="02020603050405020304" pitchFamily="18" charset="0"/>
              </a:rPr>
              <a:t>202</a:t>
            </a:r>
            <a:r>
              <a:rPr lang="tr-TR" sz="3400" spc="25" dirty="0">
                <a:latin typeface="Times New Roman" panose="02020603050405020304" pitchFamily="18" charset="0"/>
                <a:cs typeface="Times New Roman" panose="02020603050405020304" pitchFamily="18" charset="0"/>
              </a:rPr>
              <a:t>5</a:t>
            </a:r>
            <a:r>
              <a:rPr sz="3400" spc="-250" dirty="0">
                <a:latin typeface="Times New Roman" panose="02020603050405020304" pitchFamily="18" charset="0"/>
                <a:cs typeface="Times New Roman" panose="02020603050405020304" pitchFamily="18" charset="0"/>
              </a:rPr>
              <a:t> </a:t>
            </a:r>
            <a:r>
              <a:rPr sz="3400" spc="-254" dirty="0">
                <a:latin typeface="Times New Roman" panose="02020603050405020304" pitchFamily="18" charset="0"/>
                <a:cs typeface="Times New Roman" panose="02020603050405020304" pitchFamily="18" charset="0"/>
              </a:rPr>
              <a:t>YILI</a:t>
            </a:r>
            <a:r>
              <a:rPr lang="tr-TR" sz="3400" spc="-250" dirty="0">
                <a:latin typeface="Times New Roman" panose="02020603050405020304" pitchFamily="18" charset="0"/>
                <a:cs typeface="Times New Roman" panose="02020603050405020304" pitchFamily="18" charset="0"/>
              </a:rPr>
              <a:t> </a:t>
            </a:r>
            <a:r>
              <a:rPr sz="3400" spc="-145" dirty="0">
                <a:latin typeface="Times New Roman" panose="02020603050405020304" pitchFamily="18" charset="0"/>
                <a:cs typeface="Times New Roman" panose="02020603050405020304" pitchFamily="18" charset="0"/>
              </a:rPr>
              <a:t>İŞ</a:t>
            </a:r>
            <a:r>
              <a:rPr sz="3400" spc="-250" dirty="0">
                <a:latin typeface="Times New Roman" panose="02020603050405020304" pitchFamily="18" charset="0"/>
                <a:cs typeface="Times New Roman" panose="02020603050405020304" pitchFamily="18" charset="0"/>
              </a:rPr>
              <a:t> </a:t>
            </a:r>
            <a:r>
              <a:rPr sz="3400" spc="-340" dirty="0">
                <a:latin typeface="Times New Roman" panose="02020603050405020304" pitchFamily="18" charset="0"/>
                <a:cs typeface="Times New Roman" panose="02020603050405020304" pitchFamily="18" charset="0"/>
              </a:rPr>
              <a:t>T</a:t>
            </a:r>
            <a:r>
              <a:rPr lang="tr-TR" sz="3400" spc="-310" dirty="0">
                <a:latin typeface="Times New Roman" panose="02020603050405020304" pitchFamily="18" charset="0"/>
                <a:cs typeface="Times New Roman" panose="02020603050405020304" pitchFamily="18" charset="0"/>
              </a:rPr>
              <a:t>A</a:t>
            </a:r>
            <a:r>
              <a:rPr sz="3400" spc="-290" dirty="0">
                <a:latin typeface="Times New Roman" panose="02020603050405020304" pitchFamily="18" charset="0"/>
                <a:cs typeface="Times New Roman" panose="02020603050405020304" pitchFamily="18" charset="0"/>
              </a:rPr>
              <a:t>KV</a:t>
            </a:r>
            <a:r>
              <a:rPr sz="3400" spc="-90" dirty="0">
                <a:latin typeface="Times New Roman" panose="02020603050405020304" pitchFamily="18" charset="0"/>
                <a:cs typeface="Times New Roman" panose="02020603050405020304" pitchFamily="18" charset="0"/>
              </a:rPr>
              <a:t>İ</a:t>
            </a:r>
            <a:r>
              <a:rPr sz="3400" spc="-330" dirty="0">
                <a:latin typeface="Times New Roman" panose="02020603050405020304" pitchFamily="18" charset="0"/>
                <a:cs typeface="Times New Roman" panose="02020603050405020304" pitchFamily="18" charset="0"/>
              </a:rPr>
              <a:t>M</a:t>
            </a:r>
            <a:r>
              <a:rPr sz="3400" spc="-90" dirty="0">
                <a:latin typeface="Times New Roman" panose="02020603050405020304" pitchFamily="18" charset="0"/>
                <a:cs typeface="Times New Roman" panose="02020603050405020304" pitchFamily="18" charset="0"/>
              </a:rPr>
              <a:t>İ</a:t>
            </a:r>
            <a:endParaRPr sz="3400" dirty="0">
              <a:latin typeface="Times New Roman" panose="02020603050405020304" pitchFamily="18" charset="0"/>
              <a:cs typeface="Times New Roman" panose="02020603050405020304" pitchFamily="18" charset="0"/>
            </a:endParaRPr>
          </a:p>
        </p:txBody>
      </p:sp>
      <p:grpSp>
        <p:nvGrpSpPr>
          <p:cNvPr id="7" name="object 7"/>
          <p:cNvGrpSpPr/>
          <p:nvPr/>
        </p:nvGrpSpPr>
        <p:grpSpPr>
          <a:xfrm>
            <a:off x="750520" y="807690"/>
            <a:ext cx="3534410" cy="8312784"/>
            <a:chOff x="750520" y="807690"/>
            <a:chExt cx="3534410" cy="8312784"/>
          </a:xfrm>
        </p:grpSpPr>
        <p:sp>
          <p:nvSpPr>
            <p:cNvPr id="8" name="object 8"/>
            <p:cNvSpPr/>
            <p:nvPr/>
          </p:nvSpPr>
          <p:spPr>
            <a:xfrm>
              <a:off x="761601" y="1560933"/>
              <a:ext cx="2159635" cy="7548245"/>
            </a:xfrm>
            <a:custGeom>
              <a:avLst/>
              <a:gdLst/>
              <a:ahLst/>
              <a:cxnLst/>
              <a:rect l="l" t="t" r="r" b="b"/>
              <a:pathLst>
                <a:path w="2159635" h="7548245">
                  <a:moveTo>
                    <a:pt x="2159088" y="7548143"/>
                  </a:moveTo>
                  <a:lnTo>
                    <a:pt x="0" y="7548143"/>
                  </a:lnTo>
                  <a:lnTo>
                    <a:pt x="0" y="0"/>
                  </a:lnTo>
                  <a:lnTo>
                    <a:pt x="2010397" y="0"/>
                  </a:lnTo>
                </a:path>
              </a:pathLst>
            </a:custGeom>
            <a:ln w="22161">
              <a:solidFill>
                <a:srgbClr val="000000"/>
              </a:solidFill>
            </a:ln>
          </p:spPr>
          <p:txBody>
            <a:bodyPr wrap="square" lIns="0" tIns="0" rIns="0" bIns="0" rtlCol="0"/>
            <a:lstStyle/>
            <a:p>
              <a:endParaRPr/>
            </a:p>
          </p:txBody>
        </p:sp>
        <p:pic>
          <p:nvPicPr>
            <p:cNvPr id="9" name="object 9"/>
            <p:cNvPicPr/>
            <p:nvPr/>
          </p:nvPicPr>
          <p:blipFill>
            <a:blip r:embed="rId3" cstate="print"/>
            <a:stretch>
              <a:fillRect/>
            </a:stretch>
          </p:blipFill>
          <p:spPr>
            <a:xfrm>
              <a:off x="2873193" y="807690"/>
              <a:ext cx="1411547" cy="1410736"/>
            </a:xfrm>
            <a:prstGeom prst="rect">
              <a:avLst/>
            </a:prstGeom>
          </p:spPr>
        </p:pic>
        <p:pic>
          <p:nvPicPr>
            <p:cNvPr id="10" name="object 10"/>
            <p:cNvPicPr/>
            <p:nvPr/>
          </p:nvPicPr>
          <p:blipFill>
            <a:blip r:embed="rId4" cstate="print"/>
            <a:stretch>
              <a:fillRect/>
            </a:stretch>
          </p:blipFill>
          <p:spPr>
            <a:xfrm>
              <a:off x="2975258" y="7933521"/>
              <a:ext cx="1098233" cy="1083524"/>
            </a:xfrm>
            <a:prstGeom prst="rect">
              <a:avLst/>
            </a:prstGeom>
          </p:spPr>
        </p:pic>
      </p:grpSp>
      <p:sp>
        <p:nvSpPr>
          <p:cNvPr id="11" name="object 11"/>
          <p:cNvSpPr txBox="1"/>
          <p:nvPr/>
        </p:nvSpPr>
        <p:spPr>
          <a:xfrm rot="4020000">
            <a:off x="2915935" y="8665540"/>
            <a:ext cx="98547" cy="86995"/>
          </a:xfrm>
          <a:prstGeom prst="rect">
            <a:avLst/>
          </a:prstGeom>
        </p:spPr>
        <p:txBody>
          <a:bodyPr vert="horz" wrap="square" lIns="0" tIns="0" rIns="0" bIns="0" rtlCol="0">
            <a:spAutoFit/>
          </a:bodyPr>
          <a:lstStyle/>
          <a:p>
            <a:pPr>
              <a:lnSpc>
                <a:spcPts val="685"/>
              </a:lnSpc>
            </a:pPr>
            <a:r>
              <a:rPr sz="650" b="1" spc="-65" dirty="0">
                <a:solidFill>
                  <a:srgbClr val="D2AB67"/>
                </a:solidFill>
                <a:latin typeface="Tahoma"/>
                <a:cs typeface="Tahoma"/>
              </a:rPr>
              <a:t>S</a:t>
            </a:r>
            <a:endParaRPr sz="650">
              <a:latin typeface="Tahoma"/>
              <a:cs typeface="Tahoma"/>
            </a:endParaRPr>
          </a:p>
        </p:txBody>
      </p:sp>
      <p:sp>
        <p:nvSpPr>
          <p:cNvPr id="12" name="object 12"/>
          <p:cNvSpPr txBox="1"/>
          <p:nvPr/>
        </p:nvSpPr>
        <p:spPr>
          <a:xfrm rot="3780000">
            <a:off x="2936608" y="8711447"/>
            <a:ext cx="99135" cy="86995"/>
          </a:xfrm>
          <a:prstGeom prst="rect">
            <a:avLst/>
          </a:prstGeom>
        </p:spPr>
        <p:txBody>
          <a:bodyPr vert="horz" wrap="square" lIns="0" tIns="0" rIns="0" bIns="0" rtlCol="0">
            <a:spAutoFit/>
          </a:bodyPr>
          <a:lstStyle/>
          <a:p>
            <a:pPr>
              <a:lnSpc>
                <a:spcPts val="685"/>
              </a:lnSpc>
            </a:pPr>
            <a:r>
              <a:rPr sz="650" b="1" spc="-45" dirty="0">
                <a:solidFill>
                  <a:srgbClr val="D2AB67"/>
                </a:solidFill>
                <a:latin typeface="Tahoma"/>
                <a:cs typeface="Tahoma"/>
              </a:rPr>
              <a:t>T</a:t>
            </a:r>
            <a:endParaRPr sz="650">
              <a:latin typeface="Tahoma"/>
              <a:cs typeface="Tahoma"/>
            </a:endParaRPr>
          </a:p>
        </p:txBody>
      </p:sp>
      <p:sp>
        <p:nvSpPr>
          <p:cNvPr id="13" name="object 13"/>
          <p:cNvSpPr txBox="1"/>
          <p:nvPr/>
        </p:nvSpPr>
        <p:spPr>
          <a:xfrm rot="3540000">
            <a:off x="2961089" y="8757749"/>
            <a:ext cx="100659" cy="86995"/>
          </a:xfrm>
          <a:prstGeom prst="rect">
            <a:avLst/>
          </a:prstGeom>
        </p:spPr>
        <p:txBody>
          <a:bodyPr vert="horz" wrap="square" lIns="0" tIns="0" rIns="0" bIns="0" rtlCol="0">
            <a:spAutoFit/>
          </a:bodyPr>
          <a:lstStyle/>
          <a:p>
            <a:pPr>
              <a:lnSpc>
                <a:spcPts val="685"/>
              </a:lnSpc>
            </a:pPr>
            <a:r>
              <a:rPr sz="650" b="1" spc="-90" dirty="0">
                <a:solidFill>
                  <a:srgbClr val="D2AB67"/>
                </a:solidFill>
                <a:latin typeface="Tahoma"/>
                <a:cs typeface="Tahoma"/>
              </a:rPr>
              <a:t>R</a:t>
            </a:r>
            <a:endParaRPr sz="650">
              <a:latin typeface="Tahoma"/>
              <a:cs typeface="Tahoma"/>
            </a:endParaRPr>
          </a:p>
        </p:txBody>
      </p:sp>
      <p:sp>
        <p:nvSpPr>
          <p:cNvPr id="14" name="object 14"/>
          <p:cNvSpPr txBox="1"/>
          <p:nvPr/>
        </p:nvSpPr>
        <p:spPr>
          <a:xfrm rot="3240000">
            <a:off x="2991620" y="8806030"/>
            <a:ext cx="102378" cy="86995"/>
          </a:xfrm>
          <a:prstGeom prst="rect">
            <a:avLst/>
          </a:prstGeom>
        </p:spPr>
        <p:txBody>
          <a:bodyPr vert="horz" wrap="square" lIns="0" tIns="0" rIns="0" bIns="0" rtlCol="0">
            <a:spAutoFit/>
          </a:bodyPr>
          <a:lstStyle/>
          <a:p>
            <a:pPr>
              <a:lnSpc>
                <a:spcPts val="685"/>
              </a:lnSpc>
            </a:pPr>
            <a:r>
              <a:rPr sz="650" b="1" spc="-25" dirty="0">
                <a:solidFill>
                  <a:srgbClr val="D2AB67"/>
                </a:solidFill>
                <a:latin typeface="Tahoma"/>
                <a:cs typeface="Tahoma"/>
              </a:rPr>
              <a:t>A</a:t>
            </a:r>
            <a:endParaRPr sz="650">
              <a:latin typeface="Tahoma"/>
              <a:cs typeface="Tahoma"/>
            </a:endParaRPr>
          </a:p>
        </p:txBody>
      </p:sp>
      <p:sp>
        <p:nvSpPr>
          <p:cNvPr id="15" name="object 15"/>
          <p:cNvSpPr txBox="1"/>
          <p:nvPr/>
        </p:nvSpPr>
        <p:spPr>
          <a:xfrm rot="2940000">
            <a:off x="3023429" y="8844009"/>
            <a:ext cx="98574" cy="86995"/>
          </a:xfrm>
          <a:prstGeom prst="rect">
            <a:avLst/>
          </a:prstGeom>
        </p:spPr>
        <p:txBody>
          <a:bodyPr vert="horz" wrap="square" lIns="0" tIns="0" rIns="0" bIns="0" rtlCol="0">
            <a:spAutoFit/>
          </a:bodyPr>
          <a:lstStyle/>
          <a:p>
            <a:pPr>
              <a:lnSpc>
                <a:spcPts val="685"/>
              </a:lnSpc>
            </a:pPr>
            <a:r>
              <a:rPr sz="650" b="1" spc="-45" dirty="0">
                <a:solidFill>
                  <a:srgbClr val="D2AB67"/>
                </a:solidFill>
                <a:latin typeface="Tahoma"/>
                <a:cs typeface="Tahoma"/>
              </a:rPr>
              <a:t>T</a:t>
            </a:r>
            <a:endParaRPr sz="650">
              <a:latin typeface="Tahoma"/>
              <a:cs typeface="Tahoma"/>
            </a:endParaRPr>
          </a:p>
        </p:txBody>
      </p:sp>
      <p:sp>
        <p:nvSpPr>
          <p:cNvPr id="16" name="object 16"/>
          <p:cNvSpPr txBox="1"/>
          <p:nvPr/>
        </p:nvSpPr>
        <p:spPr>
          <a:xfrm rot="2640000">
            <a:off x="3058157" y="8880618"/>
            <a:ext cx="97693" cy="86995"/>
          </a:xfrm>
          <a:prstGeom prst="rect">
            <a:avLst/>
          </a:prstGeom>
        </p:spPr>
        <p:txBody>
          <a:bodyPr vert="horz" wrap="square" lIns="0" tIns="0" rIns="0" bIns="0" rtlCol="0">
            <a:spAutoFit/>
          </a:bodyPr>
          <a:lstStyle/>
          <a:p>
            <a:pPr>
              <a:lnSpc>
                <a:spcPts val="685"/>
              </a:lnSpc>
            </a:pPr>
            <a:r>
              <a:rPr sz="650" b="1" spc="-55" dirty="0">
                <a:solidFill>
                  <a:srgbClr val="D2AB67"/>
                </a:solidFill>
                <a:latin typeface="Tahoma"/>
                <a:cs typeface="Tahoma"/>
              </a:rPr>
              <a:t>E</a:t>
            </a:r>
            <a:endParaRPr sz="650">
              <a:latin typeface="Tahoma"/>
              <a:cs typeface="Tahoma"/>
            </a:endParaRPr>
          </a:p>
        </p:txBody>
      </p:sp>
      <p:sp>
        <p:nvSpPr>
          <p:cNvPr id="17" name="object 17"/>
          <p:cNvSpPr txBox="1"/>
          <p:nvPr/>
        </p:nvSpPr>
        <p:spPr>
          <a:xfrm rot="2340000">
            <a:off x="3094924" y="8912021"/>
            <a:ext cx="93743" cy="86360"/>
          </a:xfrm>
          <a:prstGeom prst="rect">
            <a:avLst/>
          </a:prstGeom>
        </p:spPr>
        <p:txBody>
          <a:bodyPr vert="horz" wrap="square" lIns="0" tIns="0" rIns="0" bIns="0" rtlCol="0">
            <a:spAutoFit/>
          </a:bodyPr>
          <a:lstStyle/>
          <a:p>
            <a:pPr>
              <a:lnSpc>
                <a:spcPts val="680"/>
              </a:lnSpc>
            </a:pPr>
            <a:r>
              <a:rPr sz="650" b="1" spc="-60" dirty="0">
                <a:solidFill>
                  <a:srgbClr val="D2AB67"/>
                </a:solidFill>
                <a:latin typeface="Tahoma"/>
                <a:cs typeface="Tahoma"/>
              </a:rPr>
              <a:t>J</a:t>
            </a:r>
            <a:endParaRPr sz="650">
              <a:latin typeface="Tahoma"/>
              <a:cs typeface="Tahoma"/>
            </a:endParaRPr>
          </a:p>
        </p:txBody>
      </p:sp>
      <p:sp>
        <p:nvSpPr>
          <p:cNvPr id="18" name="object 18"/>
          <p:cNvSpPr txBox="1"/>
          <p:nvPr/>
        </p:nvSpPr>
        <p:spPr>
          <a:xfrm rot="2100000">
            <a:off x="3124347" y="8933356"/>
            <a:ext cx="90627" cy="86360"/>
          </a:xfrm>
          <a:prstGeom prst="rect">
            <a:avLst/>
          </a:prstGeom>
        </p:spPr>
        <p:txBody>
          <a:bodyPr vert="horz" wrap="square" lIns="0" tIns="0" rIns="0" bIns="0" rtlCol="0">
            <a:spAutoFit/>
          </a:bodyPr>
          <a:lstStyle/>
          <a:p>
            <a:pPr>
              <a:lnSpc>
                <a:spcPts val="680"/>
              </a:lnSpc>
            </a:pPr>
            <a:r>
              <a:rPr sz="650" b="1" spc="-125" dirty="0">
                <a:solidFill>
                  <a:srgbClr val="D2AB67"/>
                </a:solidFill>
                <a:latin typeface="Tahoma"/>
                <a:cs typeface="Tahoma"/>
              </a:rPr>
              <a:t>İ</a:t>
            </a:r>
            <a:endParaRPr sz="650">
              <a:latin typeface="Tahoma"/>
              <a:cs typeface="Tahoma"/>
            </a:endParaRPr>
          </a:p>
        </p:txBody>
      </p:sp>
      <p:sp>
        <p:nvSpPr>
          <p:cNvPr id="19" name="object 19"/>
          <p:cNvSpPr txBox="1"/>
          <p:nvPr/>
        </p:nvSpPr>
        <p:spPr>
          <a:xfrm rot="1560000">
            <a:off x="3193747" y="8978808"/>
            <a:ext cx="104087" cy="86360"/>
          </a:xfrm>
          <a:prstGeom prst="rect">
            <a:avLst/>
          </a:prstGeom>
        </p:spPr>
        <p:txBody>
          <a:bodyPr vert="horz" wrap="square" lIns="0" tIns="0" rIns="0" bIns="0" rtlCol="0">
            <a:spAutoFit/>
          </a:bodyPr>
          <a:lstStyle/>
          <a:p>
            <a:pPr>
              <a:lnSpc>
                <a:spcPts val="680"/>
              </a:lnSpc>
            </a:pPr>
            <a:r>
              <a:rPr sz="650" b="1" spc="-50" dirty="0">
                <a:solidFill>
                  <a:srgbClr val="D2AB67"/>
                </a:solidFill>
                <a:latin typeface="Tahoma"/>
                <a:cs typeface="Tahoma"/>
              </a:rPr>
              <a:t>G</a:t>
            </a:r>
            <a:endParaRPr sz="650">
              <a:latin typeface="Tahoma"/>
              <a:cs typeface="Tahoma"/>
            </a:endParaRPr>
          </a:p>
        </p:txBody>
      </p:sp>
      <p:sp>
        <p:nvSpPr>
          <p:cNvPr id="20" name="object 20"/>
          <p:cNvSpPr txBox="1"/>
          <p:nvPr/>
        </p:nvSpPr>
        <p:spPr>
          <a:xfrm rot="1140000">
            <a:off x="3248638" y="9000168"/>
            <a:ext cx="97420" cy="86360"/>
          </a:xfrm>
          <a:prstGeom prst="rect">
            <a:avLst/>
          </a:prstGeom>
        </p:spPr>
        <p:txBody>
          <a:bodyPr vert="horz" wrap="square" lIns="0" tIns="0" rIns="0" bIns="0" rtlCol="0">
            <a:spAutoFit/>
          </a:bodyPr>
          <a:lstStyle/>
          <a:p>
            <a:pPr>
              <a:lnSpc>
                <a:spcPts val="680"/>
              </a:lnSpc>
            </a:pPr>
            <a:r>
              <a:rPr sz="650" b="1" spc="-55" dirty="0">
                <a:solidFill>
                  <a:srgbClr val="D2AB67"/>
                </a:solidFill>
                <a:latin typeface="Tahoma"/>
                <a:cs typeface="Tahoma"/>
              </a:rPr>
              <a:t>E</a:t>
            </a:r>
            <a:endParaRPr sz="650">
              <a:latin typeface="Tahoma"/>
              <a:cs typeface="Tahoma"/>
            </a:endParaRPr>
          </a:p>
        </p:txBody>
      </p:sp>
      <p:sp>
        <p:nvSpPr>
          <p:cNvPr id="21" name="object 21"/>
          <p:cNvSpPr txBox="1"/>
          <p:nvPr/>
        </p:nvSpPr>
        <p:spPr>
          <a:xfrm rot="840000">
            <a:off x="3295680" y="9014638"/>
            <a:ext cx="97128" cy="86360"/>
          </a:xfrm>
          <a:prstGeom prst="rect">
            <a:avLst/>
          </a:prstGeom>
        </p:spPr>
        <p:txBody>
          <a:bodyPr vert="horz" wrap="square" lIns="0" tIns="0" rIns="0" bIns="0" rtlCol="0">
            <a:spAutoFit/>
          </a:bodyPr>
          <a:lstStyle/>
          <a:p>
            <a:pPr>
              <a:lnSpc>
                <a:spcPts val="680"/>
              </a:lnSpc>
            </a:pPr>
            <a:r>
              <a:rPr sz="650" b="1" spc="-40" dirty="0">
                <a:solidFill>
                  <a:srgbClr val="D2AB67"/>
                </a:solidFill>
                <a:latin typeface="Tahoma"/>
                <a:cs typeface="Tahoma"/>
              </a:rPr>
              <a:t>L</a:t>
            </a:r>
            <a:endParaRPr sz="650">
              <a:latin typeface="Tahoma"/>
              <a:cs typeface="Tahoma"/>
            </a:endParaRPr>
          </a:p>
        </p:txBody>
      </p:sp>
      <p:sp>
        <p:nvSpPr>
          <p:cNvPr id="22" name="object 22"/>
          <p:cNvSpPr txBox="1"/>
          <p:nvPr/>
        </p:nvSpPr>
        <p:spPr>
          <a:xfrm rot="660000">
            <a:off x="3337093" y="9023580"/>
            <a:ext cx="90199" cy="86360"/>
          </a:xfrm>
          <a:prstGeom prst="rect">
            <a:avLst/>
          </a:prstGeom>
        </p:spPr>
        <p:txBody>
          <a:bodyPr vert="horz" wrap="square" lIns="0" tIns="0" rIns="0" bIns="0" rtlCol="0">
            <a:spAutoFit/>
          </a:bodyPr>
          <a:lstStyle/>
          <a:p>
            <a:pPr>
              <a:lnSpc>
                <a:spcPts val="680"/>
              </a:lnSpc>
            </a:pPr>
            <a:r>
              <a:rPr sz="650" b="1" spc="-125" dirty="0">
                <a:solidFill>
                  <a:srgbClr val="D2AB67"/>
                </a:solidFill>
                <a:latin typeface="Tahoma"/>
                <a:cs typeface="Tahoma"/>
              </a:rPr>
              <a:t>İ</a:t>
            </a:r>
            <a:endParaRPr sz="650">
              <a:latin typeface="Tahoma"/>
              <a:cs typeface="Tahoma"/>
            </a:endParaRPr>
          </a:p>
        </p:txBody>
      </p:sp>
      <p:sp>
        <p:nvSpPr>
          <p:cNvPr id="23" name="object 23"/>
          <p:cNvSpPr txBox="1"/>
          <p:nvPr/>
        </p:nvSpPr>
        <p:spPr>
          <a:xfrm rot="480000">
            <a:off x="3373270" y="9030534"/>
            <a:ext cx="97715" cy="86360"/>
          </a:xfrm>
          <a:prstGeom prst="rect">
            <a:avLst/>
          </a:prstGeom>
        </p:spPr>
        <p:txBody>
          <a:bodyPr vert="horz" wrap="square" lIns="0" tIns="0" rIns="0" bIns="0" rtlCol="0">
            <a:spAutoFit/>
          </a:bodyPr>
          <a:lstStyle/>
          <a:p>
            <a:pPr>
              <a:lnSpc>
                <a:spcPts val="680"/>
              </a:lnSpc>
            </a:pPr>
            <a:r>
              <a:rPr sz="650" b="1" spc="-65" dirty="0">
                <a:solidFill>
                  <a:srgbClr val="D2AB67"/>
                </a:solidFill>
                <a:latin typeface="Tahoma"/>
                <a:cs typeface="Tahoma"/>
              </a:rPr>
              <a:t>$</a:t>
            </a:r>
            <a:endParaRPr sz="650">
              <a:latin typeface="Tahoma"/>
              <a:cs typeface="Tahoma"/>
            </a:endParaRPr>
          </a:p>
        </p:txBody>
      </p:sp>
      <p:sp>
        <p:nvSpPr>
          <p:cNvPr id="24" name="object 24"/>
          <p:cNvSpPr txBox="1"/>
          <p:nvPr/>
        </p:nvSpPr>
        <p:spPr>
          <a:xfrm rot="180000">
            <a:off x="3423255" y="9035920"/>
            <a:ext cx="98621" cy="86360"/>
          </a:xfrm>
          <a:prstGeom prst="rect">
            <a:avLst/>
          </a:prstGeom>
        </p:spPr>
        <p:txBody>
          <a:bodyPr vert="horz" wrap="square" lIns="0" tIns="0" rIns="0" bIns="0" rtlCol="0">
            <a:spAutoFit/>
          </a:bodyPr>
          <a:lstStyle/>
          <a:p>
            <a:pPr>
              <a:lnSpc>
                <a:spcPts val="680"/>
              </a:lnSpc>
            </a:pPr>
            <a:r>
              <a:rPr sz="650" b="1" spc="-40" dirty="0">
                <a:solidFill>
                  <a:srgbClr val="D2AB67"/>
                </a:solidFill>
                <a:latin typeface="Tahoma"/>
                <a:cs typeface="Tahoma"/>
              </a:rPr>
              <a:t>T</a:t>
            </a:r>
            <a:endParaRPr sz="650">
              <a:latin typeface="Tahoma"/>
              <a:cs typeface="Tahoma"/>
            </a:endParaRPr>
          </a:p>
        </p:txBody>
      </p:sp>
      <p:sp>
        <p:nvSpPr>
          <p:cNvPr id="25" name="object 25"/>
          <p:cNvSpPr txBox="1"/>
          <p:nvPr/>
        </p:nvSpPr>
        <p:spPr>
          <a:xfrm>
            <a:off x="3487811" y="9013714"/>
            <a:ext cx="51435" cy="133985"/>
          </a:xfrm>
          <a:prstGeom prst="rect">
            <a:avLst/>
          </a:prstGeom>
        </p:spPr>
        <p:txBody>
          <a:bodyPr vert="horz" wrap="square" lIns="0" tIns="16510" rIns="0" bIns="0" rtlCol="0">
            <a:spAutoFit/>
          </a:bodyPr>
          <a:lstStyle/>
          <a:p>
            <a:pPr marL="12700">
              <a:lnSpc>
                <a:spcPct val="100000"/>
              </a:lnSpc>
              <a:spcBef>
                <a:spcPts val="130"/>
              </a:spcBef>
            </a:pPr>
            <a:r>
              <a:rPr sz="650" b="1" spc="-125" dirty="0">
                <a:solidFill>
                  <a:srgbClr val="D2AB67"/>
                </a:solidFill>
                <a:latin typeface="Tahoma"/>
                <a:cs typeface="Tahoma"/>
              </a:rPr>
              <a:t>İ</a:t>
            </a:r>
            <a:endParaRPr sz="650">
              <a:latin typeface="Tahoma"/>
              <a:cs typeface="Tahoma"/>
            </a:endParaRPr>
          </a:p>
        </p:txBody>
      </p:sp>
      <p:sp>
        <p:nvSpPr>
          <p:cNvPr id="26" name="object 26"/>
          <p:cNvSpPr txBox="1"/>
          <p:nvPr/>
        </p:nvSpPr>
        <p:spPr>
          <a:xfrm rot="21480000">
            <a:off x="3505652" y="9036828"/>
            <a:ext cx="100193" cy="86360"/>
          </a:xfrm>
          <a:prstGeom prst="rect">
            <a:avLst/>
          </a:prstGeom>
        </p:spPr>
        <p:txBody>
          <a:bodyPr vert="horz" wrap="square" lIns="0" tIns="0" rIns="0" bIns="0" rtlCol="0">
            <a:spAutoFit/>
          </a:bodyPr>
          <a:lstStyle/>
          <a:p>
            <a:pPr>
              <a:lnSpc>
                <a:spcPts val="680"/>
              </a:lnSpc>
            </a:pPr>
            <a:r>
              <a:rPr sz="650" b="1" spc="-85" dirty="0">
                <a:solidFill>
                  <a:srgbClr val="D2AB67"/>
                </a:solidFill>
                <a:latin typeface="Tahoma"/>
                <a:cs typeface="Tahoma"/>
              </a:rPr>
              <a:t>R</a:t>
            </a:r>
            <a:endParaRPr sz="650">
              <a:latin typeface="Tahoma"/>
              <a:cs typeface="Tahoma"/>
            </a:endParaRPr>
          </a:p>
        </p:txBody>
      </p:sp>
      <p:sp>
        <p:nvSpPr>
          <p:cNvPr id="27" name="object 27"/>
          <p:cNvSpPr txBox="1"/>
          <p:nvPr/>
        </p:nvSpPr>
        <p:spPr>
          <a:xfrm rot="21120000">
            <a:off x="3565422" y="9030668"/>
            <a:ext cx="111072" cy="86360"/>
          </a:xfrm>
          <a:prstGeom prst="rect">
            <a:avLst/>
          </a:prstGeom>
        </p:spPr>
        <p:txBody>
          <a:bodyPr vert="horz" wrap="square" lIns="0" tIns="0" rIns="0" bIns="0" rtlCol="0">
            <a:spAutoFit/>
          </a:bodyPr>
          <a:lstStyle/>
          <a:p>
            <a:pPr>
              <a:lnSpc>
                <a:spcPts val="680"/>
              </a:lnSpc>
            </a:pPr>
            <a:r>
              <a:rPr sz="650" b="1" spc="-40" dirty="0">
                <a:solidFill>
                  <a:srgbClr val="D2AB67"/>
                </a:solidFill>
                <a:latin typeface="Tahoma"/>
                <a:cs typeface="Tahoma"/>
              </a:rPr>
              <a:t>M</a:t>
            </a:r>
            <a:endParaRPr sz="650">
              <a:latin typeface="Tahoma"/>
              <a:cs typeface="Tahoma"/>
            </a:endParaRPr>
          </a:p>
        </p:txBody>
      </p:sp>
      <p:sp>
        <p:nvSpPr>
          <p:cNvPr id="28" name="object 28"/>
          <p:cNvSpPr txBox="1"/>
          <p:nvPr/>
        </p:nvSpPr>
        <p:spPr>
          <a:xfrm rot="20820000">
            <a:off x="3633557" y="9019069"/>
            <a:ext cx="97420" cy="86360"/>
          </a:xfrm>
          <a:prstGeom prst="rect">
            <a:avLst/>
          </a:prstGeom>
        </p:spPr>
        <p:txBody>
          <a:bodyPr vert="horz" wrap="square" lIns="0" tIns="0" rIns="0" bIns="0" rtlCol="0">
            <a:spAutoFit/>
          </a:bodyPr>
          <a:lstStyle/>
          <a:p>
            <a:pPr>
              <a:lnSpc>
                <a:spcPts val="680"/>
              </a:lnSpc>
            </a:pPr>
            <a:r>
              <a:rPr sz="650" b="1" spc="-55" dirty="0">
                <a:solidFill>
                  <a:srgbClr val="D2AB67"/>
                </a:solidFill>
                <a:latin typeface="Tahoma"/>
                <a:cs typeface="Tahoma"/>
              </a:rPr>
              <a:t>E</a:t>
            </a:r>
            <a:endParaRPr sz="650">
              <a:latin typeface="Tahoma"/>
              <a:cs typeface="Tahoma"/>
            </a:endParaRPr>
          </a:p>
        </p:txBody>
      </p:sp>
      <p:sp>
        <p:nvSpPr>
          <p:cNvPr id="29" name="object 29"/>
          <p:cNvSpPr txBox="1"/>
          <p:nvPr/>
        </p:nvSpPr>
        <p:spPr>
          <a:xfrm rot="20280000">
            <a:off x="3723363" y="8990336"/>
            <a:ext cx="101062" cy="86360"/>
          </a:xfrm>
          <a:prstGeom prst="rect">
            <a:avLst/>
          </a:prstGeom>
        </p:spPr>
        <p:txBody>
          <a:bodyPr vert="horz" wrap="square" lIns="0" tIns="0" rIns="0" bIns="0" rtlCol="0">
            <a:spAutoFit/>
          </a:bodyPr>
          <a:lstStyle/>
          <a:p>
            <a:pPr>
              <a:lnSpc>
                <a:spcPts val="680"/>
              </a:lnSpc>
            </a:pPr>
            <a:r>
              <a:rPr sz="650" b="1" spc="-50" dirty="0">
                <a:solidFill>
                  <a:srgbClr val="D2AB67"/>
                </a:solidFill>
                <a:latin typeface="Tahoma"/>
                <a:cs typeface="Tahoma"/>
              </a:rPr>
              <a:t>B</a:t>
            </a:r>
            <a:endParaRPr sz="650">
              <a:latin typeface="Tahoma"/>
              <a:cs typeface="Tahoma"/>
            </a:endParaRPr>
          </a:p>
        </p:txBody>
      </p:sp>
      <p:sp>
        <p:nvSpPr>
          <p:cNvPr id="30" name="object 30"/>
          <p:cNvSpPr txBox="1"/>
          <p:nvPr/>
        </p:nvSpPr>
        <p:spPr>
          <a:xfrm rot="19920000">
            <a:off x="3773670" y="8965483"/>
            <a:ext cx="103395" cy="86360"/>
          </a:xfrm>
          <a:prstGeom prst="rect">
            <a:avLst/>
          </a:prstGeom>
        </p:spPr>
        <p:txBody>
          <a:bodyPr vert="horz" wrap="square" lIns="0" tIns="0" rIns="0" bIns="0" rtlCol="0">
            <a:spAutoFit/>
          </a:bodyPr>
          <a:lstStyle/>
          <a:p>
            <a:pPr>
              <a:lnSpc>
                <a:spcPts val="680"/>
              </a:lnSpc>
            </a:pPr>
            <a:r>
              <a:rPr sz="650" b="1" spc="-25" dirty="0">
                <a:solidFill>
                  <a:srgbClr val="D2AB67"/>
                </a:solidFill>
                <a:latin typeface="Tahoma"/>
                <a:cs typeface="Tahoma"/>
              </a:rPr>
              <a:t>A</a:t>
            </a:r>
            <a:endParaRPr sz="650">
              <a:latin typeface="Tahoma"/>
              <a:cs typeface="Tahoma"/>
            </a:endParaRPr>
          </a:p>
        </p:txBody>
      </p:sp>
      <p:sp>
        <p:nvSpPr>
          <p:cNvPr id="31" name="object 31"/>
          <p:cNvSpPr txBox="1"/>
          <p:nvPr/>
        </p:nvSpPr>
        <p:spPr>
          <a:xfrm rot="19500000">
            <a:off x="3822540" y="8935775"/>
            <a:ext cx="98574" cy="86360"/>
          </a:xfrm>
          <a:prstGeom prst="rect">
            <a:avLst/>
          </a:prstGeom>
        </p:spPr>
        <p:txBody>
          <a:bodyPr vert="horz" wrap="square" lIns="0" tIns="0" rIns="0" bIns="0" rtlCol="0">
            <a:spAutoFit/>
          </a:bodyPr>
          <a:lstStyle/>
          <a:p>
            <a:pPr>
              <a:lnSpc>
                <a:spcPts val="680"/>
              </a:lnSpc>
            </a:pPr>
            <a:r>
              <a:rPr sz="650" b="1" spc="-65" dirty="0">
                <a:solidFill>
                  <a:srgbClr val="D2AB67"/>
                </a:solidFill>
                <a:latin typeface="Tahoma"/>
                <a:cs typeface="Tahoma"/>
              </a:rPr>
              <a:t>$</a:t>
            </a:r>
            <a:endParaRPr sz="650">
              <a:latin typeface="Tahoma"/>
              <a:cs typeface="Tahoma"/>
            </a:endParaRPr>
          </a:p>
        </p:txBody>
      </p:sp>
      <p:sp>
        <p:nvSpPr>
          <p:cNvPr id="32" name="object 32"/>
          <p:cNvSpPr txBox="1"/>
          <p:nvPr/>
        </p:nvSpPr>
        <p:spPr>
          <a:xfrm rot="19140000">
            <a:off x="3863362" y="8901880"/>
            <a:ext cx="101062" cy="86995"/>
          </a:xfrm>
          <a:prstGeom prst="rect">
            <a:avLst/>
          </a:prstGeom>
        </p:spPr>
        <p:txBody>
          <a:bodyPr vert="horz" wrap="square" lIns="0" tIns="0" rIns="0" bIns="0" rtlCol="0">
            <a:spAutoFit/>
          </a:bodyPr>
          <a:lstStyle/>
          <a:p>
            <a:pPr>
              <a:lnSpc>
                <a:spcPts val="685"/>
              </a:lnSpc>
            </a:pPr>
            <a:r>
              <a:rPr sz="650" b="1" spc="-50" dirty="0">
                <a:solidFill>
                  <a:srgbClr val="D2AB67"/>
                </a:solidFill>
                <a:latin typeface="Tahoma"/>
                <a:cs typeface="Tahoma"/>
              </a:rPr>
              <a:t>K</a:t>
            </a:r>
            <a:endParaRPr sz="650">
              <a:latin typeface="Tahoma"/>
              <a:cs typeface="Tahoma"/>
            </a:endParaRPr>
          </a:p>
        </p:txBody>
      </p:sp>
      <p:sp>
        <p:nvSpPr>
          <p:cNvPr id="33" name="object 33"/>
          <p:cNvSpPr txBox="1"/>
          <p:nvPr/>
        </p:nvSpPr>
        <p:spPr>
          <a:xfrm rot="18840000">
            <a:off x="3905331" y="8860873"/>
            <a:ext cx="103054" cy="86995"/>
          </a:xfrm>
          <a:prstGeom prst="rect">
            <a:avLst/>
          </a:prstGeom>
        </p:spPr>
        <p:txBody>
          <a:bodyPr vert="horz" wrap="square" lIns="0" tIns="0" rIns="0" bIns="0" rtlCol="0">
            <a:spAutoFit/>
          </a:bodyPr>
          <a:lstStyle/>
          <a:p>
            <a:pPr>
              <a:lnSpc>
                <a:spcPts val="685"/>
              </a:lnSpc>
            </a:pPr>
            <a:r>
              <a:rPr sz="650" b="1" spc="-25" dirty="0">
                <a:solidFill>
                  <a:srgbClr val="D2AB67"/>
                </a:solidFill>
                <a:latin typeface="Tahoma"/>
                <a:cs typeface="Tahoma"/>
              </a:rPr>
              <a:t>A</a:t>
            </a:r>
            <a:endParaRPr sz="650">
              <a:latin typeface="Tahoma"/>
              <a:cs typeface="Tahoma"/>
            </a:endParaRPr>
          </a:p>
        </p:txBody>
      </p:sp>
      <p:sp>
        <p:nvSpPr>
          <p:cNvPr id="34" name="object 34"/>
          <p:cNvSpPr txBox="1"/>
          <p:nvPr/>
        </p:nvSpPr>
        <p:spPr>
          <a:xfrm rot="18540000">
            <a:off x="3944018" y="8814710"/>
            <a:ext cx="104437" cy="86995"/>
          </a:xfrm>
          <a:prstGeom prst="rect">
            <a:avLst/>
          </a:prstGeom>
        </p:spPr>
        <p:txBody>
          <a:bodyPr vert="horz" wrap="square" lIns="0" tIns="0" rIns="0" bIns="0" rtlCol="0">
            <a:spAutoFit/>
          </a:bodyPr>
          <a:lstStyle/>
          <a:p>
            <a:pPr>
              <a:lnSpc>
                <a:spcPts val="685"/>
              </a:lnSpc>
            </a:pPr>
            <a:r>
              <a:rPr sz="650" b="1" spc="-65" dirty="0">
                <a:solidFill>
                  <a:srgbClr val="D2AB67"/>
                </a:solidFill>
                <a:latin typeface="Tahoma"/>
                <a:cs typeface="Tahoma"/>
              </a:rPr>
              <a:t>N</a:t>
            </a:r>
            <a:endParaRPr sz="650">
              <a:latin typeface="Tahoma"/>
              <a:cs typeface="Tahoma"/>
            </a:endParaRPr>
          </a:p>
        </p:txBody>
      </p:sp>
      <p:sp>
        <p:nvSpPr>
          <p:cNvPr id="35" name="object 35"/>
          <p:cNvSpPr txBox="1"/>
          <p:nvPr/>
        </p:nvSpPr>
        <p:spPr>
          <a:xfrm rot="18240000">
            <a:off x="3979281" y="8770474"/>
            <a:ext cx="97405" cy="86995"/>
          </a:xfrm>
          <a:prstGeom prst="rect">
            <a:avLst/>
          </a:prstGeom>
        </p:spPr>
        <p:txBody>
          <a:bodyPr vert="horz" wrap="square" lIns="0" tIns="0" rIns="0" bIns="0" rtlCol="0">
            <a:spAutoFit/>
          </a:bodyPr>
          <a:lstStyle/>
          <a:p>
            <a:pPr>
              <a:lnSpc>
                <a:spcPts val="685"/>
              </a:lnSpc>
            </a:pPr>
            <a:r>
              <a:rPr sz="650" b="1" spc="-45" dirty="0">
                <a:solidFill>
                  <a:srgbClr val="D2AB67"/>
                </a:solidFill>
                <a:latin typeface="Tahoma"/>
                <a:cs typeface="Tahoma"/>
              </a:rPr>
              <a:t>L</a:t>
            </a:r>
            <a:endParaRPr sz="650">
              <a:latin typeface="Tahoma"/>
              <a:cs typeface="Tahoma"/>
            </a:endParaRPr>
          </a:p>
        </p:txBody>
      </p:sp>
      <p:sp>
        <p:nvSpPr>
          <p:cNvPr id="36" name="object 36"/>
          <p:cNvSpPr txBox="1"/>
          <p:nvPr/>
        </p:nvSpPr>
        <p:spPr>
          <a:xfrm rot="18000000">
            <a:off x="4002832" y="8737679"/>
            <a:ext cx="91062" cy="86995"/>
          </a:xfrm>
          <a:prstGeom prst="rect">
            <a:avLst/>
          </a:prstGeom>
        </p:spPr>
        <p:txBody>
          <a:bodyPr vert="horz" wrap="square" lIns="0" tIns="0" rIns="0" bIns="0" rtlCol="0">
            <a:spAutoFit/>
          </a:bodyPr>
          <a:lstStyle/>
          <a:p>
            <a:pPr>
              <a:lnSpc>
                <a:spcPts val="685"/>
              </a:lnSpc>
            </a:pPr>
            <a:r>
              <a:rPr sz="650" b="1" spc="-125" dirty="0">
                <a:solidFill>
                  <a:srgbClr val="D2AB67"/>
                </a:solidFill>
                <a:latin typeface="Tahoma"/>
                <a:cs typeface="Tahoma"/>
              </a:rPr>
              <a:t>I</a:t>
            </a:r>
            <a:endParaRPr sz="650">
              <a:latin typeface="Tahoma"/>
              <a:cs typeface="Tahoma"/>
            </a:endParaRPr>
          </a:p>
        </p:txBody>
      </p:sp>
      <p:sp>
        <p:nvSpPr>
          <p:cNvPr id="37" name="object 37"/>
          <p:cNvSpPr txBox="1"/>
          <p:nvPr/>
        </p:nvSpPr>
        <p:spPr>
          <a:xfrm rot="17820000">
            <a:off x="4017308" y="8697425"/>
            <a:ext cx="104619" cy="86995"/>
          </a:xfrm>
          <a:prstGeom prst="rect">
            <a:avLst/>
          </a:prstGeom>
        </p:spPr>
        <p:txBody>
          <a:bodyPr vert="horz" wrap="square" lIns="0" tIns="0" rIns="0" bIns="0" rtlCol="0">
            <a:spAutoFit/>
          </a:bodyPr>
          <a:lstStyle/>
          <a:p>
            <a:pPr>
              <a:lnSpc>
                <a:spcPts val="685"/>
              </a:lnSpc>
            </a:pPr>
            <a:r>
              <a:rPr sz="650" b="1" spc="-50" dirty="0">
                <a:solidFill>
                  <a:srgbClr val="D2AB67"/>
                </a:solidFill>
                <a:latin typeface="Tahoma"/>
                <a:cs typeface="Tahoma"/>
              </a:rPr>
              <a:t>Ğ</a:t>
            </a:r>
            <a:endParaRPr sz="650">
              <a:latin typeface="Tahoma"/>
              <a:cs typeface="Tahoma"/>
            </a:endParaRPr>
          </a:p>
        </p:txBody>
      </p:sp>
      <p:sp>
        <p:nvSpPr>
          <p:cNvPr id="38" name="object 38"/>
          <p:cNvSpPr txBox="1"/>
          <p:nvPr/>
        </p:nvSpPr>
        <p:spPr>
          <a:xfrm rot="17580000">
            <a:off x="4042528" y="8655963"/>
            <a:ext cx="91236" cy="86995"/>
          </a:xfrm>
          <a:prstGeom prst="rect">
            <a:avLst/>
          </a:prstGeom>
        </p:spPr>
        <p:txBody>
          <a:bodyPr vert="horz" wrap="square" lIns="0" tIns="0" rIns="0" bIns="0" rtlCol="0">
            <a:spAutoFit/>
          </a:bodyPr>
          <a:lstStyle/>
          <a:p>
            <a:pPr>
              <a:lnSpc>
                <a:spcPts val="685"/>
              </a:lnSpc>
            </a:pPr>
            <a:r>
              <a:rPr sz="650" b="1" spc="-125" dirty="0">
                <a:solidFill>
                  <a:srgbClr val="D2AB67"/>
                </a:solidFill>
                <a:latin typeface="Tahoma"/>
                <a:cs typeface="Tahoma"/>
              </a:rPr>
              <a:t>I</a:t>
            </a:r>
            <a:endParaRPr sz="650">
              <a:latin typeface="Tahoma"/>
              <a:cs typeface="Tahom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46388" y="2192853"/>
            <a:ext cx="4527550" cy="1753300"/>
          </a:xfrm>
          <a:prstGeom prst="rect">
            <a:avLst/>
          </a:prstGeom>
        </p:spPr>
        <p:txBody>
          <a:bodyPr vert="horz" wrap="square" lIns="0" tIns="12700" rIns="0" bIns="0" rtlCol="0">
            <a:spAutoFit/>
          </a:bodyPr>
          <a:lstStyle/>
          <a:p>
            <a:pPr marL="472440" marR="5080" indent="-460375" algn="ctr">
              <a:lnSpc>
                <a:spcPct val="130000"/>
              </a:lnSpc>
              <a:spcBef>
                <a:spcPts val="100"/>
              </a:spcBef>
            </a:pPr>
            <a:r>
              <a:rPr lang="tr-TR" sz="2900" spc="-200" dirty="0">
                <a:solidFill>
                  <a:srgbClr val="FFFFFF"/>
                </a:solidFill>
              </a:rPr>
              <a:t>    </a:t>
            </a:r>
            <a:r>
              <a:rPr sz="2900" spc="-200" dirty="0">
                <a:solidFill>
                  <a:srgbClr val="FFFFFF"/>
                </a:solidFill>
              </a:rPr>
              <a:t>M</a:t>
            </a:r>
            <a:r>
              <a:rPr sz="2900" spc="-140" dirty="0">
                <a:solidFill>
                  <a:srgbClr val="FFFFFF"/>
                </a:solidFill>
              </a:rPr>
              <a:t>İLLÎ</a:t>
            </a:r>
            <a:r>
              <a:rPr sz="2900" spc="-195" dirty="0">
                <a:solidFill>
                  <a:srgbClr val="FFFFFF"/>
                </a:solidFill>
              </a:rPr>
              <a:t> </a:t>
            </a:r>
            <a:r>
              <a:rPr sz="2900" spc="-215" dirty="0">
                <a:solidFill>
                  <a:srgbClr val="FFFFFF"/>
                </a:solidFill>
              </a:rPr>
              <a:t>E</a:t>
            </a:r>
            <a:r>
              <a:rPr lang="tr-TR" sz="2900" spc="114" dirty="0">
                <a:solidFill>
                  <a:srgbClr val="FFFFFF"/>
                </a:solidFill>
              </a:rPr>
              <a:t>Ğ</a:t>
            </a:r>
            <a:r>
              <a:rPr sz="2900" spc="114" dirty="0">
                <a:solidFill>
                  <a:srgbClr val="FFFFFF"/>
                </a:solidFill>
              </a:rPr>
              <a:t>İT</a:t>
            </a:r>
            <a:r>
              <a:rPr sz="2900" spc="140" dirty="0">
                <a:solidFill>
                  <a:srgbClr val="FFFFFF"/>
                </a:solidFill>
              </a:rPr>
              <a:t>İ</a:t>
            </a:r>
            <a:r>
              <a:rPr sz="2900" spc="-225" dirty="0">
                <a:solidFill>
                  <a:srgbClr val="FFFFFF"/>
                </a:solidFill>
              </a:rPr>
              <a:t>M</a:t>
            </a:r>
            <a:r>
              <a:rPr sz="2900" spc="-195" dirty="0">
                <a:solidFill>
                  <a:srgbClr val="FFFFFF"/>
                </a:solidFill>
              </a:rPr>
              <a:t> </a:t>
            </a:r>
            <a:r>
              <a:rPr lang="tr-TR" sz="2900" spc="-130" dirty="0">
                <a:solidFill>
                  <a:srgbClr val="FFFFFF"/>
                </a:solidFill>
              </a:rPr>
              <a:t>MÜDÜRLÜĞÜ</a:t>
            </a:r>
            <a:r>
              <a:rPr sz="2900" spc="40" dirty="0">
                <a:solidFill>
                  <a:srgbClr val="FFFFFF"/>
                </a:solidFill>
              </a:rPr>
              <a:t> </a:t>
            </a:r>
            <a:r>
              <a:rPr sz="2900" spc="70" dirty="0">
                <a:solidFill>
                  <a:srgbClr val="FFFFFF"/>
                </a:solidFill>
              </a:rPr>
              <a:t>202</a:t>
            </a:r>
            <a:r>
              <a:rPr lang="tr-TR" sz="2900" spc="70" dirty="0">
                <a:solidFill>
                  <a:srgbClr val="FFFFFF"/>
                </a:solidFill>
              </a:rPr>
              <a:t>5</a:t>
            </a:r>
            <a:r>
              <a:rPr sz="2900" spc="-195" dirty="0">
                <a:solidFill>
                  <a:srgbClr val="FFFFFF"/>
                </a:solidFill>
              </a:rPr>
              <a:t> </a:t>
            </a:r>
            <a:r>
              <a:rPr sz="2900" spc="-170" dirty="0">
                <a:solidFill>
                  <a:srgbClr val="FFFFFF"/>
                </a:solidFill>
              </a:rPr>
              <a:t>YILI</a:t>
            </a:r>
            <a:r>
              <a:rPr sz="2900" spc="-195" dirty="0">
                <a:solidFill>
                  <a:srgbClr val="FFFFFF"/>
                </a:solidFill>
              </a:rPr>
              <a:t> </a:t>
            </a:r>
            <a:r>
              <a:rPr sz="2900" spc="-80" dirty="0">
                <a:solidFill>
                  <a:srgbClr val="FFFFFF"/>
                </a:solidFill>
              </a:rPr>
              <a:t>İŞ</a:t>
            </a:r>
            <a:r>
              <a:rPr sz="2900" spc="-195" dirty="0">
                <a:solidFill>
                  <a:srgbClr val="FFFFFF"/>
                </a:solidFill>
              </a:rPr>
              <a:t> </a:t>
            </a:r>
            <a:r>
              <a:rPr sz="2900" spc="-235" dirty="0">
                <a:solidFill>
                  <a:srgbClr val="FFFFFF"/>
                </a:solidFill>
              </a:rPr>
              <a:t>T</a:t>
            </a:r>
            <a:r>
              <a:rPr sz="2900" spc="-200" dirty="0">
                <a:solidFill>
                  <a:srgbClr val="FFFFFF"/>
                </a:solidFill>
              </a:rPr>
              <a:t>A</a:t>
            </a:r>
            <a:r>
              <a:rPr sz="2900" spc="-180" dirty="0">
                <a:solidFill>
                  <a:srgbClr val="FFFFFF"/>
                </a:solidFill>
              </a:rPr>
              <a:t>KV</a:t>
            </a:r>
            <a:r>
              <a:rPr sz="2900" spc="-40" dirty="0">
                <a:solidFill>
                  <a:srgbClr val="FFFFFF"/>
                </a:solidFill>
              </a:rPr>
              <a:t>İ</a:t>
            </a:r>
            <a:r>
              <a:rPr sz="2900" spc="-200" dirty="0">
                <a:solidFill>
                  <a:srgbClr val="FFFFFF"/>
                </a:solidFill>
              </a:rPr>
              <a:t>M</a:t>
            </a:r>
            <a:r>
              <a:rPr sz="2900" spc="-40" dirty="0">
                <a:solidFill>
                  <a:srgbClr val="FFFFFF"/>
                </a:solidFill>
              </a:rPr>
              <a:t>İ</a:t>
            </a:r>
            <a:endParaRPr sz="2900" dirty="0"/>
          </a:p>
        </p:txBody>
      </p:sp>
      <p:sp>
        <p:nvSpPr>
          <p:cNvPr id="31" name="object 31"/>
          <p:cNvSpPr txBox="1"/>
          <p:nvPr/>
        </p:nvSpPr>
        <p:spPr>
          <a:xfrm>
            <a:off x="720001" y="4824006"/>
            <a:ext cx="5580380" cy="418063"/>
          </a:xfrm>
          <a:prstGeom prst="rect">
            <a:avLst/>
          </a:prstGeom>
          <a:ln w="25400">
            <a:solidFill>
              <a:srgbClr val="981B22"/>
            </a:solidFill>
          </a:ln>
        </p:spPr>
        <p:txBody>
          <a:bodyPr vert="horz" wrap="square" lIns="0" tIns="33020" rIns="0" bIns="0" rtlCol="0">
            <a:spAutoFit/>
          </a:bodyPr>
          <a:lstStyle/>
          <a:p>
            <a:pPr marL="3505835">
              <a:lnSpc>
                <a:spcPct val="100000"/>
              </a:lnSpc>
              <a:spcBef>
                <a:spcPts val="260"/>
              </a:spcBef>
            </a:pPr>
            <a:r>
              <a:rPr sz="2300" b="1" spc="-130" dirty="0">
                <a:solidFill>
                  <a:srgbClr val="981B22"/>
                </a:solidFill>
                <a:latin typeface="Times New Roman"/>
                <a:cs typeface="Times New Roman"/>
              </a:rPr>
              <a:t>OCAK</a:t>
            </a:r>
            <a:r>
              <a:rPr sz="2300" b="1" spc="165" dirty="0">
                <a:solidFill>
                  <a:srgbClr val="981B22"/>
                </a:solidFill>
                <a:latin typeface="Times New Roman"/>
                <a:cs typeface="Times New Roman"/>
              </a:rPr>
              <a:t> </a:t>
            </a:r>
            <a:r>
              <a:rPr sz="2500" b="1" spc="20" dirty="0">
                <a:solidFill>
                  <a:srgbClr val="981B22"/>
                </a:solidFill>
                <a:latin typeface="Times New Roman"/>
                <a:cs typeface="Times New Roman"/>
              </a:rPr>
              <a:t>202</a:t>
            </a:r>
            <a:r>
              <a:rPr lang="tr-TR" sz="2500" b="1" spc="20" dirty="0">
                <a:solidFill>
                  <a:srgbClr val="981B22"/>
                </a:solidFill>
                <a:latin typeface="Times New Roman"/>
                <a:cs typeface="Times New Roman"/>
              </a:rPr>
              <a:t>5</a:t>
            </a:r>
            <a:endParaRPr sz="2500" dirty="0">
              <a:latin typeface="Times New Roman"/>
              <a:cs typeface="Times New Roman"/>
            </a:endParaRPr>
          </a:p>
        </p:txBody>
      </p:sp>
      <p:pic>
        <p:nvPicPr>
          <p:cNvPr id="33" name="Resim 32"/>
          <p:cNvPicPr>
            <a:picLocks noChangeAspect="1"/>
          </p:cNvPicPr>
          <p:nvPr/>
        </p:nvPicPr>
        <p:blipFill>
          <a:blip r:embed="rId2"/>
          <a:stretch>
            <a:fillRect/>
          </a:stretch>
        </p:blipFill>
        <p:spPr>
          <a:xfrm>
            <a:off x="720001" y="5236778"/>
            <a:ext cx="5763349" cy="3450021"/>
          </a:xfrm>
          <a:prstGeom prst="rect">
            <a:avLst/>
          </a:prstGeom>
        </p:spPr>
      </p:pic>
      <p:sp>
        <p:nvSpPr>
          <p:cNvPr id="3" name="Dikdörtgen 2"/>
          <p:cNvSpPr/>
          <p:nvPr/>
        </p:nvSpPr>
        <p:spPr>
          <a:xfrm>
            <a:off x="3587750" y="9448800"/>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8</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2271001883"/>
              </p:ext>
            </p:extLst>
          </p:nvPr>
        </p:nvGraphicFramePr>
        <p:xfrm>
          <a:off x="768349" y="720005"/>
          <a:ext cx="5532027" cy="8297653"/>
        </p:xfrm>
        <a:graphic>
          <a:graphicData uri="http://schemas.openxmlformats.org/drawingml/2006/table">
            <a:tbl>
              <a:tblPr firstRow="1" bandRow="1">
                <a:tableStyleId>{2D5ABB26-0587-4C30-8999-92F81FD0307C}</a:tableStyleId>
              </a:tblPr>
              <a:tblGrid>
                <a:gridCol w="457201">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2491648">
                  <a:extLst>
                    <a:ext uri="{9D8B030D-6E8A-4147-A177-3AD203B41FA5}">
                      <a16:colId xmlns:a16="http://schemas.microsoft.com/office/drawing/2014/main" val="20002"/>
                    </a:ext>
                  </a:extLst>
                </a:gridCol>
                <a:gridCol w="720089">
                  <a:extLst>
                    <a:ext uri="{9D8B030D-6E8A-4147-A177-3AD203B41FA5}">
                      <a16:colId xmlns:a16="http://schemas.microsoft.com/office/drawing/2014/main" val="20003"/>
                    </a:ext>
                  </a:extLst>
                </a:gridCol>
                <a:gridCol w="720089">
                  <a:extLst>
                    <a:ext uri="{9D8B030D-6E8A-4147-A177-3AD203B41FA5}">
                      <a16:colId xmlns:a16="http://schemas.microsoft.com/office/drawing/2014/main" val="20004"/>
                    </a:ext>
                  </a:extLst>
                </a:gridCol>
              </a:tblGrid>
              <a:tr h="319326">
                <a:tc gridSpan="5">
                  <a:txBody>
                    <a:bodyPr/>
                    <a:lstStyle/>
                    <a:p>
                      <a:pPr marL="1905" algn="ctr">
                        <a:lnSpc>
                          <a:spcPct val="100000"/>
                        </a:lnSpc>
                        <a:spcBef>
                          <a:spcPts val="459"/>
                        </a:spcBef>
                      </a:pPr>
                      <a:r>
                        <a:rPr sz="1200" b="1" spc="-65" dirty="0">
                          <a:solidFill>
                            <a:srgbClr val="FFFFFF"/>
                          </a:solidFill>
                          <a:latin typeface="Times New Roman"/>
                          <a:cs typeface="Times New Roman"/>
                        </a:rPr>
                        <a:t>OCAK</a:t>
                      </a:r>
                      <a:endParaRPr sz="1200" dirty="0">
                        <a:latin typeface="Times New Roman"/>
                        <a:cs typeface="Times New Roman"/>
                      </a:endParaRPr>
                    </a:p>
                  </a:txBody>
                  <a:tcPr marL="0" marR="0" marT="58419"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solidFill>
                      <a:srgbClr val="8F232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8716">
                <a:tc rowSpan="2">
                  <a:txBody>
                    <a:bodyPr/>
                    <a:lstStyle/>
                    <a:p>
                      <a:pPr marL="85725" marR="38100" indent="-40640">
                        <a:lnSpc>
                          <a:spcPct val="100000"/>
                        </a:lnSpc>
                        <a:spcBef>
                          <a:spcPts val="615"/>
                        </a:spcBef>
                      </a:pPr>
                      <a:r>
                        <a:rPr sz="1000" b="1" dirty="0">
                          <a:solidFill>
                            <a:srgbClr val="231F20"/>
                          </a:solidFill>
                          <a:latin typeface="Times New Roman"/>
                          <a:cs typeface="Times New Roman"/>
                        </a:rPr>
                        <a:t>SIRA  </a:t>
                      </a:r>
                      <a:r>
                        <a:rPr sz="1000" b="1" spc="-15" dirty="0">
                          <a:solidFill>
                            <a:srgbClr val="231F20"/>
                          </a:solidFill>
                          <a:latin typeface="Times New Roman"/>
                          <a:cs typeface="Times New Roman"/>
                        </a:rPr>
                        <a:t>NO</a:t>
                      </a:r>
                      <a:endParaRPr sz="1000">
                        <a:latin typeface="Times New Roman"/>
                        <a:cs typeface="Times New Roman"/>
                      </a:endParaRPr>
                    </a:p>
                  </a:txBody>
                  <a:tcPr marL="0" marR="0" marT="7810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rowSpan="2">
                  <a:txBody>
                    <a:bodyPr/>
                    <a:lstStyle/>
                    <a:p>
                      <a:pPr marL="35560" marR="378460">
                        <a:lnSpc>
                          <a:spcPts val="1200"/>
                        </a:lnSpc>
                        <a:spcBef>
                          <a:spcPts val="690"/>
                        </a:spcBef>
                      </a:pPr>
                      <a:r>
                        <a:rPr sz="1100" b="1" dirty="0">
                          <a:solidFill>
                            <a:srgbClr val="231F20"/>
                          </a:solidFill>
                          <a:latin typeface="Times New Roman"/>
                          <a:cs typeface="Times New Roman"/>
                        </a:rPr>
                        <a:t>SO</a:t>
                      </a:r>
                      <a:r>
                        <a:rPr sz="1100" b="1" spc="-10" dirty="0">
                          <a:solidFill>
                            <a:srgbClr val="231F20"/>
                          </a:solidFill>
                          <a:latin typeface="Times New Roman"/>
                          <a:cs typeface="Times New Roman"/>
                        </a:rPr>
                        <a:t>R</a:t>
                      </a:r>
                      <a:r>
                        <a:rPr sz="1100" b="1" spc="15" dirty="0">
                          <a:solidFill>
                            <a:srgbClr val="231F20"/>
                          </a:solidFill>
                          <a:latin typeface="Times New Roman"/>
                          <a:cs typeface="Times New Roman"/>
                        </a:rPr>
                        <a:t>U</a:t>
                      </a:r>
                      <a:r>
                        <a:rPr sz="1100" b="1" spc="5" dirty="0">
                          <a:solidFill>
                            <a:srgbClr val="231F20"/>
                          </a:solidFill>
                          <a:latin typeface="Times New Roman"/>
                          <a:cs typeface="Times New Roman"/>
                        </a:rPr>
                        <a:t>M</a:t>
                      </a:r>
                      <a:r>
                        <a:rPr sz="1100" b="1" spc="-35" dirty="0">
                          <a:solidFill>
                            <a:srgbClr val="231F20"/>
                          </a:solidFill>
                          <a:latin typeface="Times New Roman"/>
                          <a:cs typeface="Times New Roman"/>
                        </a:rPr>
                        <a:t>L</a:t>
                      </a:r>
                      <a:r>
                        <a:rPr sz="1100" b="1" dirty="0">
                          <a:solidFill>
                            <a:srgbClr val="231F20"/>
                          </a:solidFill>
                          <a:latin typeface="Times New Roman"/>
                          <a:cs typeface="Times New Roman"/>
                        </a:rPr>
                        <a:t>U  </a:t>
                      </a:r>
                      <a:r>
                        <a:rPr sz="1100" b="1" spc="-60" dirty="0">
                          <a:solidFill>
                            <a:srgbClr val="231F20"/>
                          </a:solidFill>
                          <a:latin typeface="Times New Roman"/>
                          <a:cs typeface="Times New Roman"/>
                        </a:rPr>
                        <a:t>BİRİM</a:t>
                      </a:r>
                      <a:endParaRPr sz="1100" dirty="0">
                        <a:latin typeface="Times New Roman"/>
                        <a:cs typeface="Times New Roman"/>
                      </a:endParaRPr>
                    </a:p>
                  </a:txBody>
                  <a:tcPr marL="0" marR="0" marT="87630"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rowSpan="2">
                  <a:txBody>
                    <a:bodyPr/>
                    <a:lstStyle/>
                    <a:p>
                      <a:pPr algn="ctr">
                        <a:lnSpc>
                          <a:spcPct val="100000"/>
                        </a:lnSpc>
                        <a:spcBef>
                          <a:spcPts val="1150"/>
                        </a:spcBef>
                      </a:pPr>
                      <a:r>
                        <a:rPr sz="1100" b="1" spc="-65" dirty="0">
                          <a:solidFill>
                            <a:srgbClr val="231F20"/>
                          </a:solidFill>
                          <a:latin typeface="Times New Roman"/>
                          <a:cs typeface="Times New Roman"/>
                        </a:rPr>
                        <a:t>F</a:t>
                      </a:r>
                      <a:r>
                        <a:rPr sz="1100" b="1" spc="30" dirty="0">
                          <a:solidFill>
                            <a:srgbClr val="231F20"/>
                          </a:solidFill>
                          <a:latin typeface="Times New Roman"/>
                          <a:cs typeface="Times New Roman"/>
                        </a:rPr>
                        <a:t>A</a:t>
                      </a:r>
                      <a:r>
                        <a:rPr sz="1100" b="1" spc="5" dirty="0">
                          <a:solidFill>
                            <a:srgbClr val="231F20"/>
                          </a:solidFill>
                          <a:latin typeface="Times New Roman"/>
                          <a:cs typeface="Times New Roman"/>
                        </a:rPr>
                        <a:t>A</a:t>
                      </a:r>
                      <a:r>
                        <a:rPr sz="1100" b="1" dirty="0">
                          <a:solidFill>
                            <a:srgbClr val="231F20"/>
                          </a:solidFill>
                          <a:latin typeface="Times New Roman"/>
                          <a:cs typeface="Times New Roman"/>
                        </a:rPr>
                        <a:t>LİY</a:t>
                      </a:r>
                      <a:r>
                        <a:rPr sz="1100" b="1" spc="-30" dirty="0">
                          <a:solidFill>
                            <a:srgbClr val="231F20"/>
                          </a:solidFill>
                          <a:latin typeface="Times New Roman"/>
                          <a:cs typeface="Times New Roman"/>
                        </a:rPr>
                        <a:t>E</a:t>
                      </a:r>
                      <a:r>
                        <a:rPr sz="1100" b="1" dirty="0">
                          <a:solidFill>
                            <a:srgbClr val="231F20"/>
                          </a:solidFill>
                          <a:latin typeface="Times New Roman"/>
                          <a:cs typeface="Times New Roman"/>
                        </a:rPr>
                        <a:t>T</a:t>
                      </a:r>
                      <a:r>
                        <a:rPr sz="1100" b="1" spc="-85" dirty="0">
                          <a:solidFill>
                            <a:srgbClr val="231F20"/>
                          </a:solidFill>
                          <a:latin typeface="Times New Roman"/>
                          <a:cs typeface="Times New Roman"/>
                        </a:rPr>
                        <a:t> </a:t>
                      </a:r>
                      <a:r>
                        <a:rPr sz="1100" b="1" spc="5" dirty="0">
                          <a:solidFill>
                            <a:srgbClr val="231F20"/>
                          </a:solidFill>
                          <a:latin typeface="Times New Roman"/>
                          <a:cs typeface="Times New Roman"/>
                        </a:rPr>
                        <a:t>A</a:t>
                      </a:r>
                      <a:r>
                        <a:rPr sz="1100" b="1" dirty="0">
                          <a:solidFill>
                            <a:srgbClr val="231F20"/>
                          </a:solidFill>
                          <a:latin typeface="Times New Roman"/>
                          <a:cs typeface="Times New Roman"/>
                        </a:rPr>
                        <a:t>DI</a:t>
                      </a:r>
                      <a:endParaRPr sz="1100" dirty="0">
                        <a:latin typeface="Times New Roman"/>
                        <a:cs typeface="Times New Roman"/>
                      </a:endParaRPr>
                    </a:p>
                  </a:txBody>
                  <a:tcPr marL="0" marR="0" marT="146050"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gridSpan="2">
                  <a:txBody>
                    <a:bodyPr/>
                    <a:lstStyle/>
                    <a:p>
                      <a:pPr algn="ctr">
                        <a:lnSpc>
                          <a:spcPct val="100000"/>
                        </a:lnSpc>
                        <a:spcBef>
                          <a:spcPts val="210"/>
                        </a:spcBef>
                      </a:pPr>
                      <a:r>
                        <a:rPr sz="1100" b="1" spc="-65" dirty="0">
                          <a:solidFill>
                            <a:srgbClr val="231F20"/>
                          </a:solidFill>
                          <a:latin typeface="Times New Roman"/>
                          <a:cs typeface="Times New Roman"/>
                        </a:rPr>
                        <a:t>TARİHİ</a:t>
                      </a:r>
                      <a:endParaRPr sz="1100">
                        <a:latin typeface="Times New Roman"/>
                        <a:cs typeface="Times New Roman"/>
                      </a:endParaRPr>
                    </a:p>
                  </a:txBody>
                  <a:tcPr marL="0" marR="0" marT="2667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238715">
                <a:tc vMerge="1">
                  <a:txBody>
                    <a:bodyPr/>
                    <a:lstStyle/>
                    <a:p>
                      <a:endParaRPr/>
                    </a:p>
                  </a:txBody>
                  <a:tcPr marL="0" marR="0" marT="7810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vMerge="1">
                  <a:txBody>
                    <a:bodyPr/>
                    <a:lstStyle/>
                    <a:p>
                      <a:endParaRPr/>
                    </a:p>
                  </a:txBody>
                  <a:tcPr marL="0" marR="0" marT="8763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vMerge="1">
                  <a:txBody>
                    <a:bodyPr/>
                    <a:lstStyle/>
                    <a:p>
                      <a:endParaRPr/>
                    </a:p>
                  </a:txBody>
                  <a:tcPr marL="0" marR="0" marT="14605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marL="91440">
                        <a:lnSpc>
                          <a:spcPct val="100000"/>
                        </a:lnSpc>
                        <a:spcBef>
                          <a:spcPts val="215"/>
                        </a:spcBef>
                      </a:pPr>
                      <a:r>
                        <a:rPr sz="1100" b="1" spc="-35" dirty="0">
                          <a:solidFill>
                            <a:srgbClr val="231F20"/>
                          </a:solidFill>
                          <a:latin typeface="Times New Roman"/>
                          <a:cs typeface="Times New Roman"/>
                        </a:rPr>
                        <a:t>Başlangıç</a:t>
                      </a:r>
                      <a:endParaRPr sz="1100">
                        <a:latin typeface="Times New Roman"/>
                        <a:cs typeface="Times New Roman"/>
                      </a:endParaRPr>
                    </a:p>
                  </a:txBody>
                  <a:tcPr marL="0" marR="0" marT="27305"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ctr">
                        <a:lnSpc>
                          <a:spcPct val="100000"/>
                        </a:lnSpc>
                        <a:spcBef>
                          <a:spcPts val="215"/>
                        </a:spcBef>
                      </a:pPr>
                      <a:r>
                        <a:rPr sz="1100" b="1" spc="-20" dirty="0">
                          <a:solidFill>
                            <a:srgbClr val="231F20"/>
                          </a:solidFill>
                          <a:latin typeface="Times New Roman"/>
                          <a:cs typeface="Times New Roman"/>
                        </a:rPr>
                        <a:t>Bitiş</a:t>
                      </a:r>
                      <a:endParaRPr sz="1100">
                        <a:latin typeface="Times New Roman"/>
                        <a:cs typeface="Times New Roman"/>
                      </a:endParaRPr>
                    </a:p>
                  </a:txBody>
                  <a:tcPr marL="0" marR="0" marT="27305"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2"/>
                  </a:ext>
                </a:extLst>
              </a:tr>
              <a:tr h="695915">
                <a:tc>
                  <a:txBody>
                    <a:bodyPr/>
                    <a:lstStyle/>
                    <a:p>
                      <a:pPr>
                        <a:lnSpc>
                          <a:spcPct val="100000"/>
                        </a:lnSpc>
                      </a:pPr>
                      <a:endParaRPr sz="1750">
                        <a:latin typeface="Times New Roman"/>
                        <a:cs typeface="Times New Roman"/>
                      </a:endParaRPr>
                    </a:p>
                    <a:p>
                      <a:pPr marR="41275" algn="ctr">
                        <a:lnSpc>
                          <a:spcPct val="100000"/>
                        </a:lnSpc>
                      </a:pPr>
                      <a:r>
                        <a:rPr sz="1100" b="1" dirty="0">
                          <a:solidFill>
                            <a:srgbClr val="231F20"/>
                          </a:solidFill>
                          <a:latin typeface="Times New Roman"/>
                          <a:cs typeface="Times New Roman"/>
                        </a:rPr>
                        <a:t>1</a:t>
                      </a:r>
                      <a:endParaRPr sz="1100">
                        <a:latin typeface="Times New Roman"/>
                        <a:cs typeface="Times New Roman"/>
                      </a:endParaRPr>
                    </a:p>
                  </a:txBody>
                  <a:tcPr marL="0" marR="0" marT="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Strateji Geliştirme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3 ayda bir İl Mülki amir tarafından verilen cezanın olup olmadığını valiliğe bildirmek</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5.01.2025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3"/>
                  </a:ext>
                </a:extLst>
              </a:tr>
              <a:tr h="695915">
                <a:tc>
                  <a:txBody>
                    <a:bodyPr/>
                    <a:lstStyle/>
                    <a:p>
                      <a:pPr>
                        <a:lnSpc>
                          <a:spcPct val="100000"/>
                        </a:lnSpc>
                      </a:pPr>
                      <a:endParaRPr sz="1750">
                        <a:latin typeface="Times New Roman"/>
                        <a:cs typeface="Times New Roman"/>
                      </a:endParaRPr>
                    </a:p>
                    <a:p>
                      <a:pPr marR="41275" algn="ctr">
                        <a:lnSpc>
                          <a:spcPct val="100000"/>
                        </a:lnSpc>
                      </a:pPr>
                      <a:r>
                        <a:rPr sz="1100" b="1" dirty="0">
                          <a:solidFill>
                            <a:srgbClr val="231F20"/>
                          </a:solidFill>
                          <a:latin typeface="Times New Roman"/>
                          <a:cs typeface="Times New Roman"/>
                        </a:rPr>
                        <a:t>2</a:t>
                      </a:r>
                      <a:endParaRPr sz="1100">
                        <a:latin typeface="Times New Roman"/>
                        <a:cs typeface="Times New Roman"/>
                      </a:endParaRPr>
                    </a:p>
                  </a:txBody>
                  <a:tcPr marL="0" marR="0" marT="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Strateji Geliştirme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İlk 6 aylık istatistik bilgileri il planlama kuruluna göndermek</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5.01.2025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4"/>
                  </a:ext>
                </a:extLst>
              </a:tr>
              <a:tr h="462534">
                <a:tc>
                  <a:txBody>
                    <a:bodyPr/>
                    <a:lstStyle/>
                    <a:p>
                      <a:pPr>
                        <a:lnSpc>
                          <a:spcPct val="100000"/>
                        </a:lnSpc>
                      </a:pPr>
                      <a:endParaRPr sz="1400">
                        <a:latin typeface="Times New Roman"/>
                        <a:cs typeface="Times New Roman"/>
                      </a:endParaRPr>
                    </a:p>
                    <a:p>
                      <a:pPr>
                        <a:lnSpc>
                          <a:spcPct val="100000"/>
                        </a:lnSpc>
                        <a:spcBef>
                          <a:spcPts val="20"/>
                        </a:spcBef>
                      </a:pPr>
                      <a:endParaRPr sz="1900">
                        <a:latin typeface="Times New Roman"/>
                        <a:cs typeface="Times New Roman"/>
                      </a:endParaRPr>
                    </a:p>
                    <a:p>
                      <a:pPr marR="41275" algn="ctr">
                        <a:lnSpc>
                          <a:spcPct val="100000"/>
                        </a:lnSpc>
                      </a:pPr>
                      <a:r>
                        <a:rPr sz="1100" b="1" dirty="0">
                          <a:solidFill>
                            <a:srgbClr val="231F20"/>
                          </a:solidFill>
                          <a:latin typeface="Times New Roman"/>
                          <a:cs typeface="Times New Roman"/>
                        </a:rPr>
                        <a:t>3</a:t>
                      </a:r>
                      <a:endParaRPr sz="1100">
                        <a:latin typeface="Times New Roman"/>
                        <a:cs typeface="Times New Roman"/>
                      </a:endParaRPr>
                    </a:p>
                  </a:txBody>
                  <a:tcPr marL="0" marR="0" marT="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İşyeri Sağlık ve Güvenlik Birimi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İSG Yıllık Çalışma Planının Hazırlanması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10.01.2025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5"/>
                  </a:ext>
                </a:extLst>
              </a:tr>
              <a:tr h="391115">
                <a:tc>
                  <a:txBody>
                    <a:bodyPr/>
                    <a:lstStyle/>
                    <a:p>
                      <a:pPr marR="41275" algn="ctr">
                        <a:lnSpc>
                          <a:spcPct val="100000"/>
                        </a:lnSpc>
                        <a:spcBef>
                          <a:spcPts val="815"/>
                        </a:spcBef>
                      </a:pPr>
                      <a:r>
                        <a:rPr sz="1100" b="1" dirty="0">
                          <a:solidFill>
                            <a:srgbClr val="231F20"/>
                          </a:solidFill>
                          <a:latin typeface="Times New Roman"/>
                          <a:cs typeface="Times New Roman"/>
                        </a:rPr>
                        <a:t>4</a:t>
                      </a:r>
                      <a:endParaRPr sz="1100">
                        <a:latin typeface="Times New Roman"/>
                        <a:cs typeface="Times New Roman"/>
                      </a:endParaRPr>
                    </a:p>
                  </a:txBody>
                  <a:tcPr marL="0" marR="0" marT="10350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İşyeri Sağlık ve Güvenlik Birimi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Yemek Hizmeti Sunan Okullara Menü Planlaması Yapılarak Okullara Gönderilmesi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15.01.2025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6"/>
                  </a:ext>
                </a:extLst>
              </a:tr>
              <a:tr h="543515">
                <a:tc>
                  <a:txBody>
                    <a:bodyPr/>
                    <a:lstStyle/>
                    <a:p>
                      <a:pPr>
                        <a:lnSpc>
                          <a:spcPct val="100000"/>
                        </a:lnSpc>
                        <a:spcBef>
                          <a:spcPts val="35"/>
                        </a:spcBef>
                      </a:pPr>
                      <a:endParaRPr sz="1200">
                        <a:latin typeface="Times New Roman"/>
                        <a:cs typeface="Times New Roman"/>
                      </a:endParaRPr>
                    </a:p>
                    <a:p>
                      <a:pPr marR="41275" algn="ctr">
                        <a:lnSpc>
                          <a:spcPct val="100000"/>
                        </a:lnSpc>
                      </a:pPr>
                      <a:r>
                        <a:rPr sz="1100" b="1" dirty="0">
                          <a:solidFill>
                            <a:srgbClr val="231F20"/>
                          </a:solidFill>
                          <a:latin typeface="Times New Roman"/>
                          <a:cs typeface="Times New Roman"/>
                        </a:rPr>
                        <a:t>5</a:t>
                      </a:r>
                      <a:endParaRPr sz="1100">
                        <a:latin typeface="Times New Roman"/>
                        <a:cs typeface="Times New Roman"/>
                      </a:endParaRPr>
                    </a:p>
                  </a:txBody>
                  <a:tcPr marL="0" marR="0" marT="444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İşyeri Sağlık ve Güvenlik Birimi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İSG Yıllık Değerlendirme Raporunun Hazırlanması ve Bakanlığa Gönderilmesi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1.01.2025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15.01.2025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7"/>
                  </a:ext>
                </a:extLst>
              </a:tr>
              <a:tr h="391115">
                <a:tc>
                  <a:txBody>
                    <a:bodyPr/>
                    <a:lstStyle/>
                    <a:p>
                      <a:pPr marR="41275" algn="ctr">
                        <a:lnSpc>
                          <a:spcPct val="100000"/>
                        </a:lnSpc>
                        <a:spcBef>
                          <a:spcPts val="815"/>
                        </a:spcBef>
                      </a:pPr>
                      <a:r>
                        <a:rPr sz="1100" b="1" dirty="0">
                          <a:solidFill>
                            <a:srgbClr val="231F20"/>
                          </a:solidFill>
                          <a:latin typeface="Times New Roman"/>
                          <a:cs typeface="Times New Roman"/>
                        </a:rPr>
                        <a:t>6</a:t>
                      </a:r>
                      <a:endParaRPr sz="1100">
                        <a:latin typeface="Times New Roman"/>
                        <a:cs typeface="Times New Roman"/>
                      </a:endParaRPr>
                    </a:p>
                  </a:txBody>
                  <a:tcPr marL="0" marR="0" marT="10350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Öğretmen Yetiştirme Ve Geliştirme Şubesi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Eylül Ayında Başlatılan Öğretmenlik Uygulamasının Dönem Sonu Değlendirilmesi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1.01.2025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15.01.2025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08"/>
                  </a:ext>
                </a:extLst>
              </a:tr>
              <a:tr h="543516">
                <a:tc>
                  <a:txBody>
                    <a:bodyPr/>
                    <a:lstStyle/>
                    <a:p>
                      <a:pPr>
                        <a:lnSpc>
                          <a:spcPct val="100000"/>
                        </a:lnSpc>
                        <a:spcBef>
                          <a:spcPts val="35"/>
                        </a:spcBef>
                      </a:pPr>
                      <a:endParaRPr sz="1200">
                        <a:latin typeface="Times New Roman"/>
                        <a:cs typeface="Times New Roman"/>
                      </a:endParaRPr>
                    </a:p>
                    <a:p>
                      <a:pPr marR="41275" algn="ctr">
                        <a:lnSpc>
                          <a:spcPct val="100000"/>
                        </a:lnSpc>
                      </a:pPr>
                      <a:r>
                        <a:rPr sz="1100" b="1" dirty="0">
                          <a:solidFill>
                            <a:srgbClr val="231F20"/>
                          </a:solidFill>
                          <a:latin typeface="Times New Roman"/>
                          <a:cs typeface="Times New Roman"/>
                        </a:rPr>
                        <a:t>7</a:t>
                      </a:r>
                      <a:endParaRPr sz="1100">
                        <a:latin typeface="Times New Roman"/>
                        <a:cs typeface="Times New Roman"/>
                      </a:endParaRPr>
                    </a:p>
                  </a:txBody>
                  <a:tcPr marL="0" marR="0" marT="444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Hayat Boyu Öğrenme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just" fontAlgn="ctr"/>
                      <a:r>
                        <a:rPr lang="tr-TR" sz="1100" b="0" i="0" u="none" strike="noStrike">
                          <a:solidFill>
                            <a:srgbClr val="000000"/>
                          </a:solidFill>
                          <a:effectLst/>
                          <a:latin typeface="Times New Roman" panose="02020603050405020304" pitchFamily="18" charset="0"/>
                        </a:rPr>
                        <a:t>Açık Öğretim Kurumları 2024 - 2025 öğretim yılı yeni kayıt ve kayıt yenileme işlemleri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1.01.2025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21.01.2025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9"/>
                  </a:ext>
                </a:extLst>
              </a:tr>
              <a:tr h="695915">
                <a:tc>
                  <a:txBody>
                    <a:bodyPr/>
                    <a:lstStyle/>
                    <a:p>
                      <a:pPr>
                        <a:lnSpc>
                          <a:spcPct val="100000"/>
                        </a:lnSpc>
                        <a:spcBef>
                          <a:spcPts val="5"/>
                        </a:spcBef>
                      </a:pPr>
                      <a:endParaRPr sz="1750">
                        <a:latin typeface="Times New Roman"/>
                        <a:cs typeface="Times New Roman"/>
                      </a:endParaRPr>
                    </a:p>
                    <a:p>
                      <a:pPr marR="41275" algn="ctr">
                        <a:lnSpc>
                          <a:spcPct val="100000"/>
                        </a:lnSpc>
                      </a:pPr>
                      <a:r>
                        <a:rPr sz="1100" b="1" dirty="0">
                          <a:solidFill>
                            <a:srgbClr val="231F20"/>
                          </a:solidFill>
                          <a:latin typeface="Times New Roman"/>
                          <a:cs typeface="Times New Roman"/>
                        </a:rPr>
                        <a:t>8</a:t>
                      </a:r>
                      <a:endParaRPr sz="1100">
                        <a:latin typeface="Times New Roman"/>
                        <a:cs typeface="Times New Roman"/>
                      </a:endParaRPr>
                    </a:p>
                  </a:txBody>
                  <a:tcPr marL="0" marR="0" marT="63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Eğitim Müfettişleri Başkanlığı</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İnceleme, Soruşturma, Ön İnceleme, Araştırma ve Denetim </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1.01.2025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31.01.2025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10"/>
                  </a:ext>
                </a:extLst>
              </a:tr>
              <a:tr h="543515">
                <a:tc>
                  <a:txBody>
                    <a:bodyPr/>
                    <a:lstStyle/>
                    <a:p>
                      <a:pPr>
                        <a:lnSpc>
                          <a:spcPct val="100000"/>
                        </a:lnSpc>
                        <a:spcBef>
                          <a:spcPts val="40"/>
                        </a:spcBef>
                      </a:pPr>
                      <a:endParaRPr sz="1200">
                        <a:latin typeface="Times New Roman"/>
                        <a:cs typeface="Times New Roman"/>
                      </a:endParaRPr>
                    </a:p>
                    <a:p>
                      <a:pPr marR="41275" algn="ctr">
                        <a:lnSpc>
                          <a:spcPct val="100000"/>
                        </a:lnSpc>
                      </a:pPr>
                      <a:r>
                        <a:rPr sz="1100" b="1" dirty="0">
                          <a:solidFill>
                            <a:srgbClr val="231F20"/>
                          </a:solidFill>
                          <a:latin typeface="Times New Roman"/>
                          <a:cs typeface="Times New Roman"/>
                        </a:rPr>
                        <a:t>9</a:t>
                      </a:r>
                      <a:endParaRPr sz="1100">
                        <a:latin typeface="Times New Roman"/>
                        <a:cs typeface="Times New Roman"/>
                      </a:endParaRPr>
                    </a:p>
                  </a:txBody>
                  <a:tcPr marL="0" marR="0" marT="508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Öğretmen Yetiştirme Ve Geliştirme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Öğretmenlik Uygulaması Kapsamında Gümüşhane Üniversitesinin Talebi Doğrultusunda   Formasyon İçin Gelen Öğrencilerin Okul/Kurumlarımıza Yerleştirme İşlemlerinin Yapılması.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31.01.2025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1"/>
                  </a:ext>
                </a:extLst>
              </a:tr>
              <a:tr h="543515">
                <a:tc>
                  <a:txBody>
                    <a:bodyPr/>
                    <a:lstStyle/>
                    <a:p>
                      <a:pPr>
                        <a:lnSpc>
                          <a:spcPct val="100000"/>
                        </a:lnSpc>
                        <a:spcBef>
                          <a:spcPts val="40"/>
                        </a:spcBef>
                      </a:pPr>
                      <a:endParaRPr sz="1200">
                        <a:latin typeface="Times New Roman"/>
                        <a:cs typeface="Times New Roman"/>
                      </a:endParaRPr>
                    </a:p>
                    <a:p>
                      <a:pPr marR="41275" algn="ctr">
                        <a:lnSpc>
                          <a:spcPct val="100000"/>
                        </a:lnSpc>
                      </a:pPr>
                      <a:r>
                        <a:rPr sz="1100" b="1" spc="5" dirty="0">
                          <a:solidFill>
                            <a:srgbClr val="231F20"/>
                          </a:solidFill>
                          <a:latin typeface="Times New Roman"/>
                          <a:cs typeface="Times New Roman"/>
                        </a:rPr>
                        <a:t>10</a:t>
                      </a:r>
                      <a:endParaRPr sz="1100">
                        <a:latin typeface="Times New Roman"/>
                        <a:cs typeface="Times New Roman"/>
                      </a:endParaRPr>
                    </a:p>
                  </a:txBody>
                  <a:tcPr marL="0" marR="0" marT="508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Öğretmen Yetiştirme Ve Geliştirme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Talep Doğrultusunda Hizmetiçi Eğitim Faaliyetlerinin Açılması </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31.01.2025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2"/>
                  </a:ext>
                </a:extLst>
              </a:tr>
              <a:tr h="543515">
                <a:tc>
                  <a:txBody>
                    <a:bodyPr/>
                    <a:lstStyle/>
                    <a:p>
                      <a:pPr>
                        <a:lnSpc>
                          <a:spcPct val="100000"/>
                        </a:lnSpc>
                        <a:spcBef>
                          <a:spcPts val="40"/>
                        </a:spcBef>
                      </a:pPr>
                      <a:endParaRPr sz="1200">
                        <a:latin typeface="Times New Roman"/>
                        <a:cs typeface="Times New Roman"/>
                      </a:endParaRPr>
                    </a:p>
                    <a:p>
                      <a:pPr marR="41275" algn="ctr">
                        <a:lnSpc>
                          <a:spcPct val="100000"/>
                        </a:lnSpc>
                      </a:pPr>
                      <a:r>
                        <a:rPr sz="1100" b="1" spc="5" dirty="0">
                          <a:solidFill>
                            <a:srgbClr val="231F20"/>
                          </a:solidFill>
                          <a:latin typeface="Times New Roman"/>
                          <a:cs typeface="Times New Roman"/>
                        </a:rPr>
                        <a:t>11</a:t>
                      </a:r>
                      <a:endParaRPr sz="1100">
                        <a:latin typeface="Times New Roman"/>
                        <a:cs typeface="Times New Roman"/>
                      </a:endParaRPr>
                    </a:p>
                  </a:txBody>
                  <a:tcPr marL="0" marR="0" marT="508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Öğretmen Yetiştirme Ve Geliştirme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İlk Yardım Kurslarının Açılması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31.01.2025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3"/>
                  </a:ext>
                </a:extLst>
              </a:tr>
              <a:tr h="695915">
                <a:tc>
                  <a:txBody>
                    <a:bodyPr/>
                    <a:lstStyle/>
                    <a:p>
                      <a:pPr>
                        <a:lnSpc>
                          <a:spcPct val="100000"/>
                        </a:lnSpc>
                        <a:spcBef>
                          <a:spcPts val="5"/>
                        </a:spcBef>
                      </a:pPr>
                      <a:endParaRPr sz="1750">
                        <a:latin typeface="Times New Roman"/>
                        <a:cs typeface="Times New Roman"/>
                      </a:endParaRPr>
                    </a:p>
                    <a:p>
                      <a:pPr marR="41275" algn="ctr">
                        <a:lnSpc>
                          <a:spcPct val="100000"/>
                        </a:lnSpc>
                        <a:spcBef>
                          <a:spcPts val="5"/>
                        </a:spcBef>
                      </a:pPr>
                      <a:r>
                        <a:rPr sz="1100" b="1" spc="5" dirty="0">
                          <a:solidFill>
                            <a:srgbClr val="231F20"/>
                          </a:solidFill>
                          <a:latin typeface="Times New Roman"/>
                          <a:cs typeface="Times New Roman"/>
                        </a:rPr>
                        <a:t>12</a:t>
                      </a:r>
                      <a:endParaRPr sz="1100">
                        <a:latin typeface="Times New Roman"/>
                        <a:cs typeface="Times New Roman"/>
                      </a:endParaRPr>
                    </a:p>
                  </a:txBody>
                  <a:tcPr marL="0" marR="0" marT="63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Personel Şubesi (Atama</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Okulların Talepleri Doğrultusunda İhtiyaç Bulunan Branşlarda Diğer Okullardan Öğretmen Görevlendirme</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dirty="0">
                          <a:solidFill>
                            <a:srgbClr val="000000"/>
                          </a:solidFill>
                          <a:effectLst/>
                          <a:latin typeface="Times New Roman" panose="02020603050405020304" pitchFamily="18" charset="0"/>
                        </a:rPr>
                        <a:t>31.01.2025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4"/>
                  </a:ext>
                </a:extLst>
              </a:tr>
            </a:tbl>
          </a:graphicData>
        </a:graphic>
      </p:graphicFrame>
      <p:sp>
        <p:nvSpPr>
          <p:cNvPr id="4" name="Dikdörtgen 3"/>
          <p:cNvSpPr/>
          <p:nvPr/>
        </p:nvSpPr>
        <p:spPr>
          <a:xfrm>
            <a:off x="3206750" y="9372600"/>
            <a:ext cx="533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9</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2377354811"/>
              </p:ext>
            </p:extLst>
          </p:nvPr>
        </p:nvGraphicFramePr>
        <p:xfrm>
          <a:off x="882365" y="685800"/>
          <a:ext cx="5532027" cy="7918681"/>
        </p:xfrm>
        <a:graphic>
          <a:graphicData uri="http://schemas.openxmlformats.org/drawingml/2006/table">
            <a:tbl>
              <a:tblPr firstRow="1" bandRow="1">
                <a:tableStyleId>{2D5ABB26-0587-4C30-8999-92F81FD0307C}</a:tableStyleId>
              </a:tblPr>
              <a:tblGrid>
                <a:gridCol w="457201">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2491648">
                  <a:extLst>
                    <a:ext uri="{9D8B030D-6E8A-4147-A177-3AD203B41FA5}">
                      <a16:colId xmlns:a16="http://schemas.microsoft.com/office/drawing/2014/main" val="20002"/>
                    </a:ext>
                  </a:extLst>
                </a:gridCol>
                <a:gridCol w="720089">
                  <a:extLst>
                    <a:ext uri="{9D8B030D-6E8A-4147-A177-3AD203B41FA5}">
                      <a16:colId xmlns:a16="http://schemas.microsoft.com/office/drawing/2014/main" val="20003"/>
                    </a:ext>
                  </a:extLst>
                </a:gridCol>
                <a:gridCol w="720089">
                  <a:extLst>
                    <a:ext uri="{9D8B030D-6E8A-4147-A177-3AD203B41FA5}">
                      <a16:colId xmlns:a16="http://schemas.microsoft.com/office/drawing/2014/main" val="20004"/>
                    </a:ext>
                  </a:extLst>
                </a:gridCol>
              </a:tblGrid>
              <a:tr h="319326">
                <a:tc gridSpan="5">
                  <a:txBody>
                    <a:bodyPr/>
                    <a:lstStyle/>
                    <a:p>
                      <a:pPr marL="1905" algn="ctr">
                        <a:lnSpc>
                          <a:spcPct val="100000"/>
                        </a:lnSpc>
                        <a:spcBef>
                          <a:spcPts val="459"/>
                        </a:spcBef>
                      </a:pPr>
                      <a:r>
                        <a:rPr sz="1200" b="1" spc="-65" dirty="0">
                          <a:solidFill>
                            <a:srgbClr val="FFFFFF"/>
                          </a:solidFill>
                          <a:latin typeface="Times New Roman"/>
                          <a:cs typeface="Times New Roman"/>
                        </a:rPr>
                        <a:t>OCAK</a:t>
                      </a:r>
                      <a:endParaRPr sz="1200" dirty="0">
                        <a:latin typeface="Times New Roman"/>
                        <a:cs typeface="Times New Roman"/>
                      </a:endParaRPr>
                    </a:p>
                  </a:txBody>
                  <a:tcPr marL="0" marR="0" marT="58419"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solidFill>
                      <a:srgbClr val="8F232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8716">
                <a:tc rowSpan="2">
                  <a:txBody>
                    <a:bodyPr/>
                    <a:lstStyle/>
                    <a:p>
                      <a:pPr marL="85725" marR="38100" indent="-40640">
                        <a:lnSpc>
                          <a:spcPct val="100000"/>
                        </a:lnSpc>
                        <a:spcBef>
                          <a:spcPts val="615"/>
                        </a:spcBef>
                      </a:pPr>
                      <a:r>
                        <a:rPr sz="1000" b="1" dirty="0">
                          <a:solidFill>
                            <a:srgbClr val="231F20"/>
                          </a:solidFill>
                          <a:latin typeface="Times New Roman"/>
                          <a:cs typeface="Times New Roman"/>
                        </a:rPr>
                        <a:t>SIRA  </a:t>
                      </a:r>
                      <a:r>
                        <a:rPr sz="1000" b="1" spc="-15" dirty="0">
                          <a:solidFill>
                            <a:srgbClr val="231F20"/>
                          </a:solidFill>
                          <a:latin typeface="Times New Roman"/>
                          <a:cs typeface="Times New Roman"/>
                        </a:rPr>
                        <a:t>NO</a:t>
                      </a:r>
                      <a:endParaRPr sz="1000" dirty="0">
                        <a:latin typeface="Times New Roman"/>
                        <a:cs typeface="Times New Roman"/>
                      </a:endParaRPr>
                    </a:p>
                  </a:txBody>
                  <a:tcPr marL="0" marR="0" marT="7810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rowSpan="2">
                  <a:txBody>
                    <a:bodyPr/>
                    <a:lstStyle/>
                    <a:p>
                      <a:pPr marL="35560" marR="378460">
                        <a:lnSpc>
                          <a:spcPts val="1200"/>
                        </a:lnSpc>
                        <a:spcBef>
                          <a:spcPts val="690"/>
                        </a:spcBef>
                      </a:pPr>
                      <a:r>
                        <a:rPr sz="1100" b="1" dirty="0">
                          <a:solidFill>
                            <a:srgbClr val="231F20"/>
                          </a:solidFill>
                          <a:latin typeface="Times New Roman"/>
                          <a:cs typeface="Times New Roman"/>
                        </a:rPr>
                        <a:t>SO</a:t>
                      </a:r>
                      <a:r>
                        <a:rPr sz="1100" b="1" spc="-10" dirty="0">
                          <a:solidFill>
                            <a:srgbClr val="231F20"/>
                          </a:solidFill>
                          <a:latin typeface="Times New Roman"/>
                          <a:cs typeface="Times New Roman"/>
                        </a:rPr>
                        <a:t>R</a:t>
                      </a:r>
                      <a:r>
                        <a:rPr sz="1100" b="1" spc="15" dirty="0">
                          <a:solidFill>
                            <a:srgbClr val="231F20"/>
                          </a:solidFill>
                          <a:latin typeface="Times New Roman"/>
                          <a:cs typeface="Times New Roman"/>
                        </a:rPr>
                        <a:t>U</a:t>
                      </a:r>
                      <a:r>
                        <a:rPr sz="1100" b="1" spc="5" dirty="0">
                          <a:solidFill>
                            <a:srgbClr val="231F20"/>
                          </a:solidFill>
                          <a:latin typeface="Times New Roman"/>
                          <a:cs typeface="Times New Roman"/>
                        </a:rPr>
                        <a:t>M</a:t>
                      </a:r>
                      <a:r>
                        <a:rPr sz="1100" b="1" spc="-35" dirty="0">
                          <a:solidFill>
                            <a:srgbClr val="231F20"/>
                          </a:solidFill>
                          <a:latin typeface="Times New Roman"/>
                          <a:cs typeface="Times New Roman"/>
                        </a:rPr>
                        <a:t>L</a:t>
                      </a:r>
                      <a:r>
                        <a:rPr sz="1100" b="1" dirty="0">
                          <a:solidFill>
                            <a:srgbClr val="231F20"/>
                          </a:solidFill>
                          <a:latin typeface="Times New Roman"/>
                          <a:cs typeface="Times New Roman"/>
                        </a:rPr>
                        <a:t>U  </a:t>
                      </a:r>
                      <a:r>
                        <a:rPr sz="1100" b="1" spc="-60" dirty="0">
                          <a:solidFill>
                            <a:srgbClr val="231F20"/>
                          </a:solidFill>
                          <a:latin typeface="Times New Roman"/>
                          <a:cs typeface="Times New Roman"/>
                        </a:rPr>
                        <a:t>BİRİM</a:t>
                      </a:r>
                      <a:endParaRPr sz="1100" dirty="0">
                        <a:latin typeface="Times New Roman"/>
                        <a:cs typeface="Times New Roman"/>
                      </a:endParaRPr>
                    </a:p>
                  </a:txBody>
                  <a:tcPr marL="0" marR="0" marT="87630"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rowSpan="2">
                  <a:txBody>
                    <a:bodyPr/>
                    <a:lstStyle/>
                    <a:p>
                      <a:pPr algn="ctr">
                        <a:lnSpc>
                          <a:spcPct val="100000"/>
                        </a:lnSpc>
                        <a:spcBef>
                          <a:spcPts val="1150"/>
                        </a:spcBef>
                      </a:pPr>
                      <a:r>
                        <a:rPr sz="1100" b="1" spc="-65" dirty="0">
                          <a:solidFill>
                            <a:srgbClr val="231F20"/>
                          </a:solidFill>
                          <a:latin typeface="Times New Roman"/>
                          <a:cs typeface="Times New Roman"/>
                        </a:rPr>
                        <a:t>F</a:t>
                      </a:r>
                      <a:r>
                        <a:rPr sz="1100" b="1" spc="30" dirty="0">
                          <a:solidFill>
                            <a:srgbClr val="231F20"/>
                          </a:solidFill>
                          <a:latin typeface="Times New Roman"/>
                          <a:cs typeface="Times New Roman"/>
                        </a:rPr>
                        <a:t>A</a:t>
                      </a:r>
                      <a:r>
                        <a:rPr sz="1100" b="1" spc="5" dirty="0">
                          <a:solidFill>
                            <a:srgbClr val="231F20"/>
                          </a:solidFill>
                          <a:latin typeface="Times New Roman"/>
                          <a:cs typeface="Times New Roman"/>
                        </a:rPr>
                        <a:t>A</a:t>
                      </a:r>
                      <a:r>
                        <a:rPr sz="1100" b="1" dirty="0">
                          <a:solidFill>
                            <a:srgbClr val="231F20"/>
                          </a:solidFill>
                          <a:latin typeface="Times New Roman"/>
                          <a:cs typeface="Times New Roman"/>
                        </a:rPr>
                        <a:t>LİY</a:t>
                      </a:r>
                      <a:r>
                        <a:rPr sz="1100" b="1" spc="-30" dirty="0">
                          <a:solidFill>
                            <a:srgbClr val="231F20"/>
                          </a:solidFill>
                          <a:latin typeface="Times New Roman"/>
                          <a:cs typeface="Times New Roman"/>
                        </a:rPr>
                        <a:t>E</a:t>
                      </a:r>
                      <a:r>
                        <a:rPr sz="1100" b="1" dirty="0">
                          <a:solidFill>
                            <a:srgbClr val="231F20"/>
                          </a:solidFill>
                          <a:latin typeface="Times New Roman"/>
                          <a:cs typeface="Times New Roman"/>
                        </a:rPr>
                        <a:t>T</a:t>
                      </a:r>
                      <a:r>
                        <a:rPr sz="1100" b="1" spc="-85" dirty="0">
                          <a:solidFill>
                            <a:srgbClr val="231F20"/>
                          </a:solidFill>
                          <a:latin typeface="Times New Roman"/>
                          <a:cs typeface="Times New Roman"/>
                        </a:rPr>
                        <a:t> </a:t>
                      </a:r>
                      <a:r>
                        <a:rPr sz="1100" b="1" spc="5" dirty="0">
                          <a:solidFill>
                            <a:srgbClr val="231F20"/>
                          </a:solidFill>
                          <a:latin typeface="Times New Roman"/>
                          <a:cs typeface="Times New Roman"/>
                        </a:rPr>
                        <a:t>A</a:t>
                      </a:r>
                      <a:r>
                        <a:rPr sz="1100" b="1" dirty="0">
                          <a:solidFill>
                            <a:srgbClr val="231F20"/>
                          </a:solidFill>
                          <a:latin typeface="Times New Roman"/>
                          <a:cs typeface="Times New Roman"/>
                        </a:rPr>
                        <a:t>DI</a:t>
                      </a:r>
                      <a:endParaRPr sz="1100" dirty="0">
                        <a:latin typeface="Times New Roman"/>
                        <a:cs typeface="Times New Roman"/>
                      </a:endParaRPr>
                    </a:p>
                  </a:txBody>
                  <a:tcPr marL="0" marR="0" marT="146050"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gridSpan="2">
                  <a:txBody>
                    <a:bodyPr/>
                    <a:lstStyle/>
                    <a:p>
                      <a:pPr algn="ctr">
                        <a:lnSpc>
                          <a:spcPct val="100000"/>
                        </a:lnSpc>
                        <a:spcBef>
                          <a:spcPts val="210"/>
                        </a:spcBef>
                      </a:pPr>
                      <a:r>
                        <a:rPr sz="1100" b="1" spc="-65" dirty="0">
                          <a:solidFill>
                            <a:srgbClr val="231F20"/>
                          </a:solidFill>
                          <a:latin typeface="Times New Roman"/>
                          <a:cs typeface="Times New Roman"/>
                        </a:rPr>
                        <a:t>TARİHİ</a:t>
                      </a:r>
                      <a:endParaRPr sz="1100" dirty="0">
                        <a:latin typeface="Times New Roman"/>
                        <a:cs typeface="Times New Roman"/>
                      </a:endParaRPr>
                    </a:p>
                  </a:txBody>
                  <a:tcPr marL="0" marR="0" marT="2667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238715">
                <a:tc vMerge="1">
                  <a:txBody>
                    <a:bodyPr/>
                    <a:lstStyle/>
                    <a:p>
                      <a:endParaRPr/>
                    </a:p>
                  </a:txBody>
                  <a:tcPr marL="0" marR="0" marT="7810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vMerge="1">
                  <a:txBody>
                    <a:bodyPr/>
                    <a:lstStyle/>
                    <a:p>
                      <a:endParaRPr/>
                    </a:p>
                  </a:txBody>
                  <a:tcPr marL="0" marR="0" marT="8763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vMerge="1">
                  <a:txBody>
                    <a:bodyPr/>
                    <a:lstStyle/>
                    <a:p>
                      <a:endParaRPr/>
                    </a:p>
                  </a:txBody>
                  <a:tcPr marL="0" marR="0" marT="14605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marL="91440">
                        <a:lnSpc>
                          <a:spcPct val="100000"/>
                        </a:lnSpc>
                        <a:spcBef>
                          <a:spcPts val="215"/>
                        </a:spcBef>
                      </a:pPr>
                      <a:r>
                        <a:rPr sz="1100" b="1" spc="-35" dirty="0">
                          <a:solidFill>
                            <a:srgbClr val="231F20"/>
                          </a:solidFill>
                          <a:latin typeface="Times New Roman"/>
                          <a:cs typeface="Times New Roman"/>
                        </a:rPr>
                        <a:t>Başlangıç</a:t>
                      </a:r>
                      <a:endParaRPr sz="1100" dirty="0">
                        <a:latin typeface="Times New Roman"/>
                        <a:cs typeface="Times New Roman"/>
                      </a:endParaRPr>
                    </a:p>
                  </a:txBody>
                  <a:tcPr marL="0" marR="0" marT="27305"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ctr">
                        <a:lnSpc>
                          <a:spcPct val="100000"/>
                        </a:lnSpc>
                        <a:spcBef>
                          <a:spcPts val="215"/>
                        </a:spcBef>
                      </a:pPr>
                      <a:r>
                        <a:rPr sz="1100" b="1" spc="-20" dirty="0">
                          <a:solidFill>
                            <a:srgbClr val="231F20"/>
                          </a:solidFill>
                          <a:latin typeface="Times New Roman"/>
                          <a:cs typeface="Times New Roman"/>
                        </a:rPr>
                        <a:t>Bitiş</a:t>
                      </a:r>
                      <a:endParaRPr sz="1100" dirty="0">
                        <a:latin typeface="Times New Roman"/>
                        <a:cs typeface="Times New Roman"/>
                      </a:endParaRPr>
                    </a:p>
                  </a:txBody>
                  <a:tcPr marL="0" marR="0" marT="27305"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2"/>
                  </a:ext>
                </a:extLst>
              </a:tr>
              <a:tr h="574843">
                <a:tc>
                  <a:txBody>
                    <a:bodyPr/>
                    <a:lstStyle/>
                    <a:p>
                      <a:pPr>
                        <a:lnSpc>
                          <a:spcPct val="100000"/>
                        </a:lnSpc>
                      </a:pPr>
                      <a:endParaRPr sz="1750">
                        <a:latin typeface="Times New Roman"/>
                        <a:cs typeface="Times New Roman"/>
                      </a:endParaRPr>
                    </a:p>
                    <a:p>
                      <a:pPr marR="41275" algn="ctr">
                        <a:lnSpc>
                          <a:spcPct val="100000"/>
                        </a:lnSpc>
                      </a:pPr>
                      <a:r>
                        <a:rPr sz="1100" b="1" dirty="0">
                          <a:solidFill>
                            <a:srgbClr val="231F20"/>
                          </a:solidFill>
                          <a:latin typeface="Times New Roman"/>
                          <a:cs typeface="Times New Roman"/>
                        </a:rPr>
                        <a:t>1</a:t>
                      </a:r>
                      <a:endParaRPr sz="1100">
                        <a:latin typeface="Times New Roman"/>
                        <a:cs typeface="Times New Roman"/>
                      </a:endParaRPr>
                    </a:p>
                  </a:txBody>
                  <a:tcPr marL="0" marR="0" marT="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Personel Şubesi (Atama)</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İlimiz Merkez İlçede Görev Yapan Sözleşmeli Personellerin Sözleşme Yenileme İş Ve İşlemleri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31.01.2025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3"/>
                  </a:ext>
                </a:extLst>
              </a:tr>
              <a:tr h="695915">
                <a:tc>
                  <a:txBody>
                    <a:bodyPr/>
                    <a:lstStyle/>
                    <a:p>
                      <a:pPr>
                        <a:lnSpc>
                          <a:spcPct val="100000"/>
                        </a:lnSpc>
                      </a:pPr>
                      <a:endParaRPr sz="1750">
                        <a:latin typeface="Times New Roman"/>
                        <a:cs typeface="Times New Roman"/>
                      </a:endParaRPr>
                    </a:p>
                    <a:p>
                      <a:pPr marR="41275" algn="ctr">
                        <a:lnSpc>
                          <a:spcPct val="100000"/>
                        </a:lnSpc>
                      </a:pPr>
                      <a:r>
                        <a:rPr sz="1100" b="1" dirty="0">
                          <a:solidFill>
                            <a:srgbClr val="231F20"/>
                          </a:solidFill>
                          <a:latin typeface="Times New Roman"/>
                          <a:cs typeface="Times New Roman"/>
                        </a:rPr>
                        <a:t>2</a:t>
                      </a:r>
                      <a:endParaRPr sz="1100">
                        <a:latin typeface="Times New Roman"/>
                        <a:cs typeface="Times New Roman"/>
                      </a:endParaRPr>
                    </a:p>
                  </a:txBody>
                  <a:tcPr marL="0" marR="0" marT="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Personel Şubesi (Atama)</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İl Geneli Geçici Görevlendirme  Çalışan Personellerin Görevlendirme Sürelerinin Uzatılması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31.01.2025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4"/>
                  </a:ext>
                </a:extLst>
              </a:tr>
              <a:tr h="462534">
                <a:tc>
                  <a:txBody>
                    <a:bodyPr/>
                    <a:lstStyle/>
                    <a:p>
                      <a:pPr>
                        <a:lnSpc>
                          <a:spcPct val="100000"/>
                        </a:lnSpc>
                      </a:pPr>
                      <a:endParaRPr sz="1400">
                        <a:latin typeface="Times New Roman"/>
                        <a:cs typeface="Times New Roman"/>
                      </a:endParaRPr>
                    </a:p>
                    <a:p>
                      <a:pPr>
                        <a:lnSpc>
                          <a:spcPct val="100000"/>
                        </a:lnSpc>
                        <a:spcBef>
                          <a:spcPts val="20"/>
                        </a:spcBef>
                      </a:pPr>
                      <a:endParaRPr sz="1900">
                        <a:latin typeface="Times New Roman"/>
                        <a:cs typeface="Times New Roman"/>
                      </a:endParaRPr>
                    </a:p>
                    <a:p>
                      <a:pPr marR="41275" algn="ctr">
                        <a:lnSpc>
                          <a:spcPct val="100000"/>
                        </a:lnSpc>
                      </a:pPr>
                      <a:r>
                        <a:rPr sz="1100" b="1" dirty="0">
                          <a:solidFill>
                            <a:srgbClr val="231F20"/>
                          </a:solidFill>
                          <a:latin typeface="Times New Roman"/>
                          <a:cs typeface="Times New Roman"/>
                        </a:rPr>
                        <a:t>3</a:t>
                      </a:r>
                      <a:endParaRPr sz="1100">
                        <a:latin typeface="Times New Roman"/>
                        <a:cs typeface="Times New Roman"/>
                      </a:endParaRPr>
                    </a:p>
                  </a:txBody>
                  <a:tcPr marL="0" marR="0" marT="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Personel Şubesi (Atama)</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Okulların Talepleri Doğrultusunda Belletici Öğretmen Görevlendirme</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31.01.2025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5"/>
                  </a:ext>
                </a:extLst>
              </a:tr>
              <a:tr h="391115">
                <a:tc>
                  <a:txBody>
                    <a:bodyPr/>
                    <a:lstStyle/>
                    <a:p>
                      <a:pPr marR="41275" algn="ctr">
                        <a:lnSpc>
                          <a:spcPct val="100000"/>
                        </a:lnSpc>
                        <a:spcBef>
                          <a:spcPts val="815"/>
                        </a:spcBef>
                      </a:pPr>
                      <a:r>
                        <a:rPr sz="1100" b="1" dirty="0">
                          <a:solidFill>
                            <a:srgbClr val="231F20"/>
                          </a:solidFill>
                          <a:latin typeface="Times New Roman"/>
                          <a:cs typeface="Times New Roman"/>
                        </a:rPr>
                        <a:t>4</a:t>
                      </a:r>
                      <a:endParaRPr sz="1100">
                        <a:latin typeface="Times New Roman"/>
                        <a:cs typeface="Times New Roman"/>
                      </a:endParaRPr>
                    </a:p>
                  </a:txBody>
                  <a:tcPr marL="0" marR="0" marT="10350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Personel Şubesi (Atama)</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Okulların Talepleri Doğrultusunda Ücretli Öğretmen Görevlendirme</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31.01.2025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6"/>
                  </a:ext>
                </a:extLst>
              </a:tr>
              <a:tr h="543515">
                <a:tc>
                  <a:txBody>
                    <a:bodyPr/>
                    <a:lstStyle/>
                    <a:p>
                      <a:pPr>
                        <a:lnSpc>
                          <a:spcPct val="100000"/>
                        </a:lnSpc>
                        <a:spcBef>
                          <a:spcPts val="35"/>
                        </a:spcBef>
                      </a:pPr>
                      <a:endParaRPr sz="1200">
                        <a:latin typeface="Times New Roman"/>
                        <a:cs typeface="Times New Roman"/>
                      </a:endParaRPr>
                    </a:p>
                    <a:p>
                      <a:pPr marR="41275" algn="ctr">
                        <a:lnSpc>
                          <a:spcPct val="100000"/>
                        </a:lnSpc>
                      </a:pPr>
                      <a:r>
                        <a:rPr sz="1100" b="1" dirty="0">
                          <a:solidFill>
                            <a:srgbClr val="231F20"/>
                          </a:solidFill>
                          <a:latin typeface="Times New Roman"/>
                          <a:cs typeface="Times New Roman"/>
                        </a:rPr>
                        <a:t>5</a:t>
                      </a:r>
                      <a:endParaRPr sz="1100">
                        <a:latin typeface="Times New Roman"/>
                        <a:cs typeface="Times New Roman"/>
                      </a:endParaRPr>
                    </a:p>
                  </a:txBody>
                  <a:tcPr marL="0" marR="0" marT="444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Personel Şubesi (Atama)</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İzin Alan Okul Yöneticilerinin Yerine Görevlendirme Yapama</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31.01.2025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7"/>
                  </a:ext>
                </a:extLst>
              </a:tr>
              <a:tr h="391115">
                <a:tc>
                  <a:txBody>
                    <a:bodyPr/>
                    <a:lstStyle/>
                    <a:p>
                      <a:pPr marR="41275" algn="ctr">
                        <a:lnSpc>
                          <a:spcPct val="100000"/>
                        </a:lnSpc>
                        <a:spcBef>
                          <a:spcPts val="815"/>
                        </a:spcBef>
                      </a:pPr>
                      <a:r>
                        <a:rPr sz="1100" b="1" dirty="0">
                          <a:solidFill>
                            <a:srgbClr val="231F20"/>
                          </a:solidFill>
                          <a:latin typeface="Times New Roman"/>
                          <a:cs typeface="Times New Roman"/>
                        </a:rPr>
                        <a:t>6</a:t>
                      </a:r>
                      <a:endParaRPr sz="1100">
                        <a:latin typeface="Times New Roman"/>
                        <a:cs typeface="Times New Roman"/>
                      </a:endParaRPr>
                    </a:p>
                  </a:txBody>
                  <a:tcPr marL="0" marR="0" marT="10350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Personel Şubesi (Atama)</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2024-2025 Eğitim Öğretim Yılı Norm Kadro Fazlası Durumunda Olan Öğretmenlerin Göreve Başlama İşlemlerinin Yapılması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1.01.2025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31.01.2025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8"/>
                  </a:ext>
                </a:extLst>
              </a:tr>
              <a:tr h="543516">
                <a:tc>
                  <a:txBody>
                    <a:bodyPr/>
                    <a:lstStyle/>
                    <a:p>
                      <a:pPr>
                        <a:lnSpc>
                          <a:spcPct val="100000"/>
                        </a:lnSpc>
                        <a:spcBef>
                          <a:spcPts val="35"/>
                        </a:spcBef>
                      </a:pPr>
                      <a:endParaRPr sz="1200">
                        <a:latin typeface="Times New Roman"/>
                        <a:cs typeface="Times New Roman"/>
                      </a:endParaRPr>
                    </a:p>
                    <a:p>
                      <a:pPr marR="41275" algn="ctr">
                        <a:lnSpc>
                          <a:spcPct val="100000"/>
                        </a:lnSpc>
                      </a:pPr>
                      <a:r>
                        <a:rPr sz="1100" b="1" dirty="0">
                          <a:solidFill>
                            <a:srgbClr val="231F20"/>
                          </a:solidFill>
                          <a:latin typeface="Times New Roman"/>
                          <a:cs typeface="Times New Roman"/>
                        </a:rPr>
                        <a:t>7</a:t>
                      </a:r>
                      <a:endParaRPr sz="1100">
                        <a:latin typeface="Times New Roman"/>
                        <a:cs typeface="Times New Roman"/>
                      </a:endParaRPr>
                    </a:p>
                  </a:txBody>
                  <a:tcPr marL="0" marR="0" marT="444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Personel Şubesi (Atama)</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2025 Yarıyıl Tatili Öğretmenlerin Mazerete Bağlı Yer Değiştirme Duyurusu Kapsamında İş Ve İşlemleri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1.01.2025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31.01.2025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09"/>
                  </a:ext>
                </a:extLst>
              </a:tr>
              <a:tr h="695915">
                <a:tc>
                  <a:txBody>
                    <a:bodyPr/>
                    <a:lstStyle/>
                    <a:p>
                      <a:pPr>
                        <a:lnSpc>
                          <a:spcPct val="100000"/>
                        </a:lnSpc>
                        <a:spcBef>
                          <a:spcPts val="5"/>
                        </a:spcBef>
                      </a:pPr>
                      <a:endParaRPr sz="1750">
                        <a:latin typeface="Times New Roman"/>
                        <a:cs typeface="Times New Roman"/>
                      </a:endParaRPr>
                    </a:p>
                    <a:p>
                      <a:pPr marR="41275" algn="ctr">
                        <a:lnSpc>
                          <a:spcPct val="100000"/>
                        </a:lnSpc>
                      </a:pPr>
                      <a:r>
                        <a:rPr sz="1100" b="1" dirty="0">
                          <a:solidFill>
                            <a:srgbClr val="231F20"/>
                          </a:solidFill>
                          <a:latin typeface="Times New Roman"/>
                          <a:cs typeface="Times New Roman"/>
                        </a:rPr>
                        <a:t>8</a:t>
                      </a:r>
                      <a:endParaRPr sz="1100">
                        <a:latin typeface="Times New Roman"/>
                        <a:cs typeface="Times New Roman"/>
                      </a:endParaRPr>
                    </a:p>
                  </a:txBody>
                  <a:tcPr marL="0" marR="0" marT="63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Personel Şubesi (Özlük)</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Terfi Derece İş Ve İşlemlerinin Yapılması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31.01.2025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0"/>
                  </a:ext>
                </a:extLst>
              </a:tr>
              <a:tr h="543515">
                <a:tc>
                  <a:txBody>
                    <a:bodyPr/>
                    <a:lstStyle/>
                    <a:p>
                      <a:pPr>
                        <a:lnSpc>
                          <a:spcPct val="100000"/>
                        </a:lnSpc>
                        <a:spcBef>
                          <a:spcPts val="40"/>
                        </a:spcBef>
                      </a:pPr>
                      <a:endParaRPr sz="1200">
                        <a:latin typeface="Times New Roman"/>
                        <a:cs typeface="Times New Roman"/>
                      </a:endParaRPr>
                    </a:p>
                    <a:p>
                      <a:pPr marR="41275" algn="ctr">
                        <a:lnSpc>
                          <a:spcPct val="100000"/>
                        </a:lnSpc>
                      </a:pPr>
                      <a:r>
                        <a:rPr sz="1100" b="1" dirty="0">
                          <a:solidFill>
                            <a:srgbClr val="231F20"/>
                          </a:solidFill>
                          <a:latin typeface="Times New Roman"/>
                          <a:cs typeface="Times New Roman"/>
                        </a:rPr>
                        <a:t>9</a:t>
                      </a:r>
                      <a:endParaRPr sz="1100">
                        <a:latin typeface="Times New Roman"/>
                        <a:cs typeface="Times New Roman"/>
                      </a:endParaRPr>
                    </a:p>
                  </a:txBody>
                  <a:tcPr marL="0" marR="0" marT="508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Personel Şubesi (Özlük)</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Disiplin Ve Ceza Yazışmaları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31.01.2025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1"/>
                  </a:ext>
                </a:extLst>
              </a:tr>
              <a:tr h="543515">
                <a:tc>
                  <a:txBody>
                    <a:bodyPr/>
                    <a:lstStyle/>
                    <a:p>
                      <a:pPr>
                        <a:lnSpc>
                          <a:spcPct val="100000"/>
                        </a:lnSpc>
                        <a:spcBef>
                          <a:spcPts val="40"/>
                        </a:spcBef>
                      </a:pPr>
                      <a:endParaRPr sz="1200">
                        <a:latin typeface="Times New Roman"/>
                        <a:cs typeface="Times New Roman"/>
                      </a:endParaRPr>
                    </a:p>
                    <a:p>
                      <a:pPr marR="41275" algn="ctr">
                        <a:lnSpc>
                          <a:spcPct val="100000"/>
                        </a:lnSpc>
                      </a:pPr>
                      <a:r>
                        <a:rPr sz="1100" b="1" spc="5" dirty="0">
                          <a:solidFill>
                            <a:srgbClr val="231F20"/>
                          </a:solidFill>
                          <a:latin typeface="Times New Roman"/>
                          <a:cs typeface="Times New Roman"/>
                        </a:rPr>
                        <a:t>10</a:t>
                      </a:r>
                      <a:endParaRPr sz="1100">
                        <a:latin typeface="Times New Roman"/>
                        <a:cs typeface="Times New Roman"/>
                      </a:endParaRPr>
                    </a:p>
                  </a:txBody>
                  <a:tcPr marL="0" marR="0" marT="508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Strateji Geliştirme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Oluşabilecek kamu zararları tahsil edilmesini sağlamak</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1.01.2025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31.01.2025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12"/>
                  </a:ext>
                </a:extLst>
              </a:tr>
              <a:tr h="543515">
                <a:tc>
                  <a:txBody>
                    <a:bodyPr/>
                    <a:lstStyle/>
                    <a:p>
                      <a:pPr>
                        <a:lnSpc>
                          <a:spcPct val="100000"/>
                        </a:lnSpc>
                        <a:spcBef>
                          <a:spcPts val="40"/>
                        </a:spcBef>
                      </a:pPr>
                      <a:endParaRPr sz="1200">
                        <a:latin typeface="Times New Roman"/>
                        <a:cs typeface="Times New Roman"/>
                      </a:endParaRPr>
                    </a:p>
                    <a:p>
                      <a:pPr marR="41275" algn="ctr">
                        <a:lnSpc>
                          <a:spcPct val="100000"/>
                        </a:lnSpc>
                      </a:pPr>
                      <a:r>
                        <a:rPr sz="1100" b="1" spc="5" dirty="0">
                          <a:solidFill>
                            <a:srgbClr val="231F20"/>
                          </a:solidFill>
                          <a:latin typeface="Times New Roman"/>
                          <a:cs typeface="Times New Roman"/>
                        </a:rPr>
                        <a:t>11</a:t>
                      </a:r>
                      <a:endParaRPr sz="1100">
                        <a:latin typeface="Times New Roman"/>
                        <a:cs typeface="Times New Roman"/>
                      </a:endParaRPr>
                    </a:p>
                  </a:txBody>
                  <a:tcPr marL="0" marR="0" marT="508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Strateji Geliştirme Şubesi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ARGE Proje üretilmesi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1.01.2025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31.01.2025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13"/>
                  </a:ext>
                </a:extLst>
              </a:tr>
              <a:tr h="695915">
                <a:tc>
                  <a:txBody>
                    <a:bodyPr/>
                    <a:lstStyle/>
                    <a:p>
                      <a:pPr>
                        <a:lnSpc>
                          <a:spcPct val="100000"/>
                        </a:lnSpc>
                        <a:spcBef>
                          <a:spcPts val="5"/>
                        </a:spcBef>
                      </a:pPr>
                      <a:endParaRPr sz="1750">
                        <a:latin typeface="Times New Roman"/>
                        <a:cs typeface="Times New Roman"/>
                      </a:endParaRPr>
                    </a:p>
                    <a:p>
                      <a:pPr marR="41275" algn="ctr">
                        <a:lnSpc>
                          <a:spcPct val="100000"/>
                        </a:lnSpc>
                        <a:spcBef>
                          <a:spcPts val="5"/>
                        </a:spcBef>
                      </a:pPr>
                      <a:r>
                        <a:rPr sz="1100" b="1" spc="5" dirty="0">
                          <a:solidFill>
                            <a:srgbClr val="231F20"/>
                          </a:solidFill>
                          <a:latin typeface="Times New Roman"/>
                          <a:cs typeface="Times New Roman"/>
                        </a:rPr>
                        <a:t>12</a:t>
                      </a:r>
                      <a:endParaRPr sz="1100">
                        <a:latin typeface="Times New Roman"/>
                        <a:cs typeface="Times New Roman"/>
                      </a:endParaRPr>
                    </a:p>
                  </a:txBody>
                  <a:tcPr marL="0" marR="0" marT="63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Strateji Geliştirme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Erasmus Projesi kapsamında Avrupa Birliğinden gelen ödenek karşılığında yurtdışı gezi programları düzenlemek</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dirty="0">
                          <a:solidFill>
                            <a:srgbClr val="000000"/>
                          </a:solidFill>
                          <a:effectLst/>
                          <a:latin typeface="Times New Roman" panose="02020603050405020304" pitchFamily="18" charset="0"/>
                        </a:rPr>
                        <a:t>31.01.2025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4"/>
                  </a:ext>
                </a:extLst>
              </a:tr>
            </a:tbl>
          </a:graphicData>
        </a:graphic>
      </p:graphicFrame>
      <p:sp>
        <p:nvSpPr>
          <p:cNvPr id="4" name="Dikdörtgen 3"/>
          <p:cNvSpPr/>
          <p:nvPr/>
        </p:nvSpPr>
        <p:spPr>
          <a:xfrm>
            <a:off x="3282950" y="9372600"/>
            <a:ext cx="457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10</a:t>
            </a:r>
          </a:p>
        </p:txBody>
      </p:sp>
    </p:spTree>
    <p:extLst>
      <p:ext uri="{BB962C8B-B14F-4D97-AF65-F5344CB8AC3E}">
        <p14:creationId xmlns:p14="http://schemas.microsoft.com/office/powerpoint/2010/main" val="891854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2416170642"/>
              </p:ext>
            </p:extLst>
          </p:nvPr>
        </p:nvGraphicFramePr>
        <p:xfrm>
          <a:off x="463551" y="150105"/>
          <a:ext cx="6248400" cy="9276133"/>
        </p:xfrm>
        <a:graphic>
          <a:graphicData uri="http://schemas.openxmlformats.org/drawingml/2006/table">
            <a:tbl>
              <a:tblPr firstRow="1" bandRow="1">
                <a:tableStyleId>{2D5ABB26-0587-4C30-8999-92F81FD0307C}</a:tableStyleId>
              </a:tblPr>
              <a:tblGrid>
                <a:gridCol w="516406">
                  <a:extLst>
                    <a:ext uri="{9D8B030D-6E8A-4147-A177-3AD203B41FA5}">
                      <a16:colId xmlns:a16="http://schemas.microsoft.com/office/drawing/2014/main" val="20000"/>
                    </a:ext>
                  </a:extLst>
                </a:gridCol>
                <a:gridCol w="1291014">
                  <a:extLst>
                    <a:ext uri="{9D8B030D-6E8A-4147-A177-3AD203B41FA5}">
                      <a16:colId xmlns:a16="http://schemas.microsoft.com/office/drawing/2014/main" val="20001"/>
                    </a:ext>
                  </a:extLst>
                </a:gridCol>
                <a:gridCol w="2814306">
                  <a:extLst>
                    <a:ext uri="{9D8B030D-6E8A-4147-A177-3AD203B41FA5}">
                      <a16:colId xmlns:a16="http://schemas.microsoft.com/office/drawing/2014/main" val="20002"/>
                    </a:ext>
                  </a:extLst>
                </a:gridCol>
                <a:gridCol w="813337">
                  <a:extLst>
                    <a:ext uri="{9D8B030D-6E8A-4147-A177-3AD203B41FA5}">
                      <a16:colId xmlns:a16="http://schemas.microsoft.com/office/drawing/2014/main" val="20003"/>
                    </a:ext>
                  </a:extLst>
                </a:gridCol>
                <a:gridCol w="813337">
                  <a:extLst>
                    <a:ext uri="{9D8B030D-6E8A-4147-A177-3AD203B41FA5}">
                      <a16:colId xmlns:a16="http://schemas.microsoft.com/office/drawing/2014/main" val="20004"/>
                    </a:ext>
                  </a:extLst>
                </a:gridCol>
              </a:tblGrid>
              <a:tr h="387083">
                <a:tc gridSpan="5">
                  <a:txBody>
                    <a:bodyPr/>
                    <a:lstStyle/>
                    <a:p>
                      <a:pPr marL="1905" algn="ctr">
                        <a:lnSpc>
                          <a:spcPct val="100000"/>
                        </a:lnSpc>
                        <a:spcBef>
                          <a:spcPts val="459"/>
                        </a:spcBef>
                      </a:pPr>
                      <a:r>
                        <a:rPr sz="1200" b="1" spc="-65" dirty="0">
                          <a:solidFill>
                            <a:srgbClr val="FFFFFF"/>
                          </a:solidFill>
                          <a:latin typeface="Times New Roman"/>
                          <a:cs typeface="Times New Roman"/>
                        </a:rPr>
                        <a:t>OCAK</a:t>
                      </a:r>
                      <a:endParaRPr sz="1200" dirty="0">
                        <a:latin typeface="Times New Roman"/>
                        <a:cs typeface="Times New Roman"/>
                      </a:endParaRPr>
                    </a:p>
                  </a:txBody>
                  <a:tcPr marL="0" marR="0" marT="58419"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solidFill>
                      <a:srgbClr val="8F232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89370">
                <a:tc rowSpan="2">
                  <a:txBody>
                    <a:bodyPr/>
                    <a:lstStyle/>
                    <a:p>
                      <a:pPr marL="85725" marR="38100" indent="-40640">
                        <a:lnSpc>
                          <a:spcPct val="100000"/>
                        </a:lnSpc>
                        <a:spcBef>
                          <a:spcPts val="615"/>
                        </a:spcBef>
                      </a:pPr>
                      <a:r>
                        <a:rPr sz="1000" b="1" dirty="0">
                          <a:solidFill>
                            <a:srgbClr val="231F20"/>
                          </a:solidFill>
                          <a:latin typeface="Times New Roman"/>
                          <a:cs typeface="Times New Roman"/>
                        </a:rPr>
                        <a:t>SIRA  </a:t>
                      </a:r>
                      <a:r>
                        <a:rPr sz="1000" b="1" spc="-15" dirty="0">
                          <a:solidFill>
                            <a:srgbClr val="231F20"/>
                          </a:solidFill>
                          <a:latin typeface="Times New Roman"/>
                          <a:cs typeface="Times New Roman"/>
                        </a:rPr>
                        <a:t>NO</a:t>
                      </a:r>
                      <a:endParaRPr sz="1000" dirty="0">
                        <a:latin typeface="Times New Roman"/>
                        <a:cs typeface="Times New Roman"/>
                      </a:endParaRPr>
                    </a:p>
                  </a:txBody>
                  <a:tcPr marL="0" marR="0" marT="7810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rowSpan="2">
                  <a:txBody>
                    <a:bodyPr/>
                    <a:lstStyle/>
                    <a:p>
                      <a:pPr marL="35560" marR="378460">
                        <a:lnSpc>
                          <a:spcPts val="1200"/>
                        </a:lnSpc>
                        <a:spcBef>
                          <a:spcPts val="690"/>
                        </a:spcBef>
                      </a:pPr>
                      <a:r>
                        <a:rPr sz="1100" b="1" dirty="0">
                          <a:solidFill>
                            <a:srgbClr val="231F20"/>
                          </a:solidFill>
                          <a:latin typeface="Times New Roman"/>
                          <a:cs typeface="Times New Roman"/>
                        </a:rPr>
                        <a:t>SO</a:t>
                      </a:r>
                      <a:r>
                        <a:rPr sz="1100" b="1" spc="-10" dirty="0">
                          <a:solidFill>
                            <a:srgbClr val="231F20"/>
                          </a:solidFill>
                          <a:latin typeface="Times New Roman"/>
                          <a:cs typeface="Times New Roman"/>
                        </a:rPr>
                        <a:t>R</a:t>
                      </a:r>
                      <a:r>
                        <a:rPr sz="1100" b="1" spc="15" dirty="0">
                          <a:solidFill>
                            <a:srgbClr val="231F20"/>
                          </a:solidFill>
                          <a:latin typeface="Times New Roman"/>
                          <a:cs typeface="Times New Roman"/>
                        </a:rPr>
                        <a:t>U</a:t>
                      </a:r>
                      <a:r>
                        <a:rPr sz="1100" b="1" spc="5" dirty="0">
                          <a:solidFill>
                            <a:srgbClr val="231F20"/>
                          </a:solidFill>
                          <a:latin typeface="Times New Roman"/>
                          <a:cs typeface="Times New Roman"/>
                        </a:rPr>
                        <a:t>M</a:t>
                      </a:r>
                      <a:r>
                        <a:rPr sz="1100" b="1" spc="-35" dirty="0">
                          <a:solidFill>
                            <a:srgbClr val="231F20"/>
                          </a:solidFill>
                          <a:latin typeface="Times New Roman"/>
                          <a:cs typeface="Times New Roman"/>
                        </a:rPr>
                        <a:t>L</a:t>
                      </a:r>
                      <a:r>
                        <a:rPr sz="1100" b="1" dirty="0">
                          <a:solidFill>
                            <a:srgbClr val="231F20"/>
                          </a:solidFill>
                          <a:latin typeface="Times New Roman"/>
                          <a:cs typeface="Times New Roman"/>
                        </a:rPr>
                        <a:t>U  </a:t>
                      </a:r>
                      <a:r>
                        <a:rPr sz="1100" b="1" spc="-60" dirty="0">
                          <a:solidFill>
                            <a:srgbClr val="231F20"/>
                          </a:solidFill>
                          <a:latin typeface="Times New Roman"/>
                          <a:cs typeface="Times New Roman"/>
                        </a:rPr>
                        <a:t>BİRİM</a:t>
                      </a:r>
                      <a:endParaRPr sz="1100" dirty="0">
                        <a:latin typeface="Times New Roman"/>
                        <a:cs typeface="Times New Roman"/>
                      </a:endParaRPr>
                    </a:p>
                  </a:txBody>
                  <a:tcPr marL="0" marR="0" marT="87630"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rowSpan="2">
                  <a:txBody>
                    <a:bodyPr/>
                    <a:lstStyle/>
                    <a:p>
                      <a:pPr algn="ctr">
                        <a:lnSpc>
                          <a:spcPct val="100000"/>
                        </a:lnSpc>
                        <a:spcBef>
                          <a:spcPts val="1150"/>
                        </a:spcBef>
                      </a:pPr>
                      <a:r>
                        <a:rPr sz="1100" b="1" spc="-65" dirty="0">
                          <a:solidFill>
                            <a:srgbClr val="231F20"/>
                          </a:solidFill>
                          <a:latin typeface="Times New Roman"/>
                          <a:cs typeface="Times New Roman"/>
                        </a:rPr>
                        <a:t>F</a:t>
                      </a:r>
                      <a:r>
                        <a:rPr sz="1100" b="1" spc="30" dirty="0">
                          <a:solidFill>
                            <a:srgbClr val="231F20"/>
                          </a:solidFill>
                          <a:latin typeface="Times New Roman"/>
                          <a:cs typeface="Times New Roman"/>
                        </a:rPr>
                        <a:t>A</a:t>
                      </a:r>
                      <a:r>
                        <a:rPr sz="1100" b="1" spc="5" dirty="0">
                          <a:solidFill>
                            <a:srgbClr val="231F20"/>
                          </a:solidFill>
                          <a:latin typeface="Times New Roman"/>
                          <a:cs typeface="Times New Roman"/>
                        </a:rPr>
                        <a:t>A</a:t>
                      </a:r>
                      <a:r>
                        <a:rPr sz="1100" b="1" dirty="0">
                          <a:solidFill>
                            <a:srgbClr val="231F20"/>
                          </a:solidFill>
                          <a:latin typeface="Times New Roman"/>
                          <a:cs typeface="Times New Roman"/>
                        </a:rPr>
                        <a:t>LİY</a:t>
                      </a:r>
                      <a:r>
                        <a:rPr sz="1100" b="1" spc="-30" dirty="0">
                          <a:solidFill>
                            <a:srgbClr val="231F20"/>
                          </a:solidFill>
                          <a:latin typeface="Times New Roman"/>
                          <a:cs typeface="Times New Roman"/>
                        </a:rPr>
                        <a:t>E</a:t>
                      </a:r>
                      <a:r>
                        <a:rPr sz="1100" b="1" dirty="0">
                          <a:solidFill>
                            <a:srgbClr val="231F20"/>
                          </a:solidFill>
                          <a:latin typeface="Times New Roman"/>
                          <a:cs typeface="Times New Roman"/>
                        </a:rPr>
                        <a:t>T</a:t>
                      </a:r>
                      <a:r>
                        <a:rPr sz="1100" b="1" spc="-85" dirty="0">
                          <a:solidFill>
                            <a:srgbClr val="231F20"/>
                          </a:solidFill>
                          <a:latin typeface="Times New Roman"/>
                          <a:cs typeface="Times New Roman"/>
                        </a:rPr>
                        <a:t> </a:t>
                      </a:r>
                      <a:r>
                        <a:rPr sz="1100" b="1" spc="5" dirty="0">
                          <a:solidFill>
                            <a:srgbClr val="231F20"/>
                          </a:solidFill>
                          <a:latin typeface="Times New Roman"/>
                          <a:cs typeface="Times New Roman"/>
                        </a:rPr>
                        <a:t>A</a:t>
                      </a:r>
                      <a:r>
                        <a:rPr sz="1100" b="1" dirty="0">
                          <a:solidFill>
                            <a:srgbClr val="231F20"/>
                          </a:solidFill>
                          <a:latin typeface="Times New Roman"/>
                          <a:cs typeface="Times New Roman"/>
                        </a:rPr>
                        <a:t>DI</a:t>
                      </a:r>
                      <a:endParaRPr sz="1100" dirty="0">
                        <a:latin typeface="Times New Roman"/>
                        <a:cs typeface="Times New Roman"/>
                      </a:endParaRPr>
                    </a:p>
                  </a:txBody>
                  <a:tcPr marL="0" marR="0" marT="146050"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gridSpan="2">
                  <a:txBody>
                    <a:bodyPr/>
                    <a:lstStyle/>
                    <a:p>
                      <a:pPr algn="ctr">
                        <a:lnSpc>
                          <a:spcPct val="100000"/>
                        </a:lnSpc>
                        <a:spcBef>
                          <a:spcPts val="210"/>
                        </a:spcBef>
                      </a:pPr>
                      <a:r>
                        <a:rPr sz="1100" b="1" spc="-65" dirty="0">
                          <a:solidFill>
                            <a:srgbClr val="231F20"/>
                          </a:solidFill>
                          <a:latin typeface="Times New Roman"/>
                          <a:cs typeface="Times New Roman"/>
                        </a:rPr>
                        <a:t>TARİHİ</a:t>
                      </a:r>
                      <a:endParaRPr sz="1100" dirty="0">
                        <a:latin typeface="Times New Roman"/>
                        <a:cs typeface="Times New Roman"/>
                      </a:endParaRPr>
                    </a:p>
                  </a:txBody>
                  <a:tcPr marL="0" marR="0" marT="2667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289368">
                <a:tc vMerge="1">
                  <a:txBody>
                    <a:bodyPr/>
                    <a:lstStyle/>
                    <a:p>
                      <a:endParaRPr/>
                    </a:p>
                  </a:txBody>
                  <a:tcPr marL="0" marR="0" marT="7810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vMerge="1">
                  <a:txBody>
                    <a:bodyPr/>
                    <a:lstStyle/>
                    <a:p>
                      <a:endParaRPr/>
                    </a:p>
                  </a:txBody>
                  <a:tcPr marL="0" marR="0" marT="8763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vMerge="1">
                  <a:txBody>
                    <a:bodyPr/>
                    <a:lstStyle/>
                    <a:p>
                      <a:endParaRPr/>
                    </a:p>
                  </a:txBody>
                  <a:tcPr marL="0" marR="0" marT="14605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marL="91440">
                        <a:lnSpc>
                          <a:spcPct val="100000"/>
                        </a:lnSpc>
                        <a:spcBef>
                          <a:spcPts val="215"/>
                        </a:spcBef>
                      </a:pPr>
                      <a:r>
                        <a:rPr sz="1100" b="1" spc="-35" dirty="0">
                          <a:solidFill>
                            <a:srgbClr val="231F20"/>
                          </a:solidFill>
                          <a:latin typeface="Times New Roman"/>
                          <a:cs typeface="Times New Roman"/>
                        </a:rPr>
                        <a:t>Başlangıç</a:t>
                      </a:r>
                      <a:endParaRPr sz="1100" dirty="0">
                        <a:latin typeface="Times New Roman"/>
                        <a:cs typeface="Times New Roman"/>
                      </a:endParaRPr>
                    </a:p>
                  </a:txBody>
                  <a:tcPr marL="0" marR="0" marT="27305"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ctr">
                        <a:lnSpc>
                          <a:spcPct val="100000"/>
                        </a:lnSpc>
                        <a:spcBef>
                          <a:spcPts val="215"/>
                        </a:spcBef>
                      </a:pPr>
                      <a:r>
                        <a:rPr sz="1100" b="1" spc="-20" dirty="0">
                          <a:solidFill>
                            <a:srgbClr val="231F20"/>
                          </a:solidFill>
                          <a:latin typeface="Times New Roman"/>
                          <a:cs typeface="Times New Roman"/>
                        </a:rPr>
                        <a:t>Bitiş</a:t>
                      </a:r>
                      <a:endParaRPr sz="1100" dirty="0">
                        <a:latin typeface="Times New Roman"/>
                        <a:cs typeface="Times New Roman"/>
                      </a:endParaRPr>
                    </a:p>
                  </a:txBody>
                  <a:tcPr marL="0" marR="0" marT="27305"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2"/>
                  </a:ext>
                </a:extLst>
              </a:tr>
              <a:tr h="696819">
                <a:tc>
                  <a:txBody>
                    <a:bodyPr/>
                    <a:lstStyle/>
                    <a:p>
                      <a:pPr>
                        <a:lnSpc>
                          <a:spcPct val="100000"/>
                        </a:lnSpc>
                      </a:pPr>
                      <a:endParaRPr sz="1750">
                        <a:latin typeface="Times New Roman"/>
                        <a:cs typeface="Times New Roman"/>
                      </a:endParaRPr>
                    </a:p>
                    <a:p>
                      <a:pPr marR="41275" algn="ctr">
                        <a:lnSpc>
                          <a:spcPct val="100000"/>
                        </a:lnSpc>
                      </a:pPr>
                      <a:r>
                        <a:rPr sz="1100" b="1" dirty="0">
                          <a:solidFill>
                            <a:srgbClr val="231F20"/>
                          </a:solidFill>
                          <a:latin typeface="Times New Roman"/>
                          <a:cs typeface="Times New Roman"/>
                        </a:rPr>
                        <a:t>1</a:t>
                      </a:r>
                      <a:endParaRPr sz="1100">
                        <a:latin typeface="Times New Roman"/>
                        <a:cs typeface="Times New Roman"/>
                      </a:endParaRPr>
                    </a:p>
                  </a:txBody>
                  <a:tcPr marL="0" marR="0" marT="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Strateji Geliştirme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TÜBİTAK kapsamında şenlikler,projeler ve sosyal faaliyetler düzenlemek</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1.01.2025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31.01.2025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3"/>
                  </a:ext>
                </a:extLst>
              </a:tr>
              <a:tr h="843582">
                <a:tc>
                  <a:txBody>
                    <a:bodyPr/>
                    <a:lstStyle/>
                    <a:p>
                      <a:pPr>
                        <a:lnSpc>
                          <a:spcPct val="100000"/>
                        </a:lnSpc>
                      </a:pPr>
                      <a:endParaRPr sz="1750">
                        <a:latin typeface="Times New Roman"/>
                        <a:cs typeface="Times New Roman"/>
                      </a:endParaRPr>
                    </a:p>
                    <a:p>
                      <a:pPr marR="41275" algn="ctr">
                        <a:lnSpc>
                          <a:spcPct val="100000"/>
                        </a:lnSpc>
                      </a:pPr>
                      <a:r>
                        <a:rPr sz="1100" b="1" dirty="0">
                          <a:solidFill>
                            <a:srgbClr val="231F20"/>
                          </a:solidFill>
                          <a:latin typeface="Times New Roman"/>
                          <a:cs typeface="Times New Roman"/>
                        </a:rPr>
                        <a:t>2</a:t>
                      </a:r>
                      <a:endParaRPr sz="1100">
                        <a:latin typeface="Times New Roman"/>
                        <a:cs typeface="Times New Roman"/>
                      </a:endParaRPr>
                    </a:p>
                  </a:txBody>
                  <a:tcPr marL="0" marR="0" marT="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Strateji Geliştirme Şubesi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Proje kapsamında yurtdışına giden öğretmen-öğrenci ve idareciler için hizmet pasaportu düzenlemek ve iptal ettirmek</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1.01.2025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31.01.2025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4"/>
                  </a:ext>
                </a:extLst>
              </a:tr>
              <a:tr h="812846">
                <a:tc>
                  <a:txBody>
                    <a:bodyPr/>
                    <a:lstStyle/>
                    <a:p>
                      <a:pPr>
                        <a:lnSpc>
                          <a:spcPct val="100000"/>
                        </a:lnSpc>
                      </a:pPr>
                      <a:endParaRPr sz="1400">
                        <a:latin typeface="Times New Roman"/>
                        <a:cs typeface="Times New Roman"/>
                      </a:endParaRPr>
                    </a:p>
                    <a:p>
                      <a:pPr>
                        <a:lnSpc>
                          <a:spcPct val="100000"/>
                        </a:lnSpc>
                        <a:spcBef>
                          <a:spcPts val="20"/>
                        </a:spcBef>
                      </a:pPr>
                      <a:endParaRPr sz="1900">
                        <a:latin typeface="Times New Roman"/>
                        <a:cs typeface="Times New Roman"/>
                      </a:endParaRPr>
                    </a:p>
                    <a:p>
                      <a:pPr marR="41275" algn="ctr">
                        <a:lnSpc>
                          <a:spcPct val="100000"/>
                        </a:lnSpc>
                      </a:pPr>
                      <a:r>
                        <a:rPr sz="1100" b="1" dirty="0">
                          <a:solidFill>
                            <a:srgbClr val="231F20"/>
                          </a:solidFill>
                          <a:latin typeface="Times New Roman"/>
                          <a:cs typeface="Times New Roman"/>
                        </a:rPr>
                        <a:t>3</a:t>
                      </a:r>
                      <a:endParaRPr sz="1100">
                        <a:latin typeface="Times New Roman"/>
                        <a:cs typeface="Times New Roman"/>
                      </a:endParaRPr>
                    </a:p>
                  </a:txBody>
                  <a:tcPr marL="0" marR="0" marT="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Strateji Geliştirme Şubesi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Kantin ve Okul Aile Birlikleriyle ilgili tüm iş ve işlemlerini yürütmek</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1.01.2025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31.01.2025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05"/>
                  </a:ext>
                </a:extLst>
              </a:tr>
              <a:tr h="794372">
                <a:tc>
                  <a:txBody>
                    <a:bodyPr/>
                    <a:lstStyle/>
                    <a:p>
                      <a:pPr marR="41275" algn="ctr">
                        <a:lnSpc>
                          <a:spcPct val="100000"/>
                        </a:lnSpc>
                        <a:spcBef>
                          <a:spcPts val="815"/>
                        </a:spcBef>
                      </a:pPr>
                      <a:r>
                        <a:rPr sz="1100" b="1" dirty="0">
                          <a:solidFill>
                            <a:srgbClr val="231F20"/>
                          </a:solidFill>
                          <a:latin typeface="Times New Roman"/>
                          <a:cs typeface="Times New Roman"/>
                        </a:rPr>
                        <a:t>4</a:t>
                      </a:r>
                      <a:endParaRPr sz="1100">
                        <a:latin typeface="Times New Roman"/>
                        <a:cs typeface="Times New Roman"/>
                      </a:endParaRPr>
                    </a:p>
                  </a:txBody>
                  <a:tcPr marL="0" marR="0" marT="10350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Strateji Geliştirme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TEFBİS Modülünde gelir gider devreden ve eksi bakiye sorunlarını çözmek</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31.01.2025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6"/>
                  </a:ext>
                </a:extLst>
              </a:tr>
              <a:tr h="658844">
                <a:tc>
                  <a:txBody>
                    <a:bodyPr/>
                    <a:lstStyle/>
                    <a:p>
                      <a:pPr>
                        <a:lnSpc>
                          <a:spcPct val="100000"/>
                        </a:lnSpc>
                        <a:spcBef>
                          <a:spcPts val="35"/>
                        </a:spcBef>
                      </a:pPr>
                      <a:endParaRPr sz="1200">
                        <a:latin typeface="Times New Roman"/>
                        <a:cs typeface="Times New Roman"/>
                      </a:endParaRPr>
                    </a:p>
                    <a:p>
                      <a:pPr marR="41275" algn="ctr">
                        <a:lnSpc>
                          <a:spcPct val="100000"/>
                        </a:lnSpc>
                      </a:pPr>
                      <a:r>
                        <a:rPr sz="1100" b="1" dirty="0">
                          <a:solidFill>
                            <a:srgbClr val="231F20"/>
                          </a:solidFill>
                          <a:latin typeface="Times New Roman"/>
                          <a:cs typeface="Times New Roman"/>
                        </a:rPr>
                        <a:t>5</a:t>
                      </a:r>
                      <a:endParaRPr sz="1100">
                        <a:latin typeface="Times New Roman"/>
                        <a:cs typeface="Times New Roman"/>
                      </a:endParaRPr>
                    </a:p>
                  </a:txBody>
                  <a:tcPr marL="0" marR="0" marT="444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Temel Eğitim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Eğitim Hizmetleri İl  Raporu Oluşturulması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1.01.2025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31.01.2025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7"/>
                  </a:ext>
                </a:extLst>
              </a:tr>
              <a:tr h="474106">
                <a:tc>
                  <a:txBody>
                    <a:bodyPr/>
                    <a:lstStyle/>
                    <a:p>
                      <a:pPr marR="41275" algn="ctr">
                        <a:lnSpc>
                          <a:spcPct val="100000"/>
                        </a:lnSpc>
                        <a:spcBef>
                          <a:spcPts val="815"/>
                        </a:spcBef>
                      </a:pPr>
                      <a:r>
                        <a:rPr sz="1100" b="1" dirty="0">
                          <a:solidFill>
                            <a:srgbClr val="231F20"/>
                          </a:solidFill>
                          <a:latin typeface="Times New Roman"/>
                          <a:cs typeface="Times New Roman"/>
                        </a:rPr>
                        <a:t>6</a:t>
                      </a:r>
                      <a:endParaRPr sz="1100">
                        <a:latin typeface="Times New Roman"/>
                        <a:cs typeface="Times New Roman"/>
                      </a:endParaRPr>
                    </a:p>
                  </a:txBody>
                  <a:tcPr marL="0" marR="0" marT="10350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Öğretim Kurumları Şubesi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2025-2026 Öğreti m Yılı Özel Öğretim Kurumları,  Kursiyer  Ücret  İlanları  ve  belirlenmesi </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1.01.2025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30.05.2025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8"/>
                  </a:ext>
                </a:extLst>
              </a:tr>
              <a:tr h="658845">
                <a:tc>
                  <a:txBody>
                    <a:bodyPr/>
                    <a:lstStyle/>
                    <a:p>
                      <a:pPr>
                        <a:lnSpc>
                          <a:spcPct val="100000"/>
                        </a:lnSpc>
                        <a:spcBef>
                          <a:spcPts val="35"/>
                        </a:spcBef>
                      </a:pPr>
                      <a:endParaRPr sz="1200">
                        <a:latin typeface="Times New Roman"/>
                        <a:cs typeface="Times New Roman"/>
                      </a:endParaRPr>
                    </a:p>
                    <a:p>
                      <a:pPr marR="41275" algn="ctr">
                        <a:lnSpc>
                          <a:spcPct val="100000"/>
                        </a:lnSpc>
                      </a:pPr>
                      <a:r>
                        <a:rPr sz="1100" b="1" dirty="0">
                          <a:solidFill>
                            <a:srgbClr val="231F20"/>
                          </a:solidFill>
                          <a:latin typeface="Times New Roman"/>
                          <a:cs typeface="Times New Roman"/>
                        </a:rPr>
                        <a:t>7</a:t>
                      </a:r>
                      <a:endParaRPr sz="1100">
                        <a:latin typeface="Times New Roman"/>
                        <a:cs typeface="Times New Roman"/>
                      </a:endParaRPr>
                    </a:p>
                  </a:txBody>
                  <a:tcPr marL="0" marR="0" marT="444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Öğretim Kurumları Şubesi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2025-2026 Öğretim Yılı Özel Barınma Hizmetleri (Yurtlar) Kurumları,  Öğrenci Ücret  İlanları ve belirlenmesi </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1.01.2025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30.05.2025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09"/>
                  </a:ext>
                </a:extLst>
              </a:tr>
              <a:tr h="843582">
                <a:tc>
                  <a:txBody>
                    <a:bodyPr/>
                    <a:lstStyle/>
                    <a:p>
                      <a:pPr>
                        <a:lnSpc>
                          <a:spcPct val="100000"/>
                        </a:lnSpc>
                        <a:spcBef>
                          <a:spcPts val="5"/>
                        </a:spcBef>
                      </a:pPr>
                      <a:endParaRPr sz="1750">
                        <a:latin typeface="Times New Roman"/>
                        <a:cs typeface="Times New Roman"/>
                      </a:endParaRPr>
                    </a:p>
                    <a:p>
                      <a:pPr marR="41275" algn="ctr">
                        <a:lnSpc>
                          <a:spcPct val="100000"/>
                        </a:lnSpc>
                      </a:pPr>
                      <a:r>
                        <a:rPr sz="1100" b="1" dirty="0">
                          <a:solidFill>
                            <a:srgbClr val="231F20"/>
                          </a:solidFill>
                          <a:latin typeface="Times New Roman"/>
                          <a:cs typeface="Times New Roman"/>
                        </a:rPr>
                        <a:t>8</a:t>
                      </a:r>
                      <a:endParaRPr sz="1100">
                        <a:latin typeface="Times New Roman"/>
                        <a:cs typeface="Times New Roman"/>
                      </a:endParaRPr>
                    </a:p>
                  </a:txBody>
                  <a:tcPr marL="0" marR="0" marT="63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Temel Eğitim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Minik Ellerden Gelecek Hamlesi Projesinin iş ve işlemlerinin yürütülmesi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30.05.2025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0"/>
                  </a:ext>
                </a:extLst>
              </a:tr>
              <a:tr h="658844">
                <a:tc>
                  <a:txBody>
                    <a:bodyPr/>
                    <a:lstStyle/>
                    <a:p>
                      <a:pPr>
                        <a:lnSpc>
                          <a:spcPct val="100000"/>
                        </a:lnSpc>
                        <a:spcBef>
                          <a:spcPts val="40"/>
                        </a:spcBef>
                      </a:pPr>
                      <a:endParaRPr sz="1200">
                        <a:latin typeface="Times New Roman"/>
                        <a:cs typeface="Times New Roman"/>
                      </a:endParaRPr>
                    </a:p>
                    <a:p>
                      <a:pPr marR="41275" algn="ctr">
                        <a:lnSpc>
                          <a:spcPct val="100000"/>
                        </a:lnSpc>
                      </a:pPr>
                      <a:r>
                        <a:rPr sz="1100" b="1" dirty="0">
                          <a:solidFill>
                            <a:srgbClr val="231F20"/>
                          </a:solidFill>
                          <a:latin typeface="Times New Roman"/>
                          <a:cs typeface="Times New Roman"/>
                        </a:rPr>
                        <a:t>9</a:t>
                      </a:r>
                      <a:endParaRPr sz="1100">
                        <a:latin typeface="Times New Roman"/>
                        <a:cs typeface="Times New Roman"/>
                      </a:endParaRPr>
                    </a:p>
                  </a:txBody>
                  <a:tcPr marL="0" marR="0" marT="508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Temel Eğitim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Gelenekten Geleceğe Oyunlarla Büyüyorum Projesinin iş ve işlemlerinin yürütülmesi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31.05.2025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1"/>
                  </a:ext>
                </a:extLst>
              </a:tr>
              <a:tr h="658844">
                <a:tc>
                  <a:txBody>
                    <a:bodyPr/>
                    <a:lstStyle/>
                    <a:p>
                      <a:pPr>
                        <a:lnSpc>
                          <a:spcPct val="100000"/>
                        </a:lnSpc>
                        <a:spcBef>
                          <a:spcPts val="40"/>
                        </a:spcBef>
                      </a:pPr>
                      <a:endParaRPr sz="1200">
                        <a:latin typeface="Times New Roman"/>
                        <a:cs typeface="Times New Roman"/>
                      </a:endParaRPr>
                    </a:p>
                    <a:p>
                      <a:pPr marR="41275" algn="ctr">
                        <a:lnSpc>
                          <a:spcPct val="100000"/>
                        </a:lnSpc>
                      </a:pPr>
                      <a:r>
                        <a:rPr sz="1100" b="1" spc="5" dirty="0">
                          <a:solidFill>
                            <a:srgbClr val="231F20"/>
                          </a:solidFill>
                          <a:latin typeface="Times New Roman"/>
                          <a:cs typeface="Times New Roman"/>
                        </a:rPr>
                        <a:t>10</a:t>
                      </a:r>
                      <a:endParaRPr sz="1100">
                        <a:latin typeface="Times New Roman"/>
                        <a:cs typeface="Times New Roman"/>
                      </a:endParaRPr>
                    </a:p>
                  </a:txBody>
                  <a:tcPr marL="0" marR="0" marT="508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Hayat Boyu Öğrenme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Halk Eğitimlerde Görev Yapan Kadrolu Öğretmenlerin Kurs Tamamlama</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20.06.2025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2"/>
                  </a:ext>
                </a:extLst>
              </a:tr>
              <a:tr h="658844">
                <a:tc>
                  <a:txBody>
                    <a:bodyPr/>
                    <a:lstStyle/>
                    <a:p>
                      <a:pPr>
                        <a:lnSpc>
                          <a:spcPct val="100000"/>
                        </a:lnSpc>
                        <a:spcBef>
                          <a:spcPts val="40"/>
                        </a:spcBef>
                      </a:pPr>
                      <a:endParaRPr sz="1200">
                        <a:latin typeface="Times New Roman"/>
                        <a:cs typeface="Times New Roman"/>
                      </a:endParaRPr>
                    </a:p>
                    <a:p>
                      <a:pPr marR="41275" algn="ctr">
                        <a:lnSpc>
                          <a:spcPct val="100000"/>
                        </a:lnSpc>
                      </a:pPr>
                      <a:r>
                        <a:rPr sz="1100" b="1" spc="5" dirty="0">
                          <a:solidFill>
                            <a:srgbClr val="231F20"/>
                          </a:solidFill>
                          <a:latin typeface="Times New Roman"/>
                          <a:cs typeface="Times New Roman"/>
                        </a:rPr>
                        <a:t>11</a:t>
                      </a:r>
                      <a:endParaRPr sz="1100">
                        <a:latin typeface="Times New Roman"/>
                        <a:cs typeface="Times New Roman"/>
                      </a:endParaRPr>
                    </a:p>
                  </a:txBody>
                  <a:tcPr marL="0" marR="0" marT="508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Temel Eğitim Şubesi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Yaşam Becerileri Projesinin iş ve işlemlerinin yürütülmesi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1.01.2025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20.06.2025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13"/>
                  </a:ext>
                </a:extLst>
              </a:tr>
              <a:tr h="420947">
                <a:tc>
                  <a:txBody>
                    <a:bodyPr/>
                    <a:lstStyle/>
                    <a:p>
                      <a:pPr>
                        <a:lnSpc>
                          <a:spcPct val="100000"/>
                        </a:lnSpc>
                        <a:spcBef>
                          <a:spcPts val="5"/>
                        </a:spcBef>
                      </a:pPr>
                      <a:endParaRPr sz="1750">
                        <a:latin typeface="Times New Roman"/>
                        <a:cs typeface="Times New Roman"/>
                      </a:endParaRPr>
                    </a:p>
                    <a:p>
                      <a:pPr marR="41275" algn="ctr">
                        <a:lnSpc>
                          <a:spcPct val="100000"/>
                        </a:lnSpc>
                        <a:spcBef>
                          <a:spcPts val="5"/>
                        </a:spcBef>
                      </a:pPr>
                      <a:r>
                        <a:rPr sz="1100" b="1" spc="5" dirty="0">
                          <a:solidFill>
                            <a:srgbClr val="231F20"/>
                          </a:solidFill>
                          <a:latin typeface="Times New Roman"/>
                          <a:cs typeface="Times New Roman"/>
                        </a:rPr>
                        <a:t>12</a:t>
                      </a:r>
                      <a:endParaRPr sz="1100">
                        <a:latin typeface="Times New Roman"/>
                        <a:cs typeface="Times New Roman"/>
                      </a:endParaRPr>
                    </a:p>
                  </a:txBody>
                  <a:tcPr marL="0" marR="0" marT="63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Eğitim ve Rehberlik Hizmetleri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dirty="0">
                          <a:solidFill>
                            <a:srgbClr val="000000"/>
                          </a:solidFill>
                          <a:effectLst/>
                          <a:latin typeface="Times New Roman" panose="02020603050405020304" pitchFamily="18" charset="0"/>
                        </a:rPr>
                        <a:t>Bilim ve Sanat Merkezi Öğrenci Tanılama ve Yerleştirme Takvimi (2024-2025)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dirty="0">
                          <a:solidFill>
                            <a:srgbClr val="000000"/>
                          </a:solidFill>
                          <a:effectLst/>
                          <a:latin typeface="Times New Roman" panose="02020603050405020304" pitchFamily="18" charset="0"/>
                        </a:rPr>
                        <a:t>29.08.2025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4"/>
                  </a:ext>
                </a:extLst>
              </a:tr>
            </a:tbl>
          </a:graphicData>
        </a:graphic>
      </p:graphicFrame>
      <p:sp>
        <p:nvSpPr>
          <p:cNvPr id="3" name="Dikdörtgen 2"/>
          <p:cNvSpPr/>
          <p:nvPr/>
        </p:nvSpPr>
        <p:spPr>
          <a:xfrm>
            <a:off x="3282950" y="9372600"/>
            <a:ext cx="533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11</a:t>
            </a:r>
          </a:p>
        </p:txBody>
      </p:sp>
    </p:spTree>
    <p:extLst>
      <p:ext uri="{BB962C8B-B14F-4D97-AF65-F5344CB8AC3E}">
        <p14:creationId xmlns:p14="http://schemas.microsoft.com/office/powerpoint/2010/main" val="2722774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3388242755"/>
              </p:ext>
            </p:extLst>
          </p:nvPr>
        </p:nvGraphicFramePr>
        <p:xfrm>
          <a:off x="158749" y="228601"/>
          <a:ext cx="6629400" cy="9221415"/>
        </p:xfrm>
        <a:graphic>
          <a:graphicData uri="http://schemas.openxmlformats.org/drawingml/2006/table">
            <a:tbl>
              <a:tblPr firstRow="1" bandRow="1">
                <a:tableStyleId>{2D5ABB26-0587-4C30-8999-92F81FD0307C}</a:tableStyleId>
              </a:tblPr>
              <a:tblGrid>
                <a:gridCol w="547894">
                  <a:extLst>
                    <a:ext uri="{9D8B030D-6E8A-4147-A177-3AD203B41FA5}">
                      <a16:colId xmlns:a16="http://schemas.microsoft.com/office/drawing/2014/main" val="20000"/>
                    </a:ext>
                  </a:extLst>
                </a:gridCol>
                <a:gridCol w="1369734">
                  <a:extLst>
                    <a:ext uri="{9D8B030D-6E8A-4147-A177-3AD203B41FA5}">
                      <a16:colId xmlns:a16="http://schemas.microsoft.com/office/drawing/2014/main" val="20001"/>
                    </a:ext>
                  </a:extLst>
                </a:gridCol>
                <a:gridCol w="2985910">
                  <a:extLst>
                    <a:ext uri="{9D8B030D-6E8A-4147-A177-3AD203B41FA5}">
                      <a16:colId xmlns:a16="http://schemas.microsoft.com/office/drawing/2014/main" val="20002"/>
                    </a:ext>
                  </a:extLst>
                </a:gridCol>
                <a:gridCol w="862931">
                  <a:extLst>
                    <a:ext uri="{9D8B030D-6E8A-4147-A177-3AD203B41FA5}">
                      <a16:colId xmlns:a16="http://schemas.microsoft.com/office/drawing/2014/main" val="20003"/>
                    </a:ext>
                  </a:extLst>
                </a:gridCol>
                <a:gridCol w="862931">
                  <a:extLst>
                    <a:ext uri="{9D8B030D-6E8A-4147-A177-3AD203B41FA5}">
                      <a16:colId xmlns:a16="http://schemas.microsoft.com/office/drawing/2014/main" val="20004"/>
                    </a:ext>
                  </a:extLst>
                </a:gridCol>
              </a:tblGrid>
              <a:tr h="625013">
                <a:tc gridSpan="5">
                  <a:txBody>
                    <a:bodyPr/>
                    <a:lstStyle/>
                    <a:p>
                      <a:pPr marL="1905" algn="ctr">
                        <a:lnSpc>
                          <a:spcPct val="100000"/>
                        </a:lnSpc>
                        <a:spcBef>
                          <a:spcPts val="459"/>
                        </a:spcBef>
                      </a:pPr>
                      <a:r>
                        <a:rPr sz="1200" b="1" spc="-65" dirty="0">
                          <a:solidFill>
                            <a:srgbClr val="FFFFFF"/>
                          </a:solidFill>
                          <a:latin typeface="Times New Roman"/>
                          <a:cs typeface="Times New Roman"/>
                        </a:rPr>
                        <a:t>OCAK</a:t>
                      </a:r>
                      <a:endParaRPr sz="1200" dirty="0">
                        <a:latin typeface="Times New Roman"/>
                        <a:cs typeface="Times New Roman"/>
                      </a:endParaRPr>
                    </a:p>
                  </a:txBody>
                  <a:tcPr marL="0" marR="0" marT="58419"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solidFill>
                      <a:srgbClr val="8F232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81916">
                <a:tc rowSpan="2">
                  <a:txBody>
                    <a:bodyPr/>
                    <a:lstStyle/>
                    <a:p>
                      <a:pPr marL="85725" marR="38100" indent="-40640">
                        <a:lnSpc>
                          <a:spcPct val="100000"/>
                        </a:lnSpc>
                        <a:spcBef>
                          <a:spcPts val="615"/>
                        </a:spcBef>
                      </a:pPr>
                      <a:r>
                        <a:rPr sz="1000" b="1" dirty="0">
                          <a:solidFill>
                            <a:srgbClr val="231F20"/>
                          </a:solidFill>
                          <a:latin typeface="Times New Roman"/>
                          <a:cs typeface="Times New Roman"/>
                        </a:rPr>
                        <a:t>SIRA  </a:t>
                      </a:r>
                      <a:r>
                        <a:rPr sz="1000" b="1" spc="-15" dirty="0">
                          <a:solidFill>
                            <a:srgbClr val="231F20"/>
                          </a:solidFill>
                          <a:latin typeface="Times New Roman"/>
                          <a:cs typeface="Times New Roman"/>
                        </a:rPr>
                        <a:t>NO</a:t>
                      </a:r>
                      <a:endParaRPr sz="1000" dirty="0">
                        <a:latin typeface="Times New Roman"/>
                        <a:cs typeface="Times New Roman"/>
                      </a:endParaRPr>
                    </a:p>
                  </a:txBody>
                  <a:tcPr marL="0" marR="0" marT="7810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rowSpan="2">
                  <a:txBody>
                    <a:bodyPr/>
                    <a:lstStyle/>
                    <a:p>
                      <a:pPr marL="35560" marR="378460">
                        <a:lnSpc>
                          <a:spcPts val="1200"/>
                        </a:lnSpc>
                        <a:spcBef>
                          <a:spcPts val="690"/>
                        </a:spcBef>
                      </a:pPr>
                      <a:r>
                        <a:rPr sz="1100" b="1" dirty="0">
                          <a:solidFill>
                            <a:srgbClr val="231F20"/>
                          </a:solidFill>
                          <a:latin typeface="Times New Roman"/>
                          <a:cs typeface="Times New Roman"/>
                        </a:rPr>
                        <a:t>SO</a:t>
                      </a:r>
                      <a:r>
                        <a:rPr sz="1100" b="1" spc="-10" dirty="0">
                          <a:solidFill>
                            <a:srgbClr val="231F20"/>
                          </a:solidFill>
                          <a:latin typeface="Times New Roman"/>
                          <a:cs typeface="Times New Roman"/>
                        </a:rPr>
                        <a:t>R</a:t>
                      </a:r>
                      <a:r>
                        <a:rPr sz="1100" b="1" spc="15" dirty="0">
                          <a:solidFill>
                            <a:srgbClr val="231F20"/>
                          </a:solidFill>
                          <a:latin typeface="Times New Roman"/>
                          <a:cs typeface="Times New Roman"/>
                        </a:rPr>
                        <a:t>U</a:t>
                      </a:r>
                      <a:r>
                        <a:rPr sz="1100" b="1" spc="5" dirty="0">
                          <a:solidFill>
                            <a:srgbClr val="231F20"/>
                          </a:solidFill>
                          <a:latin typeface="Times New Roman"/>
                          <a:cs typeface="Times New Roman"/>
                        </a:rPr>
                        <a:t>M</a:t>
                      </a:r>
                      <a:r>
                        <a:rPr sz="1100" b="1" spc="-35" dirty="0">
                          <a:solidFill>
                            <a:srgbClr val="231F20"/>
                          </a:solidFill>
                          <a:latin typeface="Times New Roman"/>
                          <a:cs typeface="Times New Roman"/>
                        </a:rPr>
                        <a:t>L</a:t>
                      </a:r>
                      <a:r>
                        <a:rPr sz="1100" b="1" dirty="0">
                          <a:solidFill>
                            <a:srgbClr val="231F20"/>
                          </a:solidFill>
                          <a:latin typeface="Times New Roman"/>
                          <a:cs typeface="Times New Roman"/>
                        </a:rPr>
                        <a:t>U  </a:t>
                      </a:r>
                      <a:r>
                        <a:rPr sz="1100" b="1" spc="-60" dirty="0">
                          <a:solidFill>
                            <a:srgbClr val="231F20"/>
                          </a:solidFill>
                          <a:latin typeface="Times New Roman"/>
                          <a:cs typeface="Times New Roman"/>
                        </a:rPr>
                        <a:t>BİRİM</a:t>
                      </a:r>
                      <a:endParaRPr sz="1100" dirty="0">
                        <a:latin typeface="Times New Roman"/>
                        <a:cs typeface="Times New Roman"/>
                      </a:endParaRPr>
                    </a:p>
                  </a:txBody>
                  <a:tcPr marL="0" marR="0" marT="87630"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rowSpan="2">
                  <a:txBody>
                    <a:bodyPr/>
                    <a:lstStyle/>
                    <a:p>
                      <a:pPr algn="ctr">
                        <a:lnSpc>
                          <a:spcPct val="100000"/>
                        </a:lnSpc>
                        <a:spcBef>
                          <a:spcPts val="1150"/>
                        </a:spcBef>
                      </a:pPr>
                      <a:r>
                        <a:rPr sz="1100" b="1" spc="-65" dirty="0">
                          <a:solidFill>
                            <a:srgbClr val="231F20"/>
                          </a:solidFill>
                          <a:latin typeface="Times New Roman"/>
                          <a:cs typeface="Times New Roman"/>
                        </a:rPr>
                        <a:t>F</a:t>
                      </a:r>
                      <a:r>
                        <a:rPr sz="1100" b="1" spc="30" dirty="0">
                          <a:solidFill>
                            <a:srgbClr val="231F20"/>
                          </a:solidFill>
                          <a:latin typeface="Times New Roman"/>
                          <a:cs typeface="Times New Roman"/>
                        </a:rPr>
                        <a:t>A</a:t>
                      </a:r>
                      <a:r>
                        <a:rPr sz="1100" b="1" spc="5" dirty="0">
                          <a:solidFill>
                            <a:srgbClr val="231F20"/>
                          </a:solidFill>
                          <a:latin typeface="Times New Roman"/>
                          <a:cs typeface="Times New Roman"/>
                        </a:rPr>
                        <a:t>A</a:t>
                      </a:r>
                      <a:r>
                        <a:rPr sz="1100" b="1" dirty="0">
                          <a:solidFill>
                            <a:srgbClr val="231F20"/>
                          </a:solidFill>
                          <a:latin typeface="Times New Roman"/>
                          <a:cs typeface="Times New Roman"/>
                        </a:rPr>
                        <a:t>LİY</a:t>
                      </a:r>
                      <a:r>
                        <a:rPr sz="1100" b="1" spc="-30" dirty="0">
                          <a:solidFill>
                            <a:srgbClr val="231F20"/>
                          </a:solidFill>
                          <a:latin typeface="Times New Roman"/>
                          <a:cs typeface="Times New Roman"/>
                        </a:rPr>
                        <a:t>E</a:t>
                      </a:r>
                      <a:r>
                        <a:rPr sz="1100" b="1" dirty="0">
                          <a:solidFill>
                            <a:srgbClr val="231F20"/>
                          </a:solidFill>
                          <a:latin typeface="Times New Roman"/>
                          <a:cs typeface="Times New Roman"/>
                        </a:rPr>
                        <a:t>T</a:t>
                      </a:r>
                      <a:r>
                        <a:rPr sz="1100" b="1" spc="-85" dirty="0">
                          <a:solidFill>
                            <a:srgbClr val="231F20"/>
                          </a:solidFill>
                          <a:latin typeface="Times New Roman"/>
                          <a:cs typeface="Times New Roman"/>
                        </a:rPr>
                        <a:t> </a:t>
                      </a:r>
                      <a:r>
                        <a:rPr sz="1100" b="1" spc="5" dirty="0">
                          <a:solidFill>
                            <a:srgbClr val="231F20"/>
                          </a:solidFill>
                          <a:latin typeface="Times New Roman"/>
                          <a:cs typeface="Times New Roman"/>
                        </a:rPr>
                        <a:t>A</a:t>
                      </a:r>
                      <a:r>
                        <a:rPr sz="1100" b="1" dirty="0">
                          <a:solidFill>
                            <a:srgbClr val="231F20"/>
                          </a:solidFill>
                          <a:latin typeface="Times New Roman"/>
                          <a:cs typeface="Times New Roman"/>
                        </a:rPr>
                        <a:t>DI</a:t>
                      </a:r>
                      <a:endParaRPr sz="1100" dirty="0">
                        <a:latin typeface="Times New Roman"/>
                        <a:cs typeface="Times New Roman"/>
                      </a:endParaRPr>
                    </a:p>
                  </a:txBody>
                  <a:tcPr marL="0" marR="0" marT="146050"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gridSpan="2">
                  <a:txBody>
                    <a:bodyPr/>
                    <a:lstStyle/>
                    <a:p>
                      <a:pPr algn="ctr">
                        <a:lnSpc>
                          <a:spcPct val="100000"/>
                        </a:lnSpc>
                        <a:spcBef>
                          <a:spcPts val="210"/>
                        </a:spcBef>
                      </a:pPr>
                      <a:r>
                        <a:rPr sz="1100" b="1" spc="-65" dirty="0">
                          <a:solidFill>
                            <a:srgbClr val="231F20"/>
                          </a:solidFill>
                          <a:latin typeface="Times New Roman"/>
                          <a:cs typeface="Times New Roman"/>
                        </a:rPr>
                        <a:t>TARİHİ</a:t>
                      </a:r>
                      <a:endParaRPr sz="1100" dirty="0">
                        <a:latin typeface="Times New Roman"/>
                        <a:cs typeface="Times New Roman"/>
                      </a:endParaRPr>
                    </a:p>
                  </a:txBody>
                  <a:tcPr marL="0" marR="0" marT="2667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281914">
                <a:tc vMerge="1">
                  <a:txBody>
                    <a:bodyPr/>
                    <a:lstStyle/>
                    <a:p>
                      <a:endParaRPr/>
                    </a:p>
                  </a:txBody>
                  <a:tcPr marL="0" marR="0" marT="7810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vMerge="1">
                  <a:txBody>
                    <a:bodyPr/>
                    <a:lstStyle/>
                    <a:p>
                      <a:endParaRPr/>
                    </a:p>
                  </a:txBody>
                  <a:tcPr marL="0" marR="0" marT="8763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vMerge="1">
                  <a:txBody>
                    <a:bodyPr/>
                    <a:lstStyle/>
                    <a:p>
                      <a:endParaRPr/>
                    </a:p>
                  </a:txBody>
                  <a:tcPr marL="0" marR="0" marT="14605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marL="91440">
                        <a:lnSpc>
                          <a:spcPct val="100000"/>
                        </a:lnSpc>
                        <a:spcBef>
                          <a:spcPts val="215"/>
                        </a:spcBef>
                      </a:pPr>
                      <a:r>
                        <a:rPr sz="1100" b="1" spc="-35" dirty="0">
                          <a:solidFill>
                            <a:srgbClr val="231F20"/>
                          </a:solidFill>
                          <a:latin typeface="Times New Roman"/>
                          <a:cs typeface="Times New Roman"/>
                        </a:rPr>
                        <a:t>Başlangıç</a:t>
                      </a:r>
                      <a:endParaRPr sz="1100" dirty="0">
                        <a:latin typeface="Times New Roman"/>
                        <a:cs typeface="Times New Roman"/>
                      </a:endParaRPr>
                    </a:p>
                  </a:txBody>
                  <a:tcPr marL="0" marR="0" marT="27305"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ctr">
                        <a:lnSpc>
                          <a:spcPct val="100000"/>
                        </a:lnSpc>
                        <a:spcBef>
                          <a:spcPts val="215"/>
                        </a:spcBef>
                      </a:pPr>
                      <a:r>
                        <a:rPr sz="1100" b="1" spc="-20" dirty="0">
                          <a:solidFill>
                            <a:srgbClr val="231F20"/>
                          </a:solidFill>
                          <a:latin typeface="Times New Roman"/>
                          <a:cs typeface="Times New Roman"/>
                        </a:rPr>
                        <a:t>Bitiş</a:t>
                      </a:r>
                      <a:endParaRPr sz="1100" dirty="0">
                        <a:latin typeface="Times New Roman"/>
                        <a:cs typeface="Times New Roman"/>
                      </a:endParaRPr>
                    </a:p>
                  </a:txBody>
                  <a:tcPr marL="0" marR="0" marT="27305"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2"/>
                  </a:ext>
                </a:extLst>
              </a:tr>
              <a:tr h="678870">
                <a:tc>
                  <a:txBody>
                    <a:bodyPr/>
                    <a:lstStyle/>
                    <a:p>
                      <a:pPr>
                        <a:lnSpc>
                          <a:spcPct val="100000"/>
                        </a:lnSpc>
                      </a:pPr>
                      <a:endParaRPr sz="1750">
                        <a:latin typeface="Times New Roman"/>
                        <a:cs typeface="Times New Roman"/>
                      </a:endParaRPr>
                    </a:p>
                    <a:p>
                      <a:pPr marR="41275" algn="ctr">
                        <a:lnSpc>
                          <a:spcPct val="100000"/>
                        </a:lnSpc>
                      </a:pPr>
                      <a:r>
                        <a:rPr sz="1100" b="1" dirty="0">
                          <a:solidFill>
                            <a:srgbClr val="231F20"/>
                          </a:solidFill>
                          <a:latin typeface="Times New Roman"/>
                          <a:cs typeface="Times New Roman"/>
                        </a:rPr>
                        <a:t>1</a:t>
                      </a:r>
                      <a:endParaRPr sz="1100">
                        <a:latin typeface="Times New Roman"/>
                        <a:cs typeface="Times New Roman"/>
                      </a:endParaRPr>
                    </a:p>
                  </a:txBody>
                  <a:tcPr marL="0" marR="0" marT="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dirty="0">
                          <a:solidFill>
                            <a:srgbClr val="000000"/>
                          </a:solidFill>
                          <a:effectLst/>
                          <a:latin typeface="Times New Roman" panose="02020603050405020304" pitchFamily="18" charset="0"/>
                        </a:rPr>
                        <a:t>Hukuk Hizmetleri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Haciz İhbarnameleri, Haciz fek yazıları, Bakanlıktan gelen müzekkere araştırmaları, Duruşmalar, Keşiflere Katılım, Dava dosyalarının takibi ve dilekçe yazımı.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1.01.2025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31.12.2025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3"/>
                  </a:ext>
                </a:extLst>
              </a:tr>
              <a:tr h="821853">
                <a:tc>
                  <a:txBody>
                    <a:bodyPr/>
                    <a:lstStyle/>
                    <a:p>
                      <a:pPr>
                        <a:lnSpc>
                          <a:spcPct val="100000"/>
                        </a:lnSpc>
                      </a:pPr>
                      <a:endParaRPr sz="1750">
                        <a:latin typeface="Times New Roman"/>
                        <a:cs typeface="Times New Roman"/>
                      </a:endParaRPr>
                    </a:p>
                    <a:p>
                      <a:pPr marR="41275" algn="ctr">
                        <a:lnSpc>
                          <a:spcPct val="100000"/>
                        </a:lnSpc>
                      </a:pPr>
                      <a:r>
                        <a:rPr sz="1100" b="1" dirty="0">
                          <a:solidFill>
                            <a:srgbClr val="231F20"/>
                          </a:solidFill>
                          <a:latin typeface="Times New Roman"/>
                          <a:cs typeface="Times New Roman"/>
                        </a:rPr>
                        <a:t>2</a:t>
                      </a:r>
                      <a:endParaRPr sz="1100">
                        <a:latin typeface="Times New Roman"/>
                        <a:cs typeface="Times New Roman"/>
                      </a:endParaRPr>
                    </a:p>
                  </a:txBody>
                  <a:tcPr marL="0" marR="0" marT="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Strateji Geliştirme Şubesi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Bakanlık tarafından gönderilen ödeneklerin il özel idaresi kasasına aktarılmasını sağlamak</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1.01.2025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31.12.2025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4"/>
                  </a:ext>
                </a:extLst>
              </a:tr>
              <a:tr h="791909">
                <a:tc>
                  <a:txBody>
                    <a:bodyPr/>
                    <a:lstStyle/>
                    <a:p>
                      <a:pPr>
                        <a:lnSpc>
                          <a:spcPct val="100000"/>
                        </a:lnSpc>
                      </a:pPr>
                      <a:endParaRPr sz="1400">
                        <a:latin typeface="Times New Roman"/>
                        <a:cs typeface="Times New Roman"/>
                      </a:endParaRPr>
                    </a:p>
                    <a:p>
                      <a:pPr>
                        <a:lnSpc>
                          <a:spcPct val="100000"/>
                        </a:lnSpc>
                        <a:spcBef>
                          <a:spcPts val="20"/>
                        </a:spcBef>
                      </a:pPr>
                      <a:endParaRPr sz="1900">
                        <a:latin typeface="Times New Roman"/>
                        <a:cs typeface="Times New Roman"/>
                      </a:endParaRPr>
                    </a:p>
                    <a:p>
                      <a:pPr marR="41275" algn="ctr">
                        <a:lnSpc>
                          <a:spcPct val="100000"/>
                        </a:lnSpc>
                      </a:pPr>
                      <a:r>
                        <a:rPr sz="1100" b="1" dirty="0">
                          <a:solidFill>
                            <a:srgbClr val="231F20"/>
                          </a:solidFill>
                          <a:latin typeface="Times New Roman"/>
                          <a:cs typeface="Times New Roman"/>
                        </a:rPr>
                        <a:t>3</a:t>
                      </a:r>
                      <a:endParaRPr sz="1100">
                        <a:latin typeface="Times New Roman"/>
                        <a:cs typeface="Times New Roman"/>
                      </a:endParaRPr>
                    </a:p>
                  </a:txBody>
                  <a:tcPr marL="0" marR="0" marT="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Strateji Geliştirme Şubesi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E-Hizmet Modülünde ihtiyaca nazaran okul ve kurumların taleplerine il onayı vermek</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1.01.2025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31.12.2025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05"/>
                  </a:ext>
                </a:extLst>
              </a:tr>
              <a:tr h="773910">
                <a:tc>
                  <a:txBody>
                    <a:bodyPr/>
                    <a:lstStyle/>
                    <a:p>
                      <a:pPr marR="41275" algn="ctr">
                        <a:lnSpc>
                          <a:spcPct val="100000"/>
                        </a:lnSpc>
                        <a:spcBef>
                          <a:spcPts val="815"/>
                        </a:spcBef>
                      </a:pPr>
                      <a:r>
                        <a:rPr sz="1100" b="1" dirty="0">
                          <a:solidFill>
                            <a:srgbClr val="231F20"/>
                          </a:solidFill>
                          <a:latin typeface="Times New Roman"/>
                          <a:cs typeface="Times New Roman"/>
                        </a:rPr>
                        <a:t>4</a:t>
                      </a:r>
                      <a:endParaRPr sz="1100">
                        <a:latin typeface="Times New Roman"/>
                        <a:cs typeface="Times New Roman"/>
                      </a:endParaRPr>
                    </a:p>
                  </a:txBody>
                  <a:tcPr marL="0" marR="0" marT="10350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Temel Eğitim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Diploma Kayıt Örneği Oluşturulması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1.01.2025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31.12.2025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6"/>
                  </a:ext>
                </a:extLst>
              </a:tr>
              <a:tr h="641874">
                <a:tc>
                  <a:txBody>
                    <a:bodyPr/>
                    <a:lstStyle/>
                    <a:p>
                      <a:pPr>
                        <a:lnSpc>
                          <a:spcPct val="100000"/>
                        </a:lnSpc>
                        <a:spcBef>
                          <a:spcPts val="35"/>
                        </a:spcBef>
                      </a:pPr>
                      <a:endParaRPr sz="1200">
                        <a:latin typeface="Times New Roman"/>
                        <a:cs typeface="Times New Roman"/>
                      </a:endParaRPr>
                    </a:p>
                    <a:p>
                      <a:pPr marR="41275" algn="ctr">
                        <a:lnSpc>
                          <a:spcPct val="100000"/>
                        </a:lnSpc>
                      </a:pPr>
                      <a:r>
                        <a:rPr sz="1100" b="1" dirty="0">
                          <a:solidFill>
                            <a:srgbClr val="231F20"/>
                          </a:solidFill>
                          <a:latin typeface="Times New Roman"/>
                          <a:cs typeface="Times New Roman"/>
                        </a:rPr>
                        <a:t>5</a:t>
                      </a:r>
                      <a:endParaRPr sz="1100">
                        <a:latin typeface="Times New Roman"/>
                        <a:cs typeface="Times New Roman"/>
                      </a:endParaRPr>
                    </a:p>
                  </a:txBody>
                  <a:tcPr marL="0" marR="0" marT="444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Temel Eğitim Şubesi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Devam- Devamsızlık Takibi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1.01.2025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31.12.2025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07"/>
                  </a:ext>
                </a:extLst>
              </a:tr>
              <a:tr h="461894">
                <a:tc>
                  <a:txBody>
                    <a:bodyPr/>
                    <a:lstStyle/>
                    <a:p>
                      <a:pPr marR="41275" algn="ctr">
                        <a:lnSpc>
                          <a:spcPct val="100000"/>
                        </a:lnSpc>
                        <a:spcBef>
                          <a:spcPts val="815"/>
                        </a:spcBef>
                      </a:pPr>
                      <a:r>
                        <a:rPr sz="1100" b="1" dirty="0">
                          <a:solidFill>
                            <a:srgbClr val="231F20"/>
                          </a:solidFill>
                          <a:latin typeface="Times New Roman"/>
                          <a:cs typeface="Times New Roman"/>
                        </a:rPr>
                        <a:t>6</a:t>
                      </a:r>
                      <a:endParaRPr sz="1100">
                        <a:latin typeface="Times New Roman"/>
                        <a:cs typeface="Times New Roman"/>
                      </a:endParaRPr>
                    </a:p>
                  </a:txBody>
                  <a:tcPr marL="0" marR="0" marT="10350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Temel Eğitim Şubesi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Çocuk Kulüpleri Denetimi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1.01.2025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31.12.2025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8"/>
                  </a:ext>
                </a:extLst>
              </a:tr>
              <a:tr h="641875">
                <a:tc>
                  <a:txBody>
                    <a:bodyPr/>
                    <a:lstStyle/>
                    <a:p>
                      <a:pPr>
                        <a:lnSpc>
                          <a:spcPct val="100000"/>
                        </a:lnSpc>
                        <a:spcBef>
                          <a:spcPts val="35"/>
                        </a:spcBef>
                      </a:pPr>
                      <a:endParaRPr sz="1200">
                        <a:latin typeface="Times New Roman"/>
                        <a:cs typeface="Times New Roman"/>
                      </a:endParaRPr>
                    </a:p>
                    <a:p>
                      <a:pPr marR="41275" algn="ctr">
                        <a:lnSpc>
                          <a:spcPct val="100000"/>
                        </a:lnSpc>
                      </a:pPr>
                      <a:r>
                        <a:rPr sz="1100" b="1" dirty="0">
                          <a:solidFill>
                            <a:srgbClr val="231F20"/>
                          </a:solidFill>
                          <a:latin typeface="Times New Roman"/>
                          <a:cs typeface="Times New Roman"/>
                        </a:rPr>
                        <a:t>7</a:t>
                      </a:r>
                      <a:endParaRPr sz="1100">
                        <a:latin typeface="Times New Roman"/>
                        <a:cs typeface="Times New Roman"/>
                      </a:endParaRPr>
                    </a:p>
                  </a:txBody>
                  <a:tcPr marL="0" marR="0" marT="444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Temel Eğitim Şubesi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Temel Eğitime Bağlı Okulların Yaptıkları Sosyal Etkinliklerin Modüle Girişi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1.01.2025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31.12.2025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9"/>
                  </a:ext>
                </a:extLst>
              </a:tr>
              <a:tr h="821853">
                <a:tc>
                  <a:txBody>
                    <a:bodyPr/>
                    <a:lstStyle/>
                    <a:p>
                      <a:pPr>
                        <a:lnSpc>
                          <a:spcPct val="100000"/>
                        </a:lnSpc>
                        <a:spcBef>
                          <a:spcPts val="5"/>
                        </a:spcBef>
                      </a:pPr>
                      <a:endParaRPr sz="1750">
                        <a:latin typeface="Times New Roman"/>
                        <a:cs typeface="Times New Roman"/>
                      </a:endParaRPr>
                    </a:p>
                    <a:p>
                      <a:pPr marR="41275" algn="ctr">
                        <a:lnSpc>
                          <a:spcPct val="100000"/>
                        </a:lnSpc>
                      </a:pPr>
                      <a:r>
                        <a:rPr sz="1100" b="1" dirty="0">
                          <a:solidFill>
                            <a:srgbClr val="231F20"/>
                          </a:solidFill>
                          <a:latin typeface="Times New Roman"/>
                          <a:cs typeface="Times New Roman"/>
                        </a:rPr>
                        <a:t>8</a:t>
                      </a:r>
                      <a:endParaRPr sz="1100">
                        <a:latin typeface="Times New Roman"/>
                        <a:cs typeface="Times New Roman"/>
                      </a:endParaRPr>
                    </a:p>
                  </a:txBody>
                  <a:tcPr marL="0" marR="0" marT="63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Temel Eğitim Şubesi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Sınıf Atlatma İşlemleri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1.01.2025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31.12.2025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10"/>
                  </a:ext>
                </a:extLst>
              </a:tr>
              <a:tr h="641874">
                <a:tc>
                  <a:txBody>
                    <a:bodyPr/>
                    <a:lstStyle/>
                    <a:p>
                      <a:pPr>
                        <a:lnSpc>
                          <a:spcPct val="100000"/>
                        </a:lnSpc>
                        <a:spcBef>
                          <a:spcPts val="40"/>
                        </a:spcBef>
                      </a:pPr>
                      <a:endParaRPr sz="1200">
                        <a:latin typeface="Times New Roman"/>
                        <a:cs typeface="Times New Roman"/>
                      </a:endParaRPr>
                    </a:p>
                    <a:p>
                      <a:pPr marR="41275" algn="ctr">
                        <a:lnSpc>
                          <a:spcPct val="100000"/>
                        </a:lnSpc>
                      </a:pPr>
                      <a:r>
                        <a:rPr sz="1100" b="1" dirty="0">
                          <a:solidFill>
                            <a:srgbClr val="231F20"/>
                          </a:solidFill>
                          <a:latin typeface="Times New Roman"/>
                          <a:cs typeface="Times New Roman"/>
                        </a:rPr>
                        <a:t>9</a:t>
                      </a:r>
                      <a:endParaRPr sz="1100">
                        <a:latin typeface="Times New Roman"/>
                        <a:cs typeface="Times New Roman"/>
                      </a:endParaRPr>
                    </a:p>
                  </a:txBody>
                  <a:tcPr marL="0" marR="0" marT="508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Temel Eğitim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İlkokul- Ortaokul Nakil İşlemleri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31.12.2025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1"/>
                  </a:ext>
                </a:extLst>
              </a:tr>
              <a:tr h="641874">
                <a:tc>
                  <a:txBody>
                    <a:bodyPr/>
                    <a:lstStyle/>
                    <a:p>
                      <a:pPr>
                        <a:lnSpc>
                          <a:spcPct val="100000"/>
                        </a:lnSpc>
                        <a:spcBef>
                          <a:spcPts val="40"/>
                        </a:spcBef>
                      </a:pPr>
                      <a:endParaRPr sz="1200">
                        <a:latin typeface="Times New Roman"/>
                        <a:cs typeface="Times New Roman"/>
                      </a:endParaRPr>
                    </a:p>
                    <a:p>
                      <a:pPr marR="41275" algn="ctr">
                        <a:lnSpc>
                          <a:spcPct val="100000"/>
                        </a:lnSpc>
                      </a:pPr>
                      <a:r>
                        <a:rPr sz="1100" b="1" spc="5" dirty="0">
                          <a:solidFill>
                            <a:srgbClr val="231F20"/>
                          </a:solidFill>
                          <a:latin typeface="Times New Roman"/>
                          <a:cs typeface="Times New Roman"/>
                        </a:rPr>
                        <a:t>10</a:t>
                      </a:r>
                      <a:endParaRPr sz="1100">
                        <a:latin typeface="Times New Roman"/>
                        <a:cs typeface="Times New Roman"/>
                      </a:endParaRPr>
                    </a:p>
                  </a:txBody>
                  <a:tcPr marL="0" marR="0" marT="508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Temel Eğitim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İYEP programının uygulanmasına ilişkin iş ve işlemler</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31.12.2025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2"/>
                  </a:ext>
                </a:extLst>
              </a:tr>
              <a:tr h="641874">
                <a:tc>
                  <a:txBody>
                    <a:bodyPr/>
                    <a:lstStyle/>
                    <a:p>
                      <a:pPr>
                        <a:lnSpc>
                          <a:spcPct val="100000"/>
                        </a:lnSpc>
                        <a:spcBef>
                          <a:spcPts val="40"/>
                        </a:spcBef>
                      </a:pPr>
                      <a:endParaRPr sz="1200">
                        <a:latin typeface="Times New Roman"/>
                        <a:cs typeface="Times New Roman"/>
                      </a:endParaRPr>
                    </a:p>
                    <a:p>
                      <a:pPr marR="41275" algn="ctr">
                        <a:lnSpc>
                          <a:spcPct val="100000"/>
                        </a:lnSpc>
                      </a:pPr>
                      <a:r>
                        <a:rPr sz="1100" b="1" spc="5" dirty="0">
                          <a:solidFill>
                            <a:srgbClr val="231F20"/>
                          </a:solidFill>
                          <a:latin typeface="Times New Roman"/>
                          <a:cs typeface="Times New Roman"/>
                        </a:rPr>
                        <a:t>11</a:t>
                      </a:r>
                      <a:endParaRPr sz="1100">
                        <a:latin typeface="Times New Roman"/>
                        <a:cs typeface="Times New Roman"/>
                      </a:endParaRPr>
                    </a:p>
                  </a:txBody>
                  <a:tcPr marL="0" marR="0" marT="508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Temel Eğitim Şubesi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Temel Eğitim Genel Müdürlüğüne bağlı okul / kurum açma, kapatma dönüştürülme ve ad verme ilişkin iş ve işlemler</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1.01.2025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31.12.2025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13"/>
                  </a:ext>
                </a:extLst>
              </a:tr>
              <a:tr h="471697">
                <a:tc>
                  <a:txBody>
                    <a:bodyPr/>
                    <a:lstStyle/>
                    <a:p>
                      <a:pPr>
                        <a:lnSpc>
                          <a:spcPct val="100000"/>
                        </a:lnSpc>
                        <a:spcBef>
                          <a:spcPts val="5"/>
                        </a:spcBef>
                      </a:pPr>
                      <a:endParaRPr sz="1750">
                        <a:latin typeface="Times New Roman"/>
                        <a:cs typeface="Times New Roman"/>
                      </a:endParaRPr>
                    </a:p>
                    <a:p>
                      <a:pPr marR="41275" algn="ctr">
                        <a:lnSpc>
                          <a:spcPct val="100000"/>
                        </a:lnSpc>
                        <a:spcBef>
                          <a:spcPts val="5"/>
                        </a:spcBef>
                      </a:pPr>
                      <a:r>
                        <a:rPr sz="1100" b="1" spc="5" dirty="0">
                          <a:solidFill>
                            <a:srgbClr val="231F20"/>
                          </a:solidFill>
                          <a:latin typeface="Times New Roman"/>
                          <a:cs typeface="Times New Roman"/>
                        </a:rPr>
                        <a:t>12</a:t>
                      </a:r>
                      <a:endParaRPr sz="1100">
                        <a:latin typeface="Times New Roman"/>
                        <a:cs typeface="Times New Roman"/>
                      </a:endParaRPr>
                    </a:p>
                  </a:txBody>
                  <a:tcPr marL="0" marR="0" marT="63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Temel Eğitim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dirty="0">
                          <a:solidFill>
                            <a:srgbClr val="000000"/>
                          </a:solidFill>
                          <a:effectLst/>
                          <a:latin typeface="Times New Roman" panose="02020603050405020304" pitchFamily="18" charset="0"/>
                        </a:rPr>
                        <a:t>Temel Eğitim Genel Müdürlüğüne bağlı okullarda yapılacak sosyal etkinliklere ait iş ve işlemler</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dirty="0">
                          <a:solidFill>
                            <a:srgbClr val="000000"/>
                          </a:solidFill>
                          <a:effectLst/>
                          <a:latin typeface="Times New Roman" panose="02020603050405020304" pitchFamily="18" charset="0"/>
                        </a:rPr>
                        <a:t>31.12.2025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4"/>
                  </a:ext>
                </a:extLst>
              </a:tr>
            </a:tbl>
          </a:graphicData>
        </a:graphic>
      </p:graphicFrame>
      <p:sp>
        <p:nvSpPr>
          <p:cNvPr id="3" name="Dikdörtgen 2"/>
          <p:cNvSpPr/>
          <p:nvPr/>
        </p:nvSpPr>
        <p:spPr>
          <a:xfrm>
            <a:off x="3282950" y="9372600"/>
            <a:ext cx="533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12</a:t>
            </a:r>
          </a:p>
        </p:txBody>
      </p:sp>
    </p:spTree>
    <p:extLst>
      <p:ext uri="{BB962C8B-B14F-4D97-AF65-F5344CB8AC3E}">
        <p14:creationId xmlns:p14="http://schemas.microsoft.com/office/powerpoint/2010/main" val="2560360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4041905078"/>
              </p:ext>
            </p:extLst>
          </p:nvPr>
        </p:nvGraphicFramePr>
        <p:xfrm>
          <a:off x="311150" y="152400"/>
          <a:ext cx="6400802" cy="9220199"/>
        </p:xfrm>
        <a:graphic>
          <a:graphicData uri="http://schemas.openxmlformats.org/drawingml/2006/table">
            <a:tbl>
              <a:tblPr firstRow="1" bandRow="1">
                <a:tableStyleId>{2D5ABB26-0587-4C30-8999-92F81FD0307C}</a:tableStyleId>
              </a:tblPr>
              <a:tblGrid>
                <a:gridCol w="529002">
                  <a:extLst>
                    <a:ext uri="{9D8B030D-6E8A-4147-A177-3AD203B41FA5}">
                      <a16:colId xmlns:a16="http://schemas.microsoft.com/office/drawing/2014/main" val="20000"/>
                    </a:ext>
                  </a:extLst>
                </a:gridCol>
                <a:gridCol w="1322502">
                  <a:extLst>
                    <a:ext uri="{9D8B030D-6E8A-4147-A177-3AD203B41FA5}">
                      <a16:colId xmlns:a16="http://schemas.microsoft.com/office/drawing/2014/main" val="20001"/>
                    </a:ext>
                  </a:extLst>
                </a:gridCol>
                <a:gridCol w="2882948">
                  <a:extLst>
                    <a:ext uri="{9D8B030D-6E8A-4147-A177-3AD203B41FA5}">
                      <a16:colId xmlns:a16="http://schemas.microsoft.com/office/drawing/2014/main" val="20002"/>
                    </a:ext>
                  </a:extLst>
                </a:gridCol>
                <a:gridCol w="904348">
                  <a:extLst>
                    <a:ext uri="{9D8B030D-6E8A-4147-A177-3AD203B41FA5}">
                      <a16:colId xmlns:a16="http://schemas.microsoft.com/office/drawing/2014/main" val="20003"/>
                    </a:ext>
                  </a:extLst>
                </a:gridCol>
                <a:gridCol w="762002">
                  <a:extLst>
                    <a:ext uri="{9D8B030D-6E8A-4147-A177-3AD203B41FA5}">
                      <a16:colId xmlns:a16="http://schemas.microsoft.com/office/drawing/2014/main" val="20004"/>
                    </a:ext>
                  </a:extLst>
                </a:gridCol>
              </a:tblGrid>
              <a:tr h="620239">
                <a:tc gridSpan="5">
                  <a:txBody>
                    <a:bodyPr/>
                    <a:lstStyle/>
                    <a:p>
                      <a:pPr marL="1905" algn="ctr">
                        <a:lnSpc>
                          <a:spcPct val="100000"/>
                        </a:lnSpc>
                        <a:spcBef>
                          <a:spcPts val="459"/>
                        </a:spcBef>
                      </a:pPr>
                      <a:r>
                        <a:rPr sz="1200" b="1" spc="-65" dirty="0">
                          <a:solidFill>
                            <a:srgbClr val="FFFFFF"/>
                          </a:solidFill>
                          <a:latin typeface="Times New Roman"/>
                          <a:cs typeface="Times New Roman"/>
                        </a:rPr>
                        <a:t>OCAK</a:t>
                      </a:r>
                      <a:endParaRPr sz="1200" dirty="0">
                        <a:latin typeface="Times New Roman"/>
                        <a:cs typeface="Times New Roman"/>
                      </a:endParaRPr>
                    </a:p>
                  </a:txBody>
                  <a:tcPr marL="0" marR="0" marT="58419"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solidFill>
                      <a:srgbClr val="8F232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79762">
                <a:tc rowSpan="2">
                  <a:txBody>
                    <a:bodyPr/>
                    <a:lstStyle/>
                    <a:p>
                      <a:pPr marL="85725" marR="38100" indent="-40640">
                        <a:lnSpc>
                          <a:spcPct val="100000"/>
                        </a:lnSpc>
                        <a:spcBef>
                          <a:spcPts val="615"/>
                        </a:spcBef>
                      </a:pPr>
                      <a:r>
                        <a:rPr sz="1000" b="1" dirty="0">
                          <a:solidFill>
                            <a:srgbClr val="231F20"/>
                          </a:solidFill>
                          <a:latin typeface="Times New Roman"/>
                          <a:cs typeface="Times New Roman"/>
                        </a:rPr>
                        <a:t>SIRA  </a:t>
                      </a:r>
                      <a:r>
                        <a:rPr sz="1000" b="1" spc="-15" dirty="0">
                          <a:solidFill>
                            <a:srgbClr val="231F20"/>
                          </a:solidFill>
                          <a:latin typeface="Times New Roman"/>
                          <a:cs typeface="Times New Roman"/>
                        </a:rPr>
                        <a:t>NO</a:t>
                      </a:r>
                      <a:endParaRPr sz="1000" dirty="0">
                        <a:latin typeface="Times New Roman"/>
                        <a:cs typeface="Times New Roman"/>
                      </a:endParaRPr>
                    </a:p>
                  </a:txBody>
                  <a:tcPr marL="0" marR="0" marT="7810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rowSpan="2">
                  <a:txBody>
                    <a:bodyPr/>
                    <a:lstStyle/>
                    <a:p>
                      <a:pPr marL="35560" marR="378460">
                        <a:lnSpc>
                          <a:spcPts val="1200"/>
                        </a:lnSpc>
                        <a:spcBef>
                          <a:spcPts val="690"/>
                        </a:spcBef>
                      </a:pPr>
                      <a:r>
                        <a:rPr sz="1100" b="1" dirty="0">
                          <a:solidFill>
                            <a:srgbClr val="231F20"/>
                          </a:solidFill>
                          <a:latin typeface="Times New Roman"/>
                          <a:cs typeface="Times New Roman"/>
                        </a:rPr>
                        <a:t>SO</a:t>
                      </a:r>
                      <a:r>
                        <a:rPr sz="1100" b="1" spc="-10" dirty="0">
                          <a:solidFill>
                            <a:srgbClr val="231F20"/>
                          </a:solidFill>
                          <a:latin typeface="Times New Roman"/>
                          <a:cs typeface="Times New Roman"/>
                        </a:rPr>
                        <a:t>R</a:t>
                      </a:r>
                      <a:r>
                        <a:rPr sz="1100" b="1" spc="15" dirty="0">
                          <a:solidFill>
                            <a:srgbClr val="231F20"/>
                          </a:solidFill>
                          <a:latin typeface="Times New Roman"/>
                          <a:cs typeface="Times New Roman"/>
                        </a:rPr>
                        <a:t>U</a:t>
                      </a:r>
                      <a:r>
                        <a:rPr sz="1100" b="1" spc="5" dirty="0">
                          <a:solidFill>
                            <a:srgbClr val="231F20"/>
                          </a:solidFill>
                          <a:latin typeface="Times New Roman"/>
                          <a:cs typeface="Times New Roman"/>
                        </a:rPr>
                        <a:t>M</a:t>
                      </a:r>
                      <a:r>
                        <a:rPr sz="1100" b="1" spc="-35" dirty="0">
                          <a:solidFill>
                            <a:srgbClr val="231F20"/>
                          </a:solidFill>
                          <a:latin typeface="Times New Roman"/>
                          <a:cs typeface="Times New Roman"/>
                        </a:rPr>
                        <a:t>L</a:t>
                      </a:r>
                      <a:r>
                        <a:rPr sz="1100" b="1" dirty="0">
                          <a:solidFill>
                            <a:srgbClr val="231F20"/>
                          </a:solidFill>
                          <a:latin typeface="Times New Roman"/>
                          <a:cs typeface="Times New Roman"/>
                        </a:rPr>
                        <a:t>U  </a:t>
                      </a:r>
                      <a:r>
                        <a:rPr sz="1100" b="1" spc="-60" dirty="0">
                          <a:solidFill>
                            <a:srgbClr val="231F20"/>
                          </a:solidFill>
                          <a:latin typeface="Times New Roman"/>
                          <a:cs typeface="Times New Roman"/>
                        </a:rPr>
                        <a:t>BİRİM</a:t>
                      </a:r>
                      <a:endParaRPr sz="1100" dirty="0">
                        <a:latin typeface="Times New Roman"/>
                        <a:cs typeface="Times New Roman"/>
                      </a:endParaRPr>
                    </a:p>
                  </a:txBody>
                  <a:tcPr marL="0" marR="0" marT="87630"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rowSpan="2">
                  <a:txBody>
                    <a:bodyPr/>
                    <a:lstStyle/>
                    <a:p>
                      <a:pPr algn="ctr">
                        <a:lnSpc>
                          <a:spcPct val="100000"/>
                        </a:lnSpc>
                        <a:spcBef>
                          <a:spcPts val="1150"/>
                        </a:spcBef>
                      </a:pPr>
                      <a:r>
                        <a:rPr sz="1100" b="1" spc="-65" dirty="0">
                          <a:solidFill>
                            <a:srgbClr val="231F20"/>
                          </a:solidFill>
                          <a:latin typeface="Times New Roman"/>
                          <a:cs typeface="Times New Roman"/>
                        </a:rPr>
                        <a:t>F</a:t>
                      </a:r>
                      <a:r>
                        <a:rPr sz="1100" b="1" spc="30" dirty="0">
                          <a:solidFill>
                            <a:srgbClr val="231F20"/>
                          </a:solidFill>
                          <a:latin typeface="Times New Roman"/>
                          <a:cs typeface="Times New Roman"/>
                        </a:rPr>
                        <a:t>A</a:t>
                      </a:r>
                      <a:r>
                        <a:rPr sz="1100" b="1" spc="5" dirty="0">
                          <a:solidFill>
                            <a:srgbClr val="231F20"/>
                          </a:solidFill>
                          <a:latin typeface="Times New Roman"/>
                          <a:cs typeface="Times New Roman"/>
                        </a:rPr>
                        <a:t>A</a:t>
                      </a:r>
                      <a:r>
                        <a:rPr sz="1100" b="1" dirty="0">
                          <a:solidFill>
                            <a:srgbClr val="231F20"/>
                          </a:solidFill>
                          <a:latin typeface="Times New Roman"/>
                          <a:cs typeface="Times New Roman"/>
                        </a:rPr>
                        <a:t>LİY</a:t>
                      </a:r>
                      <a:r>
                        <a:rPr sz="1100" b="1" spc="-30" dirty="0">
                          <a:solidFill>
                            <a:srgbClr val="231F20"/>
                          </a:solidFill>
                          <a:latin typeface="Times New Roman"/>
                          <a:cs typeface="Times New Roman"/>
                        </a:rPr>
                        <a:t>E</a:t>
                      </a:r>
                      <a:r>
                        <a:rPr sz="1100" b="1" dirty="0">
                          <a:solidFill>
                            <a:srgbClr val="231F20"/>
                          </a:solidFill>
                          <a:latin typeface="Times New Roman"/>
                          <a:cs typeface="Times New Roman"/>
                        </a:rPr>
                        <a:t>T</a:t>
                      </a:r>
                      <a:r>
                        <a:rPr sz="1100" b="1" spc="-85" dirty="0">
                          <a:solidFill>
                            <a:srgbClr val="231F20"/>
                          </a:solidFill>
                          <a:latin typeface="Times New Roman"/>
                          <a:cs typeface="Times New Roman"/>
                        </a:rPr>
                        <a:t> </a:t>
                      </a:r>
                      <a:r>
                        <a:rPr sz="1100" b="1" spc="5" dirty="0">
                          <a:solidFill>
                            <a:srgbClr val="231F20"/>
                          </a:solidFill>
                          <a:latin typeface="Times New Roman"/>
                          <a:cs typeface="Times New Roman"/>
                        </a:rPr>
                        <a:t>A</a:t>
                      </a:r>
                      <a:r>
                        <a:rPr sz="1100" b="1" dirty="0">
                          <a:solidFill>
                            <a:srgbClr val="231F20"/>
                          </a:solidFill>
                          <a:latin typeface="Times New Roman"/>
                          <a:cs typeface="Times New Roman"/>
                        </a:rPr>
                        <a:t>DI</a:t>
                      </a:r>
                      <a:endParaRPr sz="1100" dirty="0">
                        <a:latin typeface="Times New Roman"/>
                        <a:cs typeface="Times New Roman"/>
                      </a:endParaRPr>
                    </a:p>
                  </a:txBody>
                  <a:tcPr marL="0" marR="0" marT="146050"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gridSpan="2">
                  <a:txBody>
                    <a:bodyPr/>
                    <a:lstStyle/>
                    <a:p>
                      <a:pPr algn="ctr">
                        <a:lnSpc>
                          <a:spcPct val="100000"/>
                        </a:lnSpc>
                        <a:spcBef>
                          <a:spcPts val="210"/>
                        </a:spcBef>
                      </a:pPr>
                      <a:r>
                        <a:rPr sz="1100" b="1" spc="-65" dirty="0">
                          <a:solidFill>
                            <a:srgbClr val="231F20"/>
                          </a:solidFill>
                          <a:latin typeface="Times New Roman"/>
                          <a:cs typeface="Times New Roman"/>
                        </a:rPr>
                        <a:t>TARİHİ</a:t>
                      </a:r>
                      <a:endParaRPr sz="1100" dirty="0">
                        <a:latin typeface="Times New Roman"/>
                        <a:cs typeface="Times New Roman"/>
                      </a:endParaRPr>
                    </a:p>
                  </a:txBody>
                  <a:tcPr marL="0" marR="0" marT="2667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279760">
                <a:tc vMerge="1">
                  <a:txBody>
                    <a:bodyPr/>
                    <a:lstStyle/>
                    <a:p>
                      <a:endParaRPr/>
                    </a:p>
                  </a:txBody>
                  <a:tcPr marL="0" marR="0" marT="7810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vMerge="1">
                  <a:txBody>
                    <a:bodyPr/>
                    <a:lstStyle/>
                    <a:p>
                      <a:endParaRPr/>
                    </a:p>
                  </a:txBody>
                  <a:tcPr marL="0" marR="0" marT="8763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vMerge="1">
                  <a:txBody>
                    <a:bodyPr/>
                    <a:lstStyle/>
                    <a:p>
                      <a:endParaRPr/>
                    </a:p>
                  </a:txBody>
                  <a:tcPr marL="0" marR="0" marT="14605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marL="91440">
                        <a:lnSpc>
                          <a:spcPct val="100000"/>
                        </a:lnSpc>
                        <a:spcBef>
                          <a:spcPts val="215"/>
                        </a:spcBef>
                      </a:pPr>
                      <a:r>
                        <a:rPr sz="1100" b="1" spc="-35" dirty="0">
                          <a:solidFill>
                            <a:srgbClr val="231F20"/>
                          </a:solidFill>
                          <a:latin typeface="Times New Roman"/>
                          <a:cs typeface="Times New Roman"/>
                        </a:rPr>
                        <a:t>Başlangıç</a:t>
                      </a:r>
                      <a:endParaRPr sz="1100" dirty="0">
                        <a:latin typeface="Times New Roman"/>
                        <a:cs typeface="Times New Roman"/>
                      </a:endParaRPr>
                    </a:p>
                  </a:txBody>
                  <a:tcPr marL="0" marR="0" marT="27305"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ctr">
                        <a:lnSpc>
                          <a:spcPct val="100000"/>
                        </a:lnSpc>
                        <a:spcBef>
                          <a:spcPts val="215"/>
                        </a:spcBef>
                      </a:pPr>
                      <a:r>
                        <a:rPr sz="1100" b="1" spc="-20" dirty="0">
                          <a:solidFill>
                            <a:srgbClr val="231F20"/>
                          </a:solidFill>
                          <a:latin typeface="Times New Roman"/>
                          <a:cs typeface="Times New Roman"/>
                        </a:rPr>
                        <a:t>Bitiş</a:t>
                      </a:r>
                      <a:endParaRPr sz="1100" dirty="0">
                        <a:latin typeface="Times New Roman"/>
                        <a:cs typeface="Times New Roman"/>
                      </a:endParaRPr>
                    </a:p>
                  </a:txBody>
                  <a:tcPr marL="0" marR="0" marT="27305"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2"/>
                  </a:ext>
                </a:extLst>
              </a:tr>
              <a:tr h="673684">
                <a:tc>
                  <a:txBody>
                    <a:bodyPr/>
                    <a:lstStyle/>
                    <a:p>
                      <a:pPr>
                        <a:lnSpc>
                          <a:spcPct val="100000"/>
                        </a:lnSpc>
                      </a:pPr>
                      <a:endParaRPr sz="1750">
                        <a:latin typeface="Times New Roman"/>
                        <a:cs typeface="Times New Roman"/>
                      </a:endParaRPr>
                    </a:p>
                    <a:p>
                      <a:pPr marR="41275" algn="ctr">
                        <a:lnSpc>
                          <a:spcPct val="100000"/>
                        </a:lnSpc>
                      </a:pPr>
                      <a:r>
                        <a:rPr sz="1100" b="1" dirty="0">
                          <a:solidFill>
                            <a:srgbClr val="231F20"/>
                          </a:solidFill>
                          <a:latin typeface="Times New Roman"/>
                          <a:cs typeface="Times New Roman"/>
                        </a:rPr>
                        <a:t>1</a:t>
                      </a:r>
                      <a:endParaRPr sz="1100">
                        <a:latin typeface="Times New Roman"/>
                        <a:cs typeface="Times New Roman"/>
                      </a:endParaRPr>
                    </a:p>
                  </a:txBody>
                  <a:tcPr marL="0" marR="0" marT="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Temel Eğitim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Trafik Parkında Eğitim Verilmesine yönelik iş ve işlemler</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1.01.2025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31.12.2025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3"/>
                  </a:ext>
                </a:extLst>
              </a:tr>
              <a:tr h="815575">
                <a:tc>
                  <a:txBody>
                    <a:bodyPr/>
                    <a:lstStyle/>
                    <a:p>
                      <a:pPr>
                        <a:lnSpc>
                          <a:spcPct val="100000"/>
                        </a:lnSpc>
                      </a:pPr>
                      <a:endParaRPr sz="1750">
                        <a:latin typeface="Times New Roman"/>
                        <a:cs typeface="Times New Roman"/>
                      </a:endParaRPr>
                    </a:p>
                    <a:p>
                      <a:pPr marR="41275" algn="ctr">
                        <a:lnSpc>
                          <a:spcPct val="100000"/>
                        </a:lnSpc>
                      </a:pPr>
                      <a:r>
                        <a:rPr sz="1100" b="1" dirty="0">
                          <a:solidFill>
                            <a:srgbClr val="231F20"/>
                          </a:solidFill>
                          <a:latin typeface="Times New Roman"/>
                          <a:cs typeface="Times New Roman"/>
                        </a:rPr>
                        <a:t>2</a:t>
                      </a:r>
                      <a:endParaRPr sz="1100">
                        <a:latin typeface="Times New Roman"/>
                        <a:cs typeface="Times New Roman"/>
                      </a:endParaRPr>
                    </a:p>
                  </a:txBody>
                  <a:tcPr marL="0" marR="0" marT="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Temel Eğitim Şubesi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Öğrencilerin ödül, disiplin ve başarı değerlendirme iş ve işlemlerin yürütülmesi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1.01.2025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31.12.2025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4"/>
                  </a:ext>
                </a:extLst>
              </a:tr>
              <a:tr h="785859">
                <a:tc>
                  <a:txBody>
                    <a:bodyPr/>
                    <a:lstStyle/>
                    <a:p>
                      <a:pPr>
                        <a:lnSpc>
                          <a:spcPct val="100000"/>
                        </a:lnSpc>
                      </a:pPr>
                      <a:endParaRPr sz="1400">
                        <a:latin typeface="Times New Roman"/>
                        <a:cs typeface="Times New Roman"/>
                      </a:endParaRPr>
                    </a:p>
                    <a:p>
                      <a:pPr>
                        <a:lnSpc>
                          <a:spcPct val="100000"/>
                        </a:lnSpc>
                        <a:spcBef>
                          <a:spcPts val="20"/>
                        </a:spcBef>
                      </a:pPr>
                      <a:endParaRPr sz="1900">
                        <a:latin typeface="Times New Roman"/>
                        <a:cs typeface="Times New Roman"/>
                      </a:endParaRPr>
                    </a:p>
                    <a:p>
                      <a:pPr marR="41275" algn="ctr">
                        <a:lnSpc>
                          <a:spcPct val="100000"/>
                        </a:lnSpc>
                      </a:pPr>
                      <a:r>
                        <a:rPr sz="1100" b="1" dirty="0">
                          <a:solidFill>
                            <a:srgbClr val="231F20"/>
                          </a:solidFill>
                          <a:latin typeface="Times New Roman"/>
                          <a:cs typeface="Times New Roman"/>
                        </a:rPr>
                        <a:t>3</a:t>
                      </a:r>
                      <a:endParaRPr sz="1100">
                        <a:latin typeface="Times New Roman"/>
                        <a:cs typeface="Times New Roman"/>
                      </a:endParaRPr>
                    </a:p>
                  </a:txBody>
                  <a:tcPr marL="0" marR="0" marT="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Öğretim Kurumları Şubesi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2025 Yılı Özel Motorlu Taşıt Sürücüleri  Kurslarının,  Kursiyer  Ücret  İlanları ve  belirlenmesi </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2.01.2025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1.01.2025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05"/>
                  </a:ext>
                </a:extLst>
              </a:tr>
              <a:tr h="767998">
                <a:tc>
                  <a:txBody>
                    <a:bodyPr/>
                    <a:lstStyle/>
                    <a:p>
                      <a:pPr marR="41275" algn="ctr">
                        <a:lnSpc>
                          <a:spcPct val="100000"/>
                        </a:lnSpc>
                        <a:spcBef>
                          <a:spcPts val="815"/>
                        </a:spcBef>
                      </a:pPr>
                      <a:r>
                        <a:rPr sz="1100" b="1" dirty="0">
                          <a:solidFill>
                            <a:srgbClr val="231F20"/>
                          </a:solidFill>
                          <a:latin typeface="Times New Roman"/>
                          <a:cs typeface="Times New Roman"/>
                        </a:rPr>
                        <a:t>4</a:t>
                      </a:r>
                      <a:endParaRPr sz="1100">
                        <a:latin typeface="Times New Roman"/>
                        <a:cs typeface="Times New Roman"/>
                      </a:endParaRPr>
                    </a:p>
                  </a:txBody>
                  <a:tcPr marL="0" marR="0" marT="10350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Ölçme Değerlendirme Sınav Hizmetleri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24-2025 Eğitim-Öğretim Yılı I. Dönem Ülke Geneli Ortak II.Yazılı Sınavlar 2025/1</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2.01.2025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2.01.2025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6"/>
                  </a:ext>
                </a:extLst>
              </a:tr>
              <a:tr h="636970">
                <a:tc>
                  <a:txBody>
                    <a:bodyPr/>
                    <a:lstStyle/>
                    <a:p>
                      <a:pPr>
                        <a:lnSpc>
                          <a:spcPct val="100000"/>
                        </a:lnSpc>
                        <a:spcBef>
                          <a:spcPts val="35"/>
                        </a:spcBef>
                      </a:pPr>
                      <a:endParaRPr sz="1200">
                        <a:latin typeface="Times New Roman"/>
                        <a:cs typeface="Times New Roman"/>
                      </a:endParaRPr>
                    </a:p>
                    <a:p>
                      <a:pPr marR="41275" algn="ctr">
                        <a:lnSpc>
                          <a:spcPct val="100000"/>
                        </a:lnSpc>
                      </a:pPr>
                      <a:r>
                        <a:rPr sz="1100" b="1" dirty="0">
                          <a:solidFill>
                            <a:srgbClr val="231F20"/>
                          </a:solidFill>
                          <a:latin typeface="Times New Roman"/>
                          <a:cs typeface="Times New Roman"/>
                        </a:rPr>
                        <a:t>5</a:t>
                      </a:r>
                      <a:endParaRPr sz="1100">
                        <a:latin typeface="Times New Roman"/>
                        <a:cs typeface="Times New Roman"/>
                      </a:endParaRPr>
                    </a:p>
                  </a:txBody>
                  <a:tcPr marL="0" marR="0" marT="444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Ölçme Değerlendirme Sınav Hizmetleri Şubesi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ORTAK YAZILI SINAV HAFTASI (1. DÖNEM 2. YAZILILAR) (Ülke Geneli 7. Sınıf Türkçe ve Matematik Ortak sınavları)</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2.01.2025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3.01.2025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07"/>
                  </a:ext>
                </a:extLst>
              </a:tr>
              <a:tr h="498448">
                <a:tc>
                  <a:txBody>
                    <a:bodyPr/>
                    <a:lstStyle/>
                    <a:p>
                      <a:pPr marR="41275" algn="ctr">
                        <a:lnSpc>
                          <a:spcPct val="100000"/>
                        </a:lnSpc>
                        <a:spcBef>
                          <a:spcPts val="815"/>
                        </a:spcBef>
                      </a:pPr>
                      <a:r>
                        <a:rPr sz="1100" b="1" dirty="0">
                          <a:solidFill>
                            <a:srgbClr val="231F20"/>
                          </a:solidFill>
                          <a:latin typeface="Times New Roman"/>
                          <a:cs typeface="Times New Roman"/>
                        </a:rPr>
                        <a:t>6</a:t>
                      </a:r>
                      <a:endParaRPr sz="1100">
                        <a:latin typeface="Times New Roman"/>
                        <a:cs typeface="Times New Roman"/>
                      </a:endParaRPr>
                    </a:p>
                  </a:txBody>
                  <a:tcPr marL="0" marR="0" marT="10350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Strateji Geliştirme Şubesi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2024 yılı “Kamu Yatırım Programı”nın hazırlanması</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2.01.2025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15.01.2025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8"/>
                  </a:ext>
                </a:extLst>
              </a:tr>
              <a:tr h="636971">
                <a:tc>
                  <a:txBody>
                    <a:bodyPr/>
                    <a:lstStyle/>
                    <a:p>
                      <a:pPr>
                        <a:lnSpc>
                          <a:spcPct val="100000"/>
                        </a:lnSpc>
                        <a:spcBef>
                          <a:spcPts val="35"/>
                        </a:spcBef>
                      </a:pPr>
                      <a:endParaRPr sz="1200">
                        <a:latin typeface="Times New Roman"/>
                        <a:cs typeface="Times New Roman"/>
                      </a:endParaRPr>
                    </a:p>
                    <a:p>
                      <a:pPr marR="41275" algn="ctr">
                        <a:lnSpc>
                          <a:spcPct val="100000"/>
                        </a:lnSpc>
                      </a:pPr>
                      <a:r>
                        <a:rPr sz="1100" b="1" dirty="0">
                          <a:solidFill>
                            <a:srgbClr val="231F20"/>
                          </a:solidFill>
                          <a:latin typeface="Times New Roman"/>
                          <a:cs typeface="Times New Roman"/>
                        </a:rPr>
                        <a:t>7</a:t>
                      </a:r>
                      <a:endParaRPr sz="1100">
                        <a:latin typeface="Times New Roman"/>
                        <a:cs typeface="Times New Roman"/>
                      </a:endParaRPr>
                    </a:p>
                  </a:txBody>
                  <a:tcPr marL="0" marR="0" marT="444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Öğretim Kurumları Şubesi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Özel Motorlu Taşıt Sürücüleri  Kursları  Teorik ve  Direksiyon Uygulama Dersleri  İnceleme  ve Kontrolleri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2.01.2025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31.01.2025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9"/>
                  </a:ext>
                </a:extLst>
              </a:tr>
              <a:tr h="815575">
                <a:tc>
                  <a:txBody>
                    <a:bodyPr/>
                    <a:lstStyle/>
                    <a:p>
                      <a:pPr>
                        <a:lnSpc>
                          <a:spcPct val="100000"/>
                        </a:lnSpc>
                        <a:spcBef>
                          <a:spcPts val="5"/>
                        </a:spcBef>
                      </a:pPr>
                      <a:endParaRPr sz="1750">
                        <a:latin typeface="Times New Roman"/>
                        <a:cs typeface="Times New Roman"/>
                      </a:endParaRPr>
                    </a:p>
                    <a:p>
                      <a:pPr marR="41275" algn="ctr">
                        <a:lnSpc>
                          <a:spcPct val="100000"/>
                        </a:lnSpc>
                      </a:pPr>
                      <a:r>
                        <a:rPr sz="1100" b="1" dirty="0">
                          <a:solidFill>
                            <a:srgbClr val="231F20"/>
                          </a:solidFill>
                          <a:latin typeface="Times New Roman"/>
                          <a:cs typeface="Times New Roman"/>
                        </a:rPr>
                        <a:t>8</a:t>
                      </a:r>
                      <a:endParaRPr sz="1100">
                        <a:latin typeface="Times New Roman"/>
                        <a:cs typeface="Times New Roman"/>
                      </a:endParaRPr>
                    </a:p>
                  </a:txBody>
                  <a:tcPr marL="0" marR="0" marT="63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Öğretim Kurumları Şubesi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Ulaştırma Hizmetleri Mesleki Eğitim ve Geliştirme Kursları  Teorik  Dersleri  İnceleme  ve Kontrolleri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2.01.2025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31.01.2025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10"/>
                  </a:ext>
                </a:extLst>
              </a:tr>
              <a:tr h="636970">
                <a:tc>
                  <a:txBody>
                    <a:bodyPr/>
                    <a:lstStyle/>
                    <a:p>
                      <a:pPr>
                        <a:lnSpc>
                          <a:spcPct val="100000"/>
                        </a:lnSpc>
                        <a:spcBef>
                          <a:spcPts val="40"/>
                        </a:spcBef>
                      </a:pPr>
                      <a:endParaRPr sz="1200">
                        <a:latin typeface="Times New Roman"/>
                        <a:cs typeface="Times New Roman"/>
                      </a:endParaRPr>
                    </a:p>
                    <a:p>
                      <a:pPr marR="41275" algn="ctr">
                        <a:lnSpc>
                          <a:spcPct val="100000"/>
                        </a:lnSpc>
                      </a:pPr>
                      <a:r>
                        <a:rPr sz="1100" b="1" dirty="0">
                          <a:solidFill>
                            <a:srgbClr val="231F20"/>
                          </a:solidFill>
                          <a:latin typeface="Times New Roman"/>
                          <a:cs typeface="Times New Roman"/>
                        </a:rPr>
                        <a:t>9</a:t>
                      </a:r>
                      <a:endParaRPr sz="1100">
                        <a:latin typeface="Times New Roman"/>
                        <a:cs typeface="Times New Roman"/>
                      </a:endParaRPr>
                    </a:p>
                  </a:txBody>
                  <a:tcPr marL="0" marR="0" marT="508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Öğretim Kurumları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Motorlu Taşıt Sürücüleri  Kursları   Direksiyon Eğitimi Uygulama  Sınavlarının Yapılması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2.01.2025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31.01.2025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1"/>
                  </a:ext>
                </a:extLst>
              </a:tr>
              <a:tr h="636970">
                <a:tc>
                  <a:txBody>
                    <a:bodyPr/>
                    <a:lstStyle/>
                    <a:p>
                      <a:pPr>
                        <a:lnSpc>
                          <a:spcPct val="100000"/>
                        </a:lnSpc>
                        <a:spcBef>
                          <a:spcPts val="40"/>
                        </a:spcBef>
                      </a:pPr>
                      <a:endParaRPr sz="1200">
                        <a:latin typeface="Times New Roman"/>
                        <a:cs typeface="Times New Roman"/>
                      </a:endParaRPr>
                    </a:p>
                    <a:p>
                      <a:pPr marR="41275" algn="ctr">
                        <a:lnSpc>
                          <a:spcPct val="100000"/>
                        </a:lnSpc>
                      </a:pPr>
                      <a:r>
                        <a:rPr sz="1100" b="1" spc="5" dirty="0">
                          <a:solidFill>
                            <a:srgbClr val="231F20"/>
                          </a:solidFill>
                          <a:latin typeface="Times New Roman"/>
                          <a:cs typeface="Times New Roman"/>
                        </a:rPr>
                        <a:t>10</a:t>
                      </a:r>
                      <a:endParaRPr sz="1100">
                        <a:latin typeface="Times New Roman"/>
                        <a:cs typeface="Times New Roman"/>
                      </a:endParaRPr>
                    </a:p>
                  </a:txBody>
                  <a:tcPr marL="0" marR="0" marT="508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Öğretim Kurumları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Ulaştırma Hizmetleri Mesleki Eğitim ve Geliştirme Kursları  Sınavının Yapılması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2.01.2025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31.01.2025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2"/>
                  </a:ext>
                </a:extLst>
              </a:tr>
              <a:tr h="636970">
                <a:tc>
                  <a:txBody>
                    <a:bodyPr/>
                    <a:lstStyle/>
                    <a:p>
                      <a:pPr>
                        <a:lnSpc>
                          <a:spcPct val="100000"/>
                        </a:lnSpc>
                        <a:spcBef>
                          <a:spcPts val="40"/>
                        </a:spcBef>
                      </a:pPr>
                      <a:endParaRPr sz="1200">
                        <a:latin typeface="Times New Roman"/>
                        <a:cs typeface="Times New Roman"/>
                      </a:endParaRPr>
                    </a:p>
                    <a:p>
                      <a:pPr marR="41275" algn="ctr">
                        <a:lnSpc>
                          <a:spcPct val="100000"/>
                        </a:lnSpc>
                      </a:pPr>
                      <a:r>
                        <a:rPr sz="1100" b="1" spc="5" dirty="0">
                          <a:solidFill>
                            <a:srgbClr val="231F20"/>
                          </a:solidFill>
                          <a:latin typeface="Times New Roman"/>
                          <a:cs typeface="Times New Roman"/>
                        </a:rPr>
                        <a:t>11</a:t>
                      </a:r>
                      <a:endParaRPr sz="1100">
                        <a:latin typeface="Times New Roman"/>
                        <a:cs typeface="Times New Roman"/>
                      </a:endParaRPr>
                    </a:p>
                  </a:txBody>
                  <a:tcPr marL="0" marR="0" marT="508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Öğretim Kurumları Şubesi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İş Makineleri Sınavının Yapılması</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2.01.2025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31.01.2025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13"/>
                  </a:ext>
                </a:extLst>
              </a:tr>
              <a:tr h="498448">
                <a:tc>
                  <a:txBody>
                    <a:bodyPr/>
                    <a:lstStyle/>
                    <a:p>
                      <a:pPr>
                        <a:lnSpc>
                          <a:spcPct val="100000"/>
                        </a:lnSpc>
                        <a:spcBef>
                          <a:spcPts val="5"/>
                        </a:spcBef>
                      </a:pPr>
                      <a:endParaRPr sz="1750">
                        <a:latin typeface="Times New Roman"/>
                        <a:cs typeface="Times New Roman"/>
                      </a:endParaRPr>
                    </a:p>
                    <a:p>
                      <a:pPr marR="41275" algn="ctr">
                        <a:lnSpc>
                          <a:spcPct val="100000"/>
                        </a:lnSpc>
                        <a:spcBef>
                          <a:spcPts val="5"/>
                        </a:spcBef>
                      </a:pPr>
                      <a:r>
                        <a:rPr sz="1100" b="1" spc="5" dirty="0">
                          <a:solidFill>
                            <a:srgbClr val="231F20"/>
                          </a:solidFill>
                          <a:latin typeface="Times New Roman"/>
                          <a:cs typeface="Times New Roman"/>
                        </a:rPr>
                        <a:t>12</a:t>
                      </a:r>
                      <a:endParaRPr sz="1100">
                        <a:latin typeface="Times New Roman"/>
                        <a:cs typeface="Times New Roman"/>
                      </a:endParaRPr>
                    </a:p>
                  </a:txBody>
                  <a:tcPr marL="0" marR="0" marT="63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Strateji Geliştirme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Kamu Zararların tespit edilmesi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2.01.2025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dirty="0">
                          <a:solidFill>
                            <a:srgbClr val="000000"/>
                          </a:solidFill>
                          <a:effectLst/>
                          <a:latin typeface="Times New Roman" panose="02020603050405020304" pitchFamily="18" charset="0"/>
                        </a:rPr>
                        <a:t>31.01.2025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4"/>
                  </a:ext>
                </a:extLst>
              </a:tr>
            </a:tbl>
          </a:graphicData>
        </a:graphic>
      </p:graphicFrame>
      <p:sp>
        <p:nvSpPr>
          <p:cNvPr id="3" name="Dikdörtgen 2"/>
          <p:cNvSpPr/>
          <p:nvPr/>
        </p:nvSpPr>
        <p:spPr>
          <a:xfrm>
            <a:off x="3206750" y="9372600"/>
            <a:ext cx="609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13</a:t>
            </a:r>
          </a:p>
        </p:txBody>
      </p:sp>
    </p:spTree>
    <p:extLst>
      <p:ext uri="{BB962C8B-B14F-4D97-AF65-F5344CB8AC3E}">
        <p14:creationId xmlns:p14="http://schemas.microsoft.com/office/powerpoint/2010/main" val="2111559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2655937498"/>
              </p:ext>
            </p:extLst>
          </p:nvPr>
        </p:nvGraphicFramePr>
        <p:xfrm>
          <a:off x="158751" y="152400"/>
          <a:ext cx="6705600" cy="9143999"/>
        </p:xfrm>
        <a:graphic>
          <a:graphicData uri="http://schemas.openxmlformats.org/drawingml/2006/table">
            <a:tbl>
              <a:tblPr firstRow="1" bandRow="1">
                <a:tableStyleId>{2D5ABB26-0587-4C30-8999-92F81FD0307C}</a:tableStyleId>
              </a:tblPr>
              <a:tblGrid>
                <a:gridCol w="554193">
                  <a:extLst>
                    <a:ext uri="{9D8B030D-6E8A-4147-A177-3AD203B41FA5}">
                      <a16:colId xmlns:a16="http://schemas.microsoft.com/office/drawing/2014/main" val="20000"/>
                    </a:ext>
                  </a:extLst>
                </a:gridCol>
                <a:gridCol w="1385477">
                  <a:extLst>
                    <a:ext uri="{9D8B030D-6E8A-4147-A177-3AD203B41FA5}">
                      <a16:colId xmlns:a16="http://schemas.microsoft.com/office/drawing/2014/main" val="20001"/>
                    </a:ext>
                  </a:extLst>
                </a:gridCol>
                <a:gridCol w="3020230">
                  <a:extLst>
                    <a:ext uri="{9D8B030D-6E8A-4147-A177-3AD203B41FA5}">
                      <a16:colId xmlns:a16="http://schemas.microsoft.com/office/drawing/2014/main" val="20002"/>
                    </a:ext>
                  </a:extLst>
                </a:gridCol>
                <a:gridCol w="872850">
                  <a:extLst>
                    <a:ext uri="{9D8B030D-6E8A-4147-A177-3AD203B41FA5}">
                      <a16:colId xmlns:a16="http://schemas.microsoft.com/office/drawing/2014/main" val="20003"/>
                    </a:ext>
                  </a:extLst>
                </a:gridCol>
                <a:gridCol w="872850">
                  <a:extLst>
                    <a:ext uri="{9D8B030D-6E8A-4147-A177-3AD203B41FA5}">
                      <a16:colId xmlns:a16="http://schemas.microsoft.com/office/drawing/2014/main" val="20004"/>
                    </a:ext>
                  </a:extLst>
                </a:gridCol>
              </a:tblGrid>
              <a:tr h="550150">
                <a:tc gridSpan="5">
                  <a:txBody>
                    <a:bodyPr/>
                    <a:lstStyle/>
                    <a:p>
                      <a:pPr marL="1905" algn="ctr">
                        <a:lnSpc>
                          <a:spcPct val="100000"/>
                        </a:lnSpc>
                        <a:spcBef>
                          <a:spcPts val="459"/>
                        </a:spcBef>
                      </a:pPr>
                      <a:r>
                        <a:rPr sz="1200" b="1" spc="-65" dirty="0">
                          <a:solidFill>
                            <a:srgbClr val="FFFFFF"/>
                          </a:solidFill>
                          <a:latin typeface="Times New Roman"/>
                          <a:cs typeface="Times New Roman"/>
                        </a:rPr>
                        <a:t>OCAK</a:t>
                      </a:r>
                      <a:endParaRPr sz="1200" dirty="0">
                        <a:latin typeface="Times New Roman"/>
                        <a:cs typeface="Times New Roman"/>
                      </a:endParaRPr>
                    </a:p>
                  </a:txBody>
                  <a:tcPr marL="0" marR="0" marT="58419"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solidFill>
                      <a:srgbClr val="8F232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48148">
                <a:tc rowSpan="2">
                  <a:txBody>
                    <a:bodyPr/>
                    <a:lstStyle/>
                    <a:p>
                      <a:pPr marL="85725" marR="38100" indent="-40640">
                        <a:lnSpc>
                          <a:spcPct val="100000"/>
                        </a:lnSpc>
                        <a:spcBef>
                          <a:spcPts val="615"/>
                        </a:spcBef>
                      </a:pPr>
                      <a:r>
                        <a:rPr sz="1000" b="1" dirty="0">
                          <a:solidFill>
                            <a:srgbClr val="231F20"/>
                          </a:solidFill>
                          <a:latin typeface="Times New Roman"/>
                          <a:cs typeface="Times New Roman"/>
                        </a:rPr>
                        <a:t>SIRA  </a:t>
                      </a:r>
                      <a:r>
                        <a:rPr sz="1000" b="1" spc="-15" dirty="0">
                          <a:solidFill>
                            <a:srgbClr val="231F20"/>
                          </a:solidFill>
                          <a:latin typeface="Times New Roman"/>
                          <a:cs typeface="Times New Roman"/>
                        </a:rPr>
                        <a:t>NO</a:t>
                      </a:r>
                      <a:endParaRPr sz="1000" dirty="0">
                        <a:latin typeface="Times New Roman"/>
                        <a:cs typeface="Times New Roman"/>
                      </a:endParaRPr>
                    </a:p>
                  </a:txBody>
                  <a:tcPr marL="0" marR="0" marT="7810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rowSpan="2">
                  <a:txBody>
                    <a:bodyPr/>
                    <a:lstStyle/>
                    <a:p>
                      <a:pPr marL="35560" marR="378460">
                        <a:lnSpc>
                          <a:spcPts val="1200"/>
                        </a:lnSpc>
                        <a:spcBef>
                          <a:spcPts val="690"/>
                        </a:spcBef>
                      </a:pPr>
                      <a:r>
                        <a:rPr sz="1100" b="1" dirty="0">
                          <a:solidFill>
                            <a:srgbClr val="231F20"/>
                          </a:solidFill>
                          <a:latin typeface="Times New Roman"/>
                          <a:cs typeface="Times New Roman"/>
                        </a:rPr>
                        <a:t>SO</a:t>
                      </a:r>
                      <a:r>
                        <a:rPr sz="1100" b="1" spc="-10" dirty="0">
                          <a:solidFill>
                            <a:srgbClr val="231F20"/>
                          </a:solidFill>
                          <a:latin typeface="Times New Roman"/>
                          <a:cs typeface="Times New Roman"/>
                        </a:rPr>
                        <a:t>R</a:t>
                      </a:r>
                      <a:r>
                        <a:rPr sz="1100" b="1" spc="15" dirty="0">
                          <a:solidFill>
                            <a:srgbClr val="231F20"/>
                          </a:solidFill>
                          <a:latin typeface="Times New Roman"/>
                          <a:cs typeface="Times New Roman"/>
                        </a:rPr>
                        <a:t>U</a:t>
                      </a:r>
                      <a:r>
                        <a:rPr sz="1100" b="1" spc="5" dirty="0">
                          <a:solidFill>
                            <a:srgbClr val="231F20"/>
                          </a:solidFill>
                          <a:latin typeface="Times New Roman"/>
                          <a:cs typeface="Times New Roman"/>
                        </a:rPr>
                        <a:t>M</a:t>
                      </a:r>
                      <a:r>
                        <a:rPr sz="1100" b="1" spc="-35" dirty="0">
                          <a:solidFill>
                            <a:srgbClr val="231F20"/>
                          </a:solidFill>
                          <a:latin typeface="Times New Roman"/>
                          <a:cs typeface="Times New Roman"/>
                        </a:rPr>
                        <a:t>L</a:t>
                      </a:r>
                      <a:r>
                        <a:rPr sz="1100" b="1" dirty="0">
                          <a:solidFill>
                            <a:srgbClr val="231F20"/>
                          </a:solidFill>
                          <a:latin typeface="Times New Roman"/>
                          <a:cs typeface="Times New Roman"/>
                        </a:rPr>
                        <a:t>U  </a:t>
                      </a:r>
                      <a:r>
                        <a:rPr sz="1100" b="1" spc="-60" dirty="0">
                          <a:solidFill>
                            <a:srgbClr val="231F20"/>
                          </a:solidFill>
                          <a:latin typeface="Times New Roman"/>
                          <a:cs typeface="Times New Roman"/>
                        </a:rPr>
                        <a:t>BİRİM</a:t>
                      </a:r>
                      <a:endParaRPr sz="1100" dirty="0">
                        <a:latin typeface="Times New Roman"/>
                        <a:cs typeface="Times New Roman"/>
                      </a:endParaRPr>
                    </a:p>
                  </a:txBody>
                  <a:tcPr marL="0" marR="0" marT="87630"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rowSpan="2">
                  <a:txBody>
                    <a:bodyPr/>
                    <a:lstStyle/>
                    <a:p>
                      <a:pPr algn="ctr">
                        <a:lnSpc>
                          <a:spcPct val="100000"/>
                        </a:lnSpc>
                        <a:spcBef>
                          <a:spcPts val="1150"/>
                        </a:spcBef>
                      </a:pPr>
                      <a:r>
                        <a:rPr sz="1100" b="1" spc="-65" dirty="0">
                          <a:solidFill>
                            <a:srgbClr val="231F20"/>
                          </a:solidFill>
                          <a:latin typeface="Times New Roman"/>
                          <a:cs typeface="Times New Roman"/>
                        </a:rPr>
                        <a:t>F</a:t>
                      </a:r>
                      <a:r>
                        <a:rPr sz="1100" b="1" spc="30" dirty="0">
                          <a:solidFill>
                            <a:srgbClr val="231F20"/>
                          </a:solidFill>
                          <a:latin typeface="Times New Roman"/>
                          <a:cs typeface="Times New Roman"/>
                        </a:rPr>
                        <a:t>A</a:t>
                      </a:r>
                      <a:r>
                        <a:rPr sz="1100" b="1" spc="5" dirty="0">
                          <a:solidFill>
                            <a:srgbClr val="231F20"/>
                          </a:solidFill>
                          <a:latin typeface="Times New Roman"/>
                          <a:cs typeface="Times New Roman"/>
                        </a:rPr>
                        <a:t>A</a:t>
                      </a:r>
                      <a:r>
                        <a:rPr sz="1100" b="1" dirty="0">
                          <a:solidFill>
                            <a:srgbClr val="231F20"/>
                          </a:solidFill>
                          <a:latin typeface="Times New Roman"/>
                          <a:cs typeface="Times New Roman"/>
                        </a:rPr>
                        <a:t>LİY</a:t>
                      </a:r>
                      <a:r>
                        <a:rPr sz="1100" b="1" spc="-30" dirty="0">
                          <a:solidFill>
                            <a:srgbClr val="231F20"/>
                          </a:solidFill>
                          <a:latin typeface="Times New Roman"/>
                          <a:cs typeface="Times New Roman"/>
                        </a:rPr>
                        <a:t>E</a:t>
                      </a:r>
                      <a:r>
                        <a:rPr sz="1100" b="1" dirty="0">
                          <a:solidFill>
                            <a:srgbClr val="231F20"/>
                          </a:solidFill>
                          <a:latin typeface="Times New Roman"/>
                          <a:cs typeface="Times New Roman"/>
                        </a:rPr>
                        <a:t>T</a:t>
                      </a:r>
                      <a:r>
                        <a:rPr sz="1100" b="1" spc="-85" dirty="0">
                          <a:solidFill>
                            <a:srgbClr val="231F20"/>
                          </a:solidFill>
                          <a:latin typeface="Times New Roman"/>
                          <a:cs typeface="Times New Roman"/>
                        </a:rPr>
                        <a:t> </a:t>
                      </a:r>
                      <a:r>
                        <a:rPr sz="1100" b="1" spc="5" dirty="0">
                          <a:solidFill>
                            <a:srgbClr val="231F20"/>
                          </a:solidFill>
                          <a:latin typeface="Times New Roman"/>
                          <a:cs typeface="Times New Roman"/>
                        </a:rPr>
                        <a:t>A</a:t>
                      </a:r>
                      <a:r>
                        <a:rPr sz="1100" b="1" dirty="0">
                          <a:solidFill>
                            <a:srgbClr val="231F20"/>
                          </a:solidFill>
                          <a:latin typeface="Times New Roman"/>
                          <a:cs typeface="Times New Roman"/>
                        </a:rPr>
                        <a:t>DI</a:t>
                      </a:r>
                      <a:endParaRPr sz="1100" dirty="0">
                        <a:latin typeface="Times New Roman"/>
                        <a:cs typeface="Times New Roman"/>
                      </a:endParaRPr>
                    </a:p>
                  </a:txBody>
                  <a:tcPr marL="0" marR="0" marT="146050"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gridSpan="2">
                  <a:txBody>
                    <a:bodyPr/>
                    <a:lstStyle/>
                    <a:p>
                      <a:pPr algn="ctr">
                        <a:lnSpc>
                          <a:spcPct val="100000"/>
                        </a:lnSpc>
                        <a:spcBef>
                          <a:spcPts val="210"/>
                        </a:spcBef>
                      </a:pPr>
                      <a:r>
                        <a:rPr sz="1100" b="1" spc="-65" dirty="0">
                          <a:solidFill>
                            <a:srgbClr val="231F20"/>
                          </a:solidFill>
                          <a:latin typeface="Times New Roman"/>
                          <a:cs typeface="Times New Roman"/>
                        </a:rPr>
                        <a:t>TARİHİ</a:t>
                      </a:r>
                      <a:endParaRPr sz="1100" dirty="0">
                        <a:latin typeface="Times New Roman"/>
                        <a:cs typeface="Times New Roman"/>
                      </a:endParaRPr>
                    </a:p>
                  </a:txBody>
                  <a:tcPr marL="0" marR="0" marT="2667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248147">
                <a:tc vMerge="1">
                  <a:txBody>
                    <a:bodyPr/>
                    <a:lstStyle/>
                    <a:p>
                      <a:endParaRPr/>
                    </a:p>
                  </a:txBody>
                  <a:tcPr marL="0" marR="0" marT="7810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vMerge="1">
                  <a:txBody>
                    <a:bodyPr/>
                    <a:lstStyle/>
                    <a:p>
                      <a:endParaRPr/>
                    </a:p>
                  </a:txBody>
                  <a:tcPr marL="0" marR="0" marT="8763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vMerge="1">
                  <a:txBody>
                    <a:bodyPr/>
                    <a:lstStyle/>
                    <a:p>
                      <a:endParaRPr/>
                    </a:p>
                  </a:txBody>
                  <a:tcPr marL="0" marR="0" marT="14605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marL="91440">
                        <a:lnSpc>
                          <a:spcPct val="100000"/>
                        </a:lnSpc>
                        <a:spcBef>
                          <a:spcPts val="215"/>
                        </a:spcBef>
                      </a:pPr>
                      <a:r>
                        <a:rPr sz="1100" b="1" spc="-35" dirty="0">
                          <a:solidFill>
                            <a:srgbClr val="231F20"/>
                          </a:solidFill>
                          <a:latin typeface="Times New Roman"/>
                          <a:cs typeface="Times New Roman"/>
                        </a:rPr>
                        <a:t>Başlangıç</a:t>
                      </a:r>
                      <a:endParaRPr sz="1100" dirty="0">
                        <a:latin typeface="Times New Roman"/>
                        <a:cs typeface="Times New Roman"/>
                      </a:endParaRPr>
                    </a:p>
                  </a:txBody>
                  <a:tcPr marL="0" marR="0" marT="27305"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ctr">
                        <a:lnSpc>
                          <a:spcPct val="100000"/>
                        </a:lnSpc>
                        <a:spcBef>
                          <a:spcPts val="215"/>
                        </a:spcBef>
                      </a:pPr>
                      <a:r>
                        <a:rPr sz="1100" b="1" spc="-20" dirty="0">
                          <a:solidFill>
                            <a:srgbClr val="231F20"/>
                          </a:solidFill>
                          <a:latin typeface="Times New Roman"/>
                          <a:cs typeface="Times New Roman"/>
                        </a:rPr>
                        <a:t>Bitiş</a:t>
                      </a:r>
                      <a:endParaRPr sz="1100" dirty="0">
                        <a:latin typeface="Times New Roman"/>
                        <a:cs typeface="Times New Roman"/>
                      </a:endParaRPr>
                    </a:p>
                  </a:txBody>
                  <a:tcPr marL="0" marR="0" marT="27305"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2"/>
                  </a:ext>
                </a:extLst>
              </a:tr>
              <a:tr h="597555">
                <a:tc>
                  <a:txBody>
                    <a:bodyPr/>
                    <a:lstStyle/>
                    <a:p>
                      <a:pPr>
                        <a:lnSpc>
                          <a:spcPct val="100000"/>
                        </a:lnSpc>
                      </a:pPr>
                      <a:endParaRPr sz="1750">
                        <a:latin typeface="Times New Roman"/>
                        <a:cs typeface="Times New Roman"/>
                      </a:endParaRPr>
                    </a:p>
                    <a:p>
                      <a:pPr marR="41275" algn="ctr">
                        <a:lnSpc>
                          <a:spcPct val="100000"/>
                        </a:lnSpc>
                      </a:pPr>
                      <a:r>
                        <a:rPr sz="1100" b="1" dirty="0">
                          <a:solidFill>
                            <a:srgbClr val="231F20"/>
                          </a:solidFill>
                          <a:latin typeface="Times New Roman"/>
                          <a:cs typeface="Times New Roman"/>
                        </a:rPr>
                        <a:t>1</a:t>
                      </a:r>
                      <a:endParaRPr sz="1100">
                        <a:latin typeface="Times New Roman"/>
                        <a:cs typeface="Times New Roman"/>
                      </a:endParaRPr>
                    </a:p>
                  </a:txBody>
                  <a:tcPr marL="0" marR="0" marT="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dirty="0">
                          <a:solidFill>
                            <a:srgbClr val="000000"/>
                          </a:solidFill>
                          <a:effectLst/>
                          <a:latin typeface="Times New Roman" panose="02020603050405020304" pitchFamily="18" charset="0"/>
                        </a:rPr>
                        <a:t>Strateji Geliştirme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İl Müdürlüğümüz ayrıntılı harcama programının hazırlanması</a:t>
                      </a:r>
                    </a:p>
                  </a:txBody>
                  <a:tcPr marL="9525" marR="9525" marT="9525" marB="0" anchor="ctr">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2.01.2025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31.01.2025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3"/>
                  </a:ext>
                </a:extLst>
              </a:tr>
              <a:tr h="723414">
                <a:tc>
                  <a:txBody>
                    <a:bodyPr/>
                    <a:lstStyle/>
                    <a:p>
                      <a:pPr>
                        <a:lnSpc>
                          <a:spcPct val="100000"/>
                        </a:lnSpc>
                      </a:pPr>
                      <a:endParaRPr sz="1750">
                        <a:latin typeface="Times New Roman"/>
                        <a:cs typeface="Times New Roman"/>
                      </a:endParaRPr>
                    </a:p>
                    <a:p>
                      <a:pPr marR="41275" algn="ctr">
                        <a:lnSpc>
                          <a:spcPct val="100000"/>
                        </a:lnSpc>
                      </a:pPr>
                      <a:r>
                        <a:rPr sz="1100" b="1" dirty="0">
                          <a:solidFill>
                            <a:srgbClr val="231F20"/>
                          </a:solidFill>
                          <a:latin typeface="Times New Roman"/>
                          <a:cs typeface="Times New Roman"/>
                        </a:rPr>
                        <a:t>2</a:t>
                      </a:r>
                      <a:endParaRPr sz="1100">
                        <a:latin typeface="Times New Roman"/>
                        <a:cs typeface="Times New Roman"/>
                      </a:endParaRPr>
                    </a:p>
                  </a:txBody>
                  <a:tcPr marL="0" marR="0" marT="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Strateji Geliştirme Şubesi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İl Milli Eğitim Müdürlüğümüz 2025 Yılı Performans Programı bütçe ve istatistiklerinin kesinleştirilmesi </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2.01.2025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31.01.2025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4"/>
                  </a:ext>
                </a:extLst>
              </a:tr>
              <a:tr h="741948">
                <a:tc>
                  <a:txBody>
                    <a:bodyPr/>
                    <a:lstStyle/>
                    <a:p>
                      <a:pPr>
                        <a:lnSpc>
                          <a:spcPct val="100000"/>
                        </a:lnSpc>
                      </a:pPr>
                      <a:endParaRPr sz="1400">
                        <a:latin typeface="Times New Roman"/>
                        <a:cs typeface="Times New Roman"/>
                      </a:endParaRPr>
                    </a:p>
                    <a:p>
                      <a:pPr>
                        <a:lnSpc>
                          <a:spcPct val="100000"/>
                        </a:lnSpc>
                        <a:spcBef>
                          <a:spcPts val="20"/>
                        </a:spcBef>
                      </a:pPr>
                      <a:endParaRPr sz="1900">
                        <a:latin typeface="Times New Roman"/>
                        <a:cs typeface="Times New Roman"/>
                      </a:endParaRPr>
                    </a:p>
                    <a:p>
                      <a:pPr marR="41275" algn="ctr">
                        <a:lnSpc>
                          <a:spcPct val="100000"/>
                        </a:lnSpc>
                      </a:pPr>
                      <a:r>
                        <a:rPr sz="1100" b="1" dirty="0">
                          <a:solidFill>
                            <a:srgbClr val="231F20"/>
                          </a:solidFill>
                          <a:latin typeface="Times New Roman"/>
                          <a:cs typeface="Times New Roman"/>
                        </a:rPr>
                        <a:t>3</a:t>
                      </a:r>
                      <a:endParaRPr sz="1100">
                        <a:latin typeface="Times New Roman"/>
                        <a:cs typeface="Times New Roman"/>
                      </a:endParaRPr>
                    </a:p>
                  </a:txBody>
                  <a:tcPr marL="0" marR="0" marT="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Strateji Geliştirme Şubesi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2025 yılı devlet yatırım programına alınacak detay son şeklinin verilmesi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2.01.2025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31.01.2025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05"/>
                  </a:ext>
                </a:extLst>
              </a:tr>
              <a:tr h="681213">
                <a:tc>
                  <a:txBody>
                    <a:bodyPr/>
                    <a:lstStyle/>
                    <a:p>
                      <a:pPr marR="41275" algn="ctr">
                        <a:lnSpc>
                          <a:spcPct val="100000"/>
                        </a:lnSpc>
                        <a:spcBef>
                          <a:spcPts val="815"/>
                        </a:spcBef>
                      </a:pPr>
                      <a:r>
                        <a:rPr sz="1100" b="1" dirty="0">
                          <a:solidFill>
                            <a:srgbClr val="231F20"/>
                          </a:solidFill>
                          <a:latin typeface="Times New Roman"/>
                          <a:cs typeface="Times New Roman"/>
                        </a:rPr>
                        <a:t>4</a:t>
                      </a:r>
                      <a:endParaRPr sz="1100">
                        <a:latin typeface="Times New Roman"/>
                        <a:cs typeface="Times New Roman"/>
                      </a:endParaRPr>
                    </a:p>
                  </a:txBody>
                  <a:tcPr marL="0" marR="0" marT="10350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Strateji Geliştirme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AR-GE Modülü 'nün kullanıcılara açılması ve mevcut veri girişlerinin tamamlanması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2.01.2025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31.01.2025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6"/>
                  </a:ext>
                </a:extLst>
              </a:tr>
              <a:tr h="564991">
                <a:tc>
                  <a:txBody>
                    <a:bodyPr/>
                    <a:lstStyle/>
                    <a:p>
                      <a:pPr>
                        <a:lnSpc>
                          <a:spcPct val="100000"/>
                        </a:lnSpc>
                        <a:spcBef>
                          <a:spcPts val="35"/>
                        </a:spcBef>
                      </a:pPr>
                      <a:endParaRPr sz="1200">
                        <a:latin typeface="Times New Roman"/>
                        <a:cs typeface="Times New Roman"/>
                      </a:endParaRPr>
                    </a:p>
                    <a:p>
                      <a:pPr marR="41275" algn="ctr">
                        <a:lnSpc>
                          <a:spcPct val="100000"/>
                        </a:lnSpc>
                      </a:pPr>
                      <a:r>
                        <a:rPr sz="1100" b="1" dirty="0">
                          <a:solidFill>
                            <a:srgbClr val="231F20"/>
                          </a:solidFill>
                          <a:latin typeface="Times New Roman"/>
                          <a:cs typeface="Times New Roman"/>
                        </a:rPr>
                        <a:t>5</a:t>
                      </a:r>
                      <a:endParaRPr sz="1100">
                        <a:latin typeface="Times New Roman"/>
                        <a:cs typeface="Times New Roman"/>
                      </a:endParaRPr>
                    </a:p>
                  </a:txBody>
                  <a:tcPr marL="0" marR="0" marT="444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Strateji Geliştirme Şubesi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“2024-2025 Kamu İç Kontrol Standartlarına Uyum Eylem Planı'nın okul ve kurumlara duyurulması</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2.01.2025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31.01.2025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07"/>
                  </a:ext>
                </a:extLst>
              </a:tr>
              <a:tr h="683625">
                <a:tc>
                  <a:txBody>
                    <a:bodyPr/>
                    <a:lstStyle/>
                    <a:p>
                      <a:pPr marR="41275" algn="ctr">
                        <a:lnSpc>
                          <a:spcPct val="100000"/>
                        </a:lnSpc>
                        <a:spcBef>
                          <a:spcPts val="815"/>
                        </a:spcBef>
                      </a:pPr>
                      <a:r>
                        <a:rPr sz="1100" b="1" dirty="0">
                          <a:solidFill>
                            <a:srgbClr val="231F20"/>
                          </a:solidFill>
                          <a:latin typeface="Times New Roman"/>
                          <a:cs typeface="Times New Roman"/>
                        </a:rPr>
                        <a:t>6</a:t>
                      </a:r>
                      <a:endParaRPr sz="1100">
                        <a:latin typeface="Times New Roman"/>
                        <a:cs typeface="Times New Roman"/>
                      </a:endParaRPr>
                    </a:p>
                  </a:txBody>
                  <a:tcPr marL="0" marR="0" marT="10350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Strateji Geliştirme Şubesi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Zam ve tazminat cetvellerine ilişkin duyurunun yapılması ön mali kontrol işleminin yapılması</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2.01.2025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31.01.2025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8"/>
                  </a:ext>
                </a:extLst>
              </a:tr>
              <a:tr h="564992">
                <a:tc>
                  <a:txBody>
                    <a:bodyPr/>
                    <a:lstStyle/>
                    <a:p>
                      <a:pPr>
                        <a:lnSpc>
                          <a:spcPct val="100000"/>
                        </a:lnSpc>
                        <a:spcBef>
                          <a:spcPts val="35"/>
                        </a:spcBef>
                      </a:pPr>
                      <a:endParaRPr sz="1200">
                        <a:latin typeface="Times New Roman"/>
                        <a:cs typeface="Times New Roman"/>
                      </a:endParaRPr>
                    </a:p>
                    <a:p>
                      <a:pPr marR="41275" algn="ctr">
                        <a:lnSpc>
                          <a:spcPct val="100000"/>
                        </a:lnSpc>
                      </a:pPr>
                      <a:r>
                        <a:rPr sz="1100" b="1" dirty="0">
                          <a:solidFill>
                            <a:srgbClr val="231F20"/>
                          </a:solidFill>
                          <a:latin typeface="Times New Roman"/>
                          <a:cs typeface="Times New Roman"/>
                        </a:rPr>
                        <a:t>7</a:t>
                      </a:r>
                      <a:endParaRPr sz="1100">
                        <a:latin typeface="Times New Roman"/>
                        <a:cs typeface="Times New Roman"/>
                      </a:endParaRPr>
                    </a:p>
                  </a:txBody>
                  <a:tcPr marL="0" marR="0" marT="444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Öğretim Kurumları Şubesi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2025-2026 Öğreti m Yılı Özel Öğretim Kurumları,  Kursiyer  Ücret  İlanları  ve  belirlenmesi </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2.01.2025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31.05.2025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9"/>
                  </a:ext>
                </a:extLst>
              </a:tr>
              <a:tr h="723414">
                <a:tc>
                  <a:txBody>
                    <a:bodyPr/>
                    <a:lstStyle/>
                    <a:p>
                      <a:pPr>
                        <a:lnSpc>
                          <a:spcPct val="100000"/>
                        </a:lnSpc>
                        <a:spcBef>
                          <a:spcPts val="5"/>
                        </a:spcBef>
                      </a:pPr>
                      <a:endParaRPr sz="1750">
                        <a:latin typeface="Times New Roman"/>
                        <a:cs typeface="Times New Roman"/>
                      </a:endParaRPr>
                    </a:p>
                    <a:p>
                      <a:pPr marR="41275" algn="ctr">
                        <a:lnSpc>
                          <a:spcPct val="100000"/>
                        </a:lnSpc>
                      </a:pPr>
                      <a:r>
                        <a:rPr sz="1100" b="1" dirty="0">
                          <a:solidFill>
                            <a:srgbClr val="231F20"/>
                          </a:solidFill>
                          <a:latin typeface="Times New Roman"/>
                          <a:cs typeface="Times New Roman"/>
                        </a:rPr>
                        <a:t>8</a:t>
                      </a:r>
                      <a:endParaRPr sz="1100">
                        <a:latin typeface="Times New Roman"/>
                        <a:cs typeface="Times New Roman"/>
                      </a:endParaRPr>
                    </a:p>
                  </a:txBody>
                  <a:tcPr marL="0" marR="0" marT="63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Öğretim Kurumları Şubesi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2025-2026 Öğretim Yılı Özel Barınma Hizmetleri (Yurtlar) Kurumları,  Öğrenci Ücret  İlanları ve belirlenmesi </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2.01.2025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31.05.2025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10"/>
                  </a:ext>
                </a:extLst>
              </a:tr>
              <a:tr h="564991">
                <a:tc>
                  <a:txBody>
                    <a:bodyPr/>
                    <a:lstStyle/>
                    <a:p>
                      <a:pPr>
                        <a:lnSpc>
                          <a:spcPct val="100000"/>
                        </a:lnSpc>
                        <a:spcBef>
                          <a:spcPts val="40"/>
                        </a:spcBef>
                      </a:pPr>
                      <a:endParaRPr sz="1200">
                        <a:latin typeface="Times New Roman"/>
                        <a:cs typeface="Times New Roman"/>
                      </a:endParaRPr>
                    </a:p>
                    <a:p>
                      <a:pPr marR="41275" algn="ctr">
                        <a:lnSpc>
                          <a:spcPct val="100000"/>
                        </a:lnSpc>
                      </a:pPr>
                      <a:r>
                        <a:rPr sz="1100" b="1" dirty="0">
                          <a:solidFill>
                            <a:srgbClr val="231F20"/>
                          </a:solidFill>
                          <a:latin typeface="Times New Roman"/>
                          <a:cs typeface="Times New Roman"/>
                        </a:rPr>
                        <a:t>9</a:t>
                      </a:r>
                      <a:endParaRPr sz="1100">
                        <a:latin typeface="Times New Roman"/>
                        <a:cs typeface="Times New Roman"/>
                      </a:endParaRPr>
                    </a:p>
                  </a:txBody>
                  <a:tcPr marL="0" marR="0" marT="508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İnşaat ve Emlak Şube Müdürlüğü</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just" fontAlgn="ctr"/>
                      <a:r>
                        <a:rPr lang="tr-TR" sz="1100" b="0" i="0" u="none" strike="noStrike">
                          <a:solidFill>
                            <a:srgbClr val="000000"/>
                          </a:solidFill>
                          <a:effectLst/>
                          <a:latin typeface="Times New Roman" panose="02020603050405020304" pitchFamily="18" charset="0"/>
                        </a:rPr>
                        <a:t>Bakanlığımızın gönderdiği 4 adet tablonun güncellenerek tekrar Bakanlığımıza sunulması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2.01.2025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29.12.2025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1"/>
                  </a:ext>
                </a:extLst>
              </a:tr>
              <a:tr h="564991">
                <a:tc>
                  <a:txBody>
                    <a:bodyPr/>
                    <a:lstStyle/>
                    <a:p>
                      <a:pPr>
                        <a:lnSpc>
                          <a:spcPct val="100000"/>
                        </a:lnSpc>
                        <a:spcBef>
                          <a:spcPts val="40"/>
                        </a:spcBef>
                      </a:pPr>
                      <a:endParaRPr sz="1200">
                        <a:latin typeface="Times New Roman"/>
                        <a:cs typeface="Times New Roman"/>
                      </a:endParaRPr>
                    </a:p>
                    <a:p>
                      <a:pPr marR="41275" algn="ctr">
                        <a:lnSpc>
                          <a:spcPct val="100000"/>
                        </a:lnSpc>
                      </a:pPr>
                      <a:r>
                        <a:rPr sz="1100" b="1" spc="5" dirty="0">
                          <a:solidFill>
                            <a:srgbClr val="231F20"/>
                          </a:solidFill>
                          <a:latin typeface="Times New Roman"/>
                          <a:cs typeface="Times New Roman"/>
                        </a:rPr>
                        <a:t>10</a:t>
                      </a:r>
                      <a:endParaRPr sz="1100">
                        <a:latin typeface="Times New Roman"/>
                        <a:cs typeface="Times New Roman"/>
                      </a:endParaRPr>
                    </a:p>
                  </a:txBody>
                  <a:tcPr marL="0" marR="0" marT="508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İnşaat ve Emlak Şube Müdürlüğü</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just" fontAlgn="ctr"/>
                      <a:r>
                        <a:rPr lang="tr-TR" sz="1100" b="0" i="0" u="none" strike="noStrike">
                          <a:solidFill>
                            <a:srgbClr val="000000"/>
                          </a:solidFill>
                          <a:effectLst/>
                          <a:latin typeface="Times New Roman" panose="02020603050405020304" pitchFamily="18" charset="0"/>
                        </a:rPr>
                        <a:t>Köy okullarının köyün sosyal ve kültürel etkinliklerinde kullanılması için köy muhtarlığından gelen dilekçelerin değerlendirilmesi.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2.01.2025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31.12.2025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12"/>
                  </a:ext>
                </a:extLst>
              </a:tr>
              <a:tr h="826996">
                <a:tc>
                  <a:txBody>
                    <a:bodyPr/>
                    <a:lstStyle/>
                    <a:p>
                      <a:pPr>
                        <a:lnSpc>
                          <a:spcPct val="100000"/>
                        </a:lnSpc>
                        <a:spcBef>
                          <a:spcPts val="40"/>
                        </a:spcBef>
                      </a:pPr>
                      <a:endParaRPr sz="1200">
                        <a:latin typeface="Times New Roman"/>
                        <a:cs typeface="Times New Roman"/>
                      </a:endParaRPr>
                    </a:p>
                    <a:p>
                      <a:pPr marR="41275" algn="ctr">
                        <a:lnSpc>
                          <a:spcPct val="100000"/>
                        </a:lnSpc>
                      </a:pPr>
                      <a:r>
                        <a:rPr sz="1100" b="1" spc="5" dirty="0">
                          <a:solidFill>
                            <a:srgbClr val="231F20"/>
                          </a:solidFill>
                          <a:latin typeface="Times New Roman"/>
                          <a:cs typeface="Times New Roman"/>
                        </a:rPr>
                        <a:t>11</a:t>
                      </a:r>
                      <a:endParaRPr sz="1100">
                        <a:latin typeface="Times New Roman"/>
                        <a:cs typeface="Times New Roman"/>
                      </a:endParaRPr>
                    </a:p>
                  </a:txBody>
                  <a:tcPr marL="0" marR="0" marT="508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İnşaat ve Emlak Şube Müdürlüğü</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just" fontAlgn="ctr"/>
                      <a:r>
                        <a:rPr lang="tr-TR" sz="1100" b="0" i="0" u="none" strike="noStrike">
                          <a:solidFill>
                            <a:srgbClr val="000000"/>
                          </a:solidFill>
                          <a:effectLst/>
                          <a:latin typeface="Times New Roman" panose="02020603050405020304" pitchFamily="18" charset="0"/>
                        </a:rPr>
                        <a:t>Merkez ve ilçelerdeki okullarımızdan gelen onarım taleplerinin değerlendirilip aciliyet gerektiriyor ise yaptırılması </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2.01.2025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31.12.2025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13"/>
                  </a:ext>
                </a:extLst>
              </a:tr>
              <a:tr h="859424">
                <a:tc>
                  <a:txBody>
                    <a:bodyPr/>
                    <a:lstStyle/>
                    <a:p>
                      <a:pPr>
                        <a:lnSpc>
                          <a:spcPct val="100000"/>
                        </a:lnSpc>
                        <a:spcBef>
                          <a:spcPts val="5"/>
                        </a:spcBef>
                      </a:pPr>
                      <a:endParaRPr sz="1750">
                        <a:latin typeface="Times New Roman"/>
                        <a:cs typeface="Times New Roman"/>
                      </a:endParaRPr>
                    </a:p>
                    <a:p>
                      <a:pPr marR="41275" algn="ctr">
                        <a:lnSpc>
                          <a:spcPct val="100000"/>
                        </a:lnSpc>
                        <a:spcBef>
                          <a:spcPts val="5"/>
                        </a:spcBef>
                      </a:pPr>
                      <a:r>
                        <a:rPr sz="1100" b="1" spc="5" dirty="0">
                          <a:solidFill>
                            <a:srgbClr val="231F20"/>
                          </a:solidFill>
                          <a:latin typeface="Times New Roman"/>
                          <a:cs typeface="Times New Roman"/>
                        </a:rPr>
                        <a:t>12</a:t>
                      </a:r>
                      <a:endParaRPr sz="1100">
                        <a:latin typeface="Times New Roman"/>
                        <a:cs typeface="Times New Roman"/>
                      </a:endParaRPr>
                    </a:p>
                  </a:txBody>
                  <a:tcPr marL="0" marR="0" marT="63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İnşaat ve Emlak Şube Müdürlüğü</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Onarımı tamamlanan işlerin hakkedişlerinin Bakanlığımıza gönderilmesi ve ödenek talep edilmesi.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2.01.2025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dirty="0">
                          <a:solidFill>
                            <a:srgbClr val="000000"/>
                          </a:solidFill>
                          <a:effectLst/>
                          <a:latin typeface="Times New Roman" panose="02020603050405020304" pitchFamily="18" charset="0"/>
                        </a:rPr>
                        <a:t>31.12.2025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4"/>
                  </a:ext>
                </a:extLst>
              </a:tr>
            </a:tbl>
          </a:graphicData>
        </a:graphic>
      </p:graphicFrame>
      <p:sp>
        <p:nvSpPr>
          <p:cNvPr id="3" name="Dikdörtgen 2"/>
          <p:cNvSpPr/>
          <p:nvPr/>
        </p:nvSpPr>
        <p:spPr>
          <a:xfrm>
            <a:off x="3206750" y="9372600"/>
            <a:ext cx="609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14</a:t>
            </a:r>
          </a:p>
        </p:txBody>
      </p:sp>
    </p:spTree>
    <p:extLst>
      <p:ext uri="{BB962C8B-B14F-4D97-AF65-F5344CB8AC3E}">
        <p14:creationId xmlns:p14="http://schemas.microsoft.com/office/powerpoint/2010/main" val="3273940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1301447959"/>
              </p:ext>
            </p:extLst>
          </p:nvPr>
        </p:nvGraphicFramePr>
        <p:xfrm>
          <a:off x="234949" y="152399"/>
          <a:ext cx="6400802" cy="9036981"/>
        </p:xfrm>
        <a:graphic>
          <a:graphicData uri="http://schemas.openxmlformats.org/drawingml/2006/table">
            <a:tbl>
              <a:tblPr firstRow="1" bandRow="1">
                <a:tableStyleId>{2D5ABB26-0587-4C30-8999-92F81FD0307C}</a:tableStyleId>
              </a:tblPr>
              <a:tblGrid>
                <a:gridCol w="529002">
                  <a:extLst>
                    <a:ext uri="{9D8B030D-6E8A-4147-A177-3AD203B41FA5}">
                      <a16:colId xmlns:a16="http://schemas.microsoft.com/office/drawing/2014/main" val="20000"/>
                    </a:ext>
                  </a:extLst>
                </a:gridCol>
                <a:gridCol w="1322501">
                  <a:extLst>
                    <a:ext uri="{9D8B030D-6E8A-4147-A177-3AD203B41FA5}">
                      <a16:colId xmlns:a16="http://schemas.microsoft.com/office/drawing/2014/main" val="20001"/>
                    </a:ext>
                  </a:extLst>
                </a:gridCol>
                <a:gridCol w="2882947">
                  <a:extLst>
                    <a:ext uri="{9D8B030D-6E8A-4147-A177-3AD203B41FA5}">
                      <a16:colId xmlns:a16="http://schemas.microsoft.com/office/drawing/2014/main" val="20002"/>
                    </a:ext>
                  </a:extLst>
                </a:gridCol>
                <a:gridCol w="833176">
                  <a:extLst>
                    <a:ext uri="{9D8B030D-6E8A-4147-A177-3AD203B41FA5}">
                      <a16:colId xmlns:a16="http://schemas.microsoft.com/office/drawing/2014/main" val="20003"/>
                    </a:ext>
                  </a:extLst>
                </a:gridCol>
                <a:gridCol w="833176">
                  <a:extLst>
                    <a:ext uri="{9D8B030D-6E8A-4147-A177-3AD203B41FA5}">
                      <a16:colId xmlns:a16="http://schemas.microsoft.com/office/drawing/2014/main" val="20004"/>
                    </a:ext>
                  </a:extLst>
                </a:gridCol>
              </a:tblGrid>
              <a:tr h="558358">
                <a:tc gridSpan="5">
                  <a:txBody>
                    <a:bodyPr/>
                    <a:lstStyle/>
                    <a:p>
                      <a:pPr marL="1905" algn="ctr">
                        <a:lnSpc>
                          <a:spcPct val="100000"/>
                        </a:lnSpc>
                        <a:spcBef>
                          <a:spcPts val="459"/>
                        </a:spcBef>
                      </a:pPr>
                      <a:r>
                        <a:rPr sz="1200" b="1" spc="-65" dirty="0">
                          <a:solidFill>
                            <a:srgbClr val="FFFFFF"/>
                          </a:solidFill>
                          <a:latin typeface="Times New Roman"/>
                          <a:cs typeface="Times New Roman"/>
                        </a:rPr>
                        <a:t>OCAK</a:t>
                      </a:r>
                      <a:endParaRPr sz="1200" dirty="0">
                        <a:latin typeface="Times New Roman"/>
                        <a:cs typeface="Times New Roman"/>
                      </a:endParaRPr>
                    </a:p>
                  </a:txBody>
                  <a:tcPr marL="0" marR="0" marT="58419"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solidFill>
                      <a:srgbClr val="8F232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1850">
                <a:tc rowSpan="2">
                  <a:txBody>
                    <a:bodyPr/>
                    <a:lstStyle/>
                    <a:p>
                      <a:pPr marL="85725" marR="38100" indent="-40640">
                        <a:lnSpc>
                          <a:spcPct val="100000"/>
                        </a:lnSpc>
                        <a:spcBef>
                          <a:spcPts val="615"/>
                        </a:spcBef>
                      </a:pPr>
                      <a:r>
                        <a:rPr sz="1000" b="1" dirty="0">
                          <a:solidFill>
                            <a:srgbClr val="231F20"/>
                          </a:solidFill>
                          <a:latin typeface="Times New Roman"/>
                          <a:cs typeface="Times New Roman"/>
                        </a:rPr>
                        <a:t>SIRA  </a:t>
                      </a:r>
                      <a:r>
                        <a:rPr sz="1000" b="1" spc="-15" dirty="0">
                          <a:solidFill>
                            <a:srgbClr val="231F20"/>
                          </a:solidFill>
                          <a:latin typeface="Times New Roman"/>
                          <a:cs typeface="Times New Roman"/>
                        </a:rPr>
                        <a:t>NO</a:t>
                      </a:r>
                      <a:endParaRPr sz="1000" dirty="0">
                        <a:latin typeface="Times New Roman"/>
                        <a:cs typeface="Times New Roman"/>
                      </a:endParaRPr>
                    </a:p>
                  </a:txBody>
                  <a:tcPr marL="0" marR="0" marT="7810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rowSpan="2">
                  <a:txBody>
                    <a:bodyPr/>
                    <a:lstStyle/>
                    <a:p>
                      <a:pPr marL="35560" marR="378460">
                        <a:lnSpc>
                          <a:spcPts val="1200"/>
                        </a:lnSpc>
                        <a:spcBef>
                          <a:spcPts val="690"/>
                        </a:spcBef>
                      </a:pPr>
                      <a:r>
                        <a:rPr sz="1100" b="1" dirty="0">
                          <a:solidFill>
                            <a:srgbClr val="231F20"/>
                          </a:solidFill>
                          <a:latin typeface="Times New Roman"/>
                          <a:cs typeface="Times New Roman"/>
                        </a:rPr>
                        <a:t>SO</a:t>
                      </a:r>
                      <a:r>
                        <a:rPr sz="1100" b="1" spc="-10" dirty="0">
                          <a:solidFill>
                            <a:srgbClr val="231F20"/>
                          </a:solidFill>
                          <a:latin typeface="Times New Roman"/>
                          <a:cs typeface="Times New Roman"/>
                        </a:rPr>
                        <a:t>R</a:t>
                      </a:r>
                      <a:r>
                        <a:rPr sz="1100" b="1" spc="15" dirty="0">
                          <a:solidFill>
                            <a:srgbClr val="231F20"/>
                          </a:solidFill>
                          <a:latin typeface="Times New Roman"/>
                          <a:cs typeface="Times New Roman"/>
                        </a:rPr>
                        <a:t>U</a:t>
                      </a:r>
                      <a:r>
                        <a:rPr sz="1100" b="1" spc="5" dirty="0">
                          <a:solidFill>
                            <a:srgbClr val="231F20"/>
                          </a:solidFill>
                          <a:latin typeface="Times New Roman"/>
                          <a:cs typeface="Times New Roman"/>
                        </a:rPr>
                        <a:t>M</a:t>
                      </a:r>
                      <a:r>
                        <a:rPr sz="1100" b="1" spc="-35" dirty="0">
                          <a:solidFill>
                            <a:srgbClr val="231F20"/>
                          </a:solidFill>
                          <a:latin typeface="Times New Roman"/>
                          <a:cs typeface="Times New Roman"/>
                        </a:rPr>
                        <a:t>L</a:t>
                      </a:r>
                      <a:r>
                        <a:rPr sz="1100" b="1" dirty="0">
                          <a:solidFill>
                            <a:srgbClr val="231F20"/>
                          </a:solidFill>
                          <a:latin typeface="Times New Roman"/>
                          <a:cs typeface="Times New Roman"/>
                        </a:rPr>
                        <a:t>U  </a:t>
                      </a:r>
                      <a:r>
                        <a:rPr sz="1100" b="1" spc="-60" dirty="0">
                          <a:solidFill>
                            <a:srgbClr val="231F20"/>
                          </a:solidFill>
                          <a:latin typeface="Times New Roman"/>
                          <a:cs typeface="Times New Roman"/>
                        </a:rPr>
                        <a:t>BİRİM</a:t>
                      </a:r>
                      <a:endParaRPr sz="1100" dirty="0">
                        <a:latin typeface="Times New Roman"/>
                        <a:cs typeface="Times New Roman"/>
                      </a:endParaRPr>
                    </a:p>
                  </a:txBody>
                  <a:tcPr marL="0" marR="0" marT="87630"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rowSpan="2">
                  <a:txBody>
                    <a:bodyPr/>
                    <a:lstStyle/>
                    <a:p>
                      <a:pPr algn="ctr">
                        <a:lnSpc>
                          <a:spcPct val="100000"/>
                        </a:lnSpc>
                        <a:spcBef>
                          <a:spcPts val="1150"/>
                        </a:spcBef>
                      </a:pPr>
                      <a:r>
                        <a:rPr sz="1100" b="1" spc="-65" dirty="0">
                          <a:solidFill>
                            <a:srgbClr val="231F20"/>
                          </a:solidFill>
                          <a:latin typeface="Times New Roman"/>
                          <a:cs typeface="Times New Roman"/>
                        </a:rPr>
                        <a:t>F</a:t>
                      </a:r>
                      <a:r>
                        <a:rPr sz="1100" b="1" spc="30" dirty="0">
                          <a:solidFill>
                            <a:srgbClr val="231F20"/>
                          </a:solidFill>
                          <a:latin typeface="Times New Roman"/>
                          <a:cs typeface="Times New Roman"/>
                        </a:rPr>
                        <a:t>A</a:t>
                      </a:r>
                      <a:r>
                        <a:rPr sz="1100" b="1" spc="5" dirty="0">
                          <a:solidFill>
                            <a:srgbClr val="231F20"/>
                          </a:solidFill>
                          <a:latin typeface="Times New Roman"/>
                          <a:cs typeface="Times New Roman"/>
                        </a:rPr>
                        <a:t>A</a:t>
                      </a:r>
                      <a:r>
                        <a:rPr sz="1100" b="1" dirty="0">
                          <a:solidFill>
                            <a:srgbClr val="231F20"/>
                          </a:solidFill>
                          <a:latin typeface="Times New Roman"/>
                          <a:cs typeface="Times New Roman"/>
                        </a:rPr>
                        <a:t>LİY</a:t>
                      </a:r>
                      <a:r>
                        <a:rPr sz="1100" b="1" spc="-30" dirty="0">
                          <a:solidFill>
                            <a:srgbClr val="231F20"/>
                          </a:solidFill>
                          <a:latin typeface="Times New Roman"/>
                          <a:cs typeface="Times New Roman"/>
                        </a:rPr>
                        <a:t>E</a:t>
                      </a:r>
                      <a:r>
                        <a:rPr sz="1100" b="1" dirty="0">
                          <a:solidFill>
                            <a:srgbClr val="231F20"/>
                          </a:solidFill>
                          <a:latin typeface="Times New Roman"/>
                          <a:cs typeface="Times New Roman"/>
                        </a:rPr>
                        <a:t>T</a:t>
                      </a:r>
                      <a:r>
                        <a:rPr sz="1100" b="1" spc="-85" dirty="0">
                          <a:solidFill>
                            <a:srgbClr val="231F20"/>
                          </a:solidFill>
                          <a:latin typeface="Times New Roman"/>
                          <a:cs typeface="Times New Roman"/>
                        </a:rPr>
                        <a:t> </a:t>
                      </a:r>
                      <a:r>
                        <a:rPr sz="1100" b="1" spc="5" dirty="0">
                          <a:solidFill>
                            <a:srgbClr val="231F20"/>
                          </a:solidFill>
                          <a:latin typeface="Times New Roman"/>
                          <a:cs typeface="Times New Roman"/>
                        </a:rPr>
                        <a:t>A</a:t>
                      </a:r>
                      <a:r>
                        <a:rPr sz="1100" b="1" dirty="0">
                          <a:solidFill>
                            <a:srgbClr val="231F20"/>
                          </a:solidFill>
                          <a:latin typeface="Times New Roman"/>
                          <a:cs typeface="Times New Roman"/>
                        </a:rPr>
                        <a:t>DI</a:t>
                      </a:r>
                      <a:endParaRPr sz="1100" dirty="0">
                        <a:latin typeface="Times New Roman"/>
                        <a:cs typeface="Times New Roman"/>
                      </a:endParaRPr>
                    </a:p>
                  </a:txBody>
                  <a:tcPr marL="0" marR="0" marT="146050"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gridSpan="2">
                  <a:txBody>
                    <a:bodyPr/>
                    <a:lstStyle/>
                    <a:p>
                      <a:pPr algn="ctr">
                        <a:lnSpc>
                          <a:spcPct val="100000"/>
                        </a:lnSpc>
                        <a:spcBef>
                          <a:spcPts val="210"/>
                        </a:spcBef>
                      </a:pPr>
                      <a:r>
                        <a:rPr sz="1100" b="1" spc="-65" dirty="0">
                          <a:solidFill>
                            <a:srgbClr val="231F20"/>
                          </a:solidFill>
                          <a:latin typeface="Times New Roman"/>
                          <a:cs typeface="Times New Roman"/>
                        </a:rPr>
                        <a:t>TARİHİ</a:t>
                      </a:r>
                      <a:endParaRPr sz="1100" dirty="0">
                        <a:latin typeface="Times New Roman"/>
                        <a:cs typeface="Times New Roman"/>
                      </a:endParaRPr>
                    </a:p>
                  </a:txBody>
                  <a:tcPr marL="0" marR="0" marT="2667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251849">
                <a:tc vMerge="1">
                  <a:txBody>
                    <a:bodyPr/>
                    <a:lstStyle/>
                    <a:p>
                      <a:endParaRPr/>
                    </a:p>
                  </a:txBody>
                  <a:tcPr marL="0" marR="0" marT="7810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vMerge="1">
                  <a:txBody>
                    <a:bodyPr/>
                    <a:lstStyle/>
                    <a:p>
                      <a:endParaRPr/>
                    </a:p>
                  </a:txBody>
                  <a:tcPr marL="0" marR="0" marT="8763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vMerge="1">
                  <a:txBody>
                    <a:bodyPr/>
                    <a:lstStyle/>
                    <a:p>
                      <a:endParaRPr/>
                    </a:p>
                  </a:txBody>
                  <a:tcPr marL="0" marR="0" marT="14605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marL="91440">
                        <a:lnSpc>
                          <a:spcPct val="100000"/>
                        </a:lnSpc>
                        <a:spcBef>
                          <a:spcPts val="215"/>
                        </a:spcBef>
                      </a:pPr>
                      <a:r>
                        <a:rPr sz="1100" b="1" spc="-35" dirty="0">
                          <a:solidFill>
                            <a:srgbClr val="231F20"/>
                          </a:solidFill>
                          <a:latin typeface="Times New Roman"/>
                          <a:cs typeface="Times New Roman"/>
                        </a:rPr>
                        <a:t>Başlangıç</a:t>
                      </a:r>
                      <a:endParaRPr sz="1100" dirty="0">
                        <a:latin typeface="Times New Roman"/>
                        <a:cs typeface="Times New Roman"/>
                      </a:endParaRPr>
                    </a:p>
                  </a:txBody>
                  <a:tcPr marL="0" marR="0" marT="27305"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ctr">
                        <a:lnSpc>
                          <a:spcPct val="100000"/>
                        </a:lnSpc>
                        <a:spcBef>
                          <a:spcPts val="215"/>
                        </a:spcBef>
                      </a:pPr>
                      <a:r>
                        <a:rPr sz="1100" b="1" spc="-20" dirty="0">
                          <a:solidFill>
                            <a:srgbClr val="231F20"/>
                          </a:solidFill>
                          <a:latin typeface="Times New Roman"/>
                          <a:cs typeface="Times New Roman"/>
                        </a:rPr>
                        <a:t>Bitiş</a:t>
                      </a:r>
                      <a:endParaRPr sz="1100" dirty="0">
                        <a:latin typeface="Times New Roman"/>
                        <a:cs typeface="Times New Roman"/>
                      </a:endParaRPr>
                    </a:p>
                  </a:txBody>
                  <a:tcPr marL="0" marR="0" marT="27305"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2"/>
                  </a:ext>
                </a:extLst>
              </a:tr>
              <a:tr h="606471">
                <a:tc>
                  <a:txBody>
                    <a:bodyPr/>
                    <a:lstStyle/>
                    <a:p>
                      <a:pPr>
                        <a:lnSpc>
                          <a:spcPct val="100000"/>
                        </a:lnSpc>
                      </a:pPr>
                      <a:endParaRPr sz="1750">
                        <a:latin typeface="Times New Roman"/>
                        <a:cs typeface="Times New Roman"/>
                      </a:endParaRPr>
                    </a:p>
                    <a:p>
                      <a:pPr marR="41275" algn="ctr">
                        <a:lnSpc>
                          <a:spcPct val="100000"/>
                        </a:lnSpc>
                      </a:pPr>
                      <a:r>
                        <a:rPr sz="1100" b="1" dirty="0">
                          <a:solidFill>
                            <a:srgbClr val="231F20"/>
                          </a:solidFill>
                          <a:latin typeface="Times New Roman"/>
                          <a:cs typeface="Times New Roman"/>
                        </a:rPr>
                        <a:t>1</a:t>
                      </a:r>
                      <a:endParaRPr sz="1100">
                        <a:latin typeface="Times New Roman"/>
                        <a:cs typeface="Times New Roman"/>
                      </a:endParaRPr>
                    </a:p>
                  </a:txBody>
                  <a:tcPr marL="0" marR="0" marT="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İnşaat ve Emlak Şube Müdürlüğü</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Times New Roman" panose="02020603050405020304" pitchFamily="18" charset="0"/>
                        </a:rPr>
                        <a:t>Bakanlığımızdan gelen gayrimenkul bakım onarım giderleri ödeneklerinin İl Özel İdaresine aktarılması</a:t>
                      </a:r>
                    </a:p>
                  </a:txBody>
                  <a:tcPr marL="9525" marR="9525" marT="9525" marB="0" anchor="ctr">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2.01.2025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31.12.2025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3"/>
                  </a:ext>
                </a:extLst>
              </a:tr>
              <a:tr h="734206">
                <a:tc>
                  <a:txBody>
                    <a:bodyPr/>
                    <a:lstStyle/>
                    <a:p>
                      <a:pPr>
                        <a:lnSpc>
                          <a:spcPct val="100000"/>
                        </a:lnSpc>
                      </a:pPr>
                      <a:endParaRPr sz="1750">
                        <a:latin typeface="Times New Roman"/>
                        <a:cs typeface="Times New Roman"/>
                      </a:endParaRPr>
                    </a:p>
                    <a:p>
                      <a:pPr marR="41275" algn="ctr">
                        <a:lnSpc>
                          <a:spcPct val="100000"/>
                        </a:lnSpc>
                      </a:pPr>
                      <a:r>
                        <a:rPr sz="1100" b="1" dirty="0">
                          <a:solidFill>
                            <a:srgbClr val="231F20"/>
                          </a:solidFill>
                          <a:latin typeface="Times New Roman"/>
                          <a:cs typeface="Times New Roman"/>
                        </a:rPr>
                        <a:t>2</a:t>
                      </a:r>
                      <a:endParaRPr sz="1100">
                        <a:latin typeface="Times New Roman"/>
                        <a:cs typeface="Times New Roman"/>
                      </a:endParaRPr>
                    </a:p>
                  </a:txBody>
                  <a:tcPr marL="0" marR="0" marT="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Eğitim ve Rehberlik Hizmetleri Şubesi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Times New Roman" panose="02020603050405020304" pitchFamily="18" charset="0"/>
                        </a:rPr>
                        <a:t>Özel Eğitim Hizmetleri Kurulu (Kurul her hafta toplanır)</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2.01.2025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31.12.2025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4"/>
                  </a:ext>
                </a:extLst>
              </a:tr>
              <a:tr h="722198">
                <a:tc>
                  <a:txBody>
                    <a:bodyPr/>
                    <a:lstStyle/>
                    <a:p>
                      <a:pPr>
                        <a:lnSpc>
                          <a:spcPct val="100000"/>
                        </a:lnSpc>
                      </a:pPr>
                      <a:endParaRPr sz="1400">
                        <a:latin typeface="Times New Roman"/>
                        <a:cs typeface="Times New Roman"/>
                      </a:endParaRPr>
                    </a:p>
                    <a:p>
                      <a:pPr>
                        <a:lnSpc>
                          <a:spcPct val="100000"/>
                        </a:lnSpc>
                        <a:spcBef>
                          <a:spcPts val="20"/>
                        </a:spcBef>
                      </a:pPr>
                      <a:endParaRPr sz="1900">
                        <a:latin typeface="Times New Roman"/>
                        <a:cs typeface="Times New Roman"/>
                      </a:endParaRPr>
                    </a:p>
                    <a:p>
                      <a:pPr marR="41275" algn="ctr">
                        <a:lnSpc>
                          <a:spcPct val="100000"/>
                        </a:lnSpc>
                      </a:pPr>
                      <a:r>
                        <a:rPr sz="1100" b="1" dirty="0">
                          <a:solidFill>
                            <a:srgbClr val="231F20"/>
                          </a:solidFill>
                          <a:latin typeface="Times New Roman"/>
                          <a:cs typeface="Times New Roman"/>
                        </a:rPr>
                        <a:t>3</a:t>
                      </a:r>
                      <a:endParaRPr sz="1100">
                        <a:latin typeface="Times New Roman"/>
                        <a:cs typeface="Times New Roman"/>
                      </a:endParaRPr>
                    </a:p>
                  </a:txBody>
                  <a:tcPr marL="0" marR="0" marT="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Eğitim ve Rehberlik Hizmetleri Şubesi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Times New Roman" panose="02020603050405020304" pitchFamily="18" charset="0"/>
                        </a:rPr>
                        <a:t>Danışmanlık Tedbirleri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dirty="0">
                          <a:solidFill>
                            <a:srgbClr val="000000"/>
                          </a:solidFill>
                          <a:effectLst/>
                          <a:latin typeface="Times New Roman" panose="02020603050405020304" pitchFamily="18" charset="0"/>
                        </a:rPr>
                        <a:t>2.01.2025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31.12.2025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05"/>
                  </a:ext>
                </a:extLst>
              </a:tr>
              <a:tr h="691377">
                <a:tc>
                  <a:txBody>
                    <a:bodyPr/>
                    <a:lstStyle/>
                    <a:p>
                      <a:pPr marR="41275" algn="ctr">
                        <a:lnSpc>
                          <a:spcPct val="100000"/>
                        </a:lnSpc>
                        <a:spcBef>
                          <a:spcPts val="815"/>
                        </a:spcBef>
                      </a:pPr>
                      <a:r>
                        <a:rPr sz="1100" b="1" dirty="0">
                          <a:solidFill>
                            <a:srgbClr val="231F20"/>
                          </a:solidFill>
                          <a:latin typeface="Times New Roman"/>
                          <a:cs typeface="Times New Roman"/>
                        </a:rPr>
                        <a:t>4</a:t>
                      </a:r>
                      <a:endParaRPr sz="1100">
                        <a:latin typeface="Times New Roman"/>
                        <a:cs typeface="Times New Roman"/>
                      </a:endParaRPr>
                    </a:p>
                  </a:txBody>
                  <a:tcPr marL="0" marR="0" marT="103505" marB="0">
                    <a:lnL w="6350">
                      <a:solidFill>
                        <a:srgbClr val="981B22"/>
                      </a:solidFill>
                      <a:prstDash val="solid"/>
                    </a:lnL>
                    <a:lnR w="6350" cap="flat" cmpd="sng" algn="ctr">
                      <a:solidFill>
                        <a:srgbClr val="981B22"/>
                      </a:solidFill>
                      <a:prstDash val="solid"/>
                      <a:round/>
                      <a:headEnd type="none" w="med" len="med"/>
                      <a:tailEnd type="none" w="med" len="me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Eğitim ve Rehberlik Hizmetleri Şubesi</a:t>
                      </a:r>
                    </a:p>
                  </a:txBody>
                  <a:tcPr marL="9525" marR="9525" marT="9525" marB="0" anchor="ctr">
                    <a:lnL w="6350" cap="flat" cmpd="sng" algn="ctr">
                      <a:solidFill>
                        <a:srgbClr val="981B22"/>
                      </a:solidFill>
                      <a:prstDash val="solid"/>
                      <a:round/>
                      <a:headEnd type="none" w="med" len="med"/>
                      <a:tailEnd type="none" w="med" len="med"/>
                    </a:lnL>
                    <a:lnR w="6350" cap="flat" cmpd="sng" algn="ctr">
                      <a:solidFill>
                        <a:srgbClr val="981B22"/>
                      </a:solidFill>
                      <a:prstDash val="solid"/>
                      <a:round/>
                      <a:headEnd type="none" w="med" len="med"/>
                      <a:tailEnd type="none" w="med" len="me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dirty="0">
                          <a:solidFill>
                            <a:srgbClr val="000000"/>
                          </a:solidFill>
                          <a:effectLst/>
                          <a:latin typeface="Times New Roman" panose="02020603050405020304" pitchFamily="18" charset="0"/>
                        </a:rPr>
                        <a:t>Eğitim Tedbirleri</a:t>
                      </a:r>
                    </a:p>
                  </a:txBody>
                  <a:tcPr marL="9525" marR="9525" marT="9525" marB="0" anchor="ctr">
                    <a:lnL w="6350" cap="flat" cmpd="sng" algn="ctr">
                      <a:solidFill>
                        <a:srgbClr val="981B22"/>
                      </a:solidFill>
                      <a:prstDash val="solid"/>
                      <a:round/>
                      <a:headEnd type="none" w="med" len="med"/>
                      <a:tailEnd type="none" w="med" len="med"/>
                    </a:lnL>
                    <a:lnR w="6350" cap="flat" cmpd="sng" algn="ctr">
                      <a:solidFill>
                        <a:srgbClr val="981B22"/>
                      </a:solidFill>
                      <a:prstDash val="solid"/>
                      <a:round/>
                      <a:headEnd type="none" w="med" len="med"/>
                      <a:tailEnd type="none" w="med" len="me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2.01.2025</a:t>
                      </a:r>
                    </a:p>
                  </a:txBody>
                  <a:tcPr marL="9525" marR="9525" marT="9525" marB="0" anchor="ctr">
                    <a:lnL w="6350" cap="flat" cmpd="sng" algn="ctr">
                      <a:solidFill>
                        <a:srgbClr val="981B22"/>
                      </a:solidFill>
                      <a:prstDash val="solid"/>
                      <a:round/>
                      <a:headEnd type="none" w="med" len="med"/>
                      <a:tailEnd type="none" w="med" len="med"/>
                    </a:lnL>
                    <a:lnR w="6350" cap="flat" cmpd="sng" algn="ctr">
                      <a:solidFill>
                        <a:srgbClr val="981B22"/>
                      </a:solidFill>
                      <a:prstDash val="solid"/>
                      <a:round/>
                      <a:headEnd type="none" w="med" len="med"/>
                      <a:tailEnd type="none" w="med" len="me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31.12.2025</a:t>
                      </a:r>
                    </a:p>
                  </a:txBody>
                  <a:tcPr marL="9525" marR="9525" marT="9525" marB="0" anchor="ctr">
                    <a:lnL w="6350" cap="flat" cmpd="sng" algn="ctr">
                      <a:solidFill>
                        <a:srgbClr val="981B22"/>
                      </a:solidFill>
                      <a:prstDash val="solid"/>
                      <a:round/>
                      <a:headEnd type="none" w="med" len="med"/>
                      <a:tailEnd type="none" w="med" len="me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6"/>
                  </a:ext>
                </a:extLst>
              </a:tr>
              <a:tr h="573420">
                <a:tc>
                  <a:txBody>
                    <a:bodyPr/>
                    <a:lstStyle/>
                    <a:p>
                      <a:pPr>
                        <a:lnSpc>
                          <a:spcPct val="100000"/>
                        </a:lnSpc>
                        <a:spcBef>
                          <a:spcPts val="35"/>
                        </a:spcBef>
                      </a:pPr>
                      <a:endParaRPr sz="1200">
                        <a:latin typeface="Times New Roman"/>
                        <a:cs typeface="Times New Roman"/>
                      </a:endParaRPr>
                    </a:p>
                    <a:p>
                      <a:pPr marR="41275" algn="ctr">
                        <a:lnSpc>
                          <a:spcPct val="100000"/>
                        </a:lnSpc>
                      </a:pPr>
                      <a:r>
                        <a:rPr sz="1100" b="1" dirty="0">
                          <a:solidFill>
                            <a:srgbClr val="231F20"/>
                          </a:solidFill>
                          <a:latin typeface="Times New Roman"/>
                          <a:cs typeface="Times New Roman"/>
                        </a:rPr>
                        <a:t>5</a:t>
                      </a:r>
                      <a:endParaRPr sz="1100">
                        <a:latin typeface="Times New Roman"/>
                        <a:cs typeface="Times New Roman"/>
                      </a:endParaRPr>
                    </a:p>
                  </a:txBody>
                  <a:tcPr marL="0" marR="0" marT="444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Eğitim ve Rehberlik Hizmetleri Şubesi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dirty="0">
                          <a:solidFill>
                            <a:srgbClr val="000000"/>
                          </a:solidFill>
                          <a:effectLst/>
                          <a:latin typeface="Times New Roman" panose="02020603050405020304" pitchFamily="18" charset="0"/>
                        </a:rPr>
                        <a:t>Evde Eğitim Hizmetleri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2.01.2025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31.12.2025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07"/>
                  </a:ext>
                </a:extLst>
              </a:tr>
              <a:tr h="633433">
                <a:tc>
                  <a:txBody>
                    <a:bodyPr/>
                    <a:lstStyle/>
                    <a:p>
                      <a:pPr marR="41275" algn="ctr">
                        <a:lnSpc>
                          <a:spcPct val="100000"/>
                        </a:lnSpc>
                        <a:spcBef>
                          <a:spcPts val="815"/>
                        </a:spcBef>
                      </a:pPr>
                      <a:r>
                        <a:rPr sz="1100" b="1" dirty="0">
                          <a:solidFill>
                            <a:srgbClr val="231F20"/>
                          </a:solidFill>
                          <a:latin typeface="Times New Roman"/>
                          <a:cs typeface="Times New Roman"/>
                        </a:rPr>
                        <a:t>6</a:t>
                      </a:r>
                      <a:endParaRPr sz="1100">
                        <a:latin typeface="Times New Roman"/>
                        <a:cs typeface="Times New Roman"/>
                      </a:endParaRPr>
                    </a:p>
                  </a:txBody>
                  <a:tcPr marL="0" marR="0" marT="10350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Eğitim ve Rehberlik Hizmetleri Şubesi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Times New Roman" panose="02020603050405020304" pitchFamily="18" charset="0"/>
                        </a:rPr>
                        <a:t>Destek Eğitim Odasında Eğitim Verilmesi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2.01.2025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31.12.2025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8"/>
                  </a:ext>
                </a:extLst>
              </a:tr>
              <a:tr h="573420">
                <a:tc>
                  <a:txBody>
                    <a:bodyPr/>
                    <a:lstStyle/>
                    <a:p>
                      <a:pPr>
                        <a:lnSpc>
                          <a:spcPct val="100000"/>
                        </a:lnSpc>
                        <a:spcBef>
                          <a:spcPts val="35"/>
                        </a:spcBef>
                      </a:pPr>
                      <a:endParaRPr sz="1200">
                        <a:latin typeface="Times New Roman"/>
                        <a:cs typeface="Times New Roman"/>
                      </a:endParaRPr>
                    </a:p>
                    <a:p>
                      <a:pPr marR="41275" algn="ctr">
                        <a:lnSpc>
                          <a:spcPct val="100000"/>
                        </a:lnSpc>
                      </a:pPr>
                      <a:r>
                        <a:rPr sz="1100" b="1" dirty="0">
                          <a:solidFill>
                            <a:srgbClr val="231F20"/>
                          </a:solidFill>
                          <a:latin typeface="Times New Roman"/>
                          <a:cs typeface="Times New Roman"/>
                        </a:rPr>
                        <a:t>7</a:t>
                      </a:r>
                      <a:endParaRPr sz="1100">
                        <a:latin typeface="Times New Roman"/>
                        <a:cs typeface="Times New Roman"/>
                      </a:endParaRPr>
                    </a:p>
                  </a:txBody>
                  <a:tcPr marL="0" marR="0" marT="444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Eğitim ve Rehberlik Hizmetleri Şubesi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Times New Roman" panose="02020603050405020304" pitchFamily="18" charset="0"/>
                        </a:rPr>
                        <a:t>Kadına Yönelik Şiddetle Mücadele</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2.01.2025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31.12.2025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9"/>
                  </a:ext>
                </a:extLst>
              </a:tr>
              <a:tr h="734206">
                <a:tc>
                  <a:txBody>
                    <a:bodyPr/>
                    <a:lstStyle/>
                    <a:p>
                      <a:pPr>
                        <a:lnSpc>
                          <a:spcPct val="100000"/>
                        </a:lnSpc>
                        <a:spcBef>
                          <a:spcPts val="5"/>
                        </a:spcBef>
                      </a:pPr>
                      <a:endParaRPr sz="1750">
                        <a:latin typeface="Times New Roman"/>
                        <a:cs typeface="Times New Roman"/>
                      </a:endParaRPr>
                    </a:p>
                    <a:p>
                      <a:pPr marR="41275" algn="ctr">
                        <a:lnSpc>
                          <a:spcPct val="100000"/>
                        </a:lnSpc>
                      </a:pPr>
                      <a:r>
                        <a:rPr sz="1100" b="1" dirty="0">
                          <a:solidFill>
                            <a:srgbClr val="231F20"/>
                          </a:solidFill>
                          <a:latin typeface="Times New Roman"/>
                          <a:cs typeface="Times New Roman"/>
                        </a:rPr>
                        <a:t>8</a:t>
                      </a:r>
                      <a:endParaRPr sz="1100">
                        <a:latin typeface="Times New Roman"/>
                        <a:cs typeface="Times New Roman"/>
                      </a:endParaRPr>
                    </a:p>
                  </a:txBody>
                  <a:tcPr marL="0" marR="0" marT="63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Strateji Geliştirme Şubesi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dirty="0">
                          <a:solidFill>
                            <a:srgbClr val="000000"/>
                          </a:solidFill>
                          <a:effectLst/>
                          <a:latin typeface="Times New Roman" panose="02020603050405020304" pitchFamily="18" charset="0"/>
                        </a:rPr>
                        <a:t>İl bilgi notlarının İl Bilgi Sistemi (İBS) modülüne alınması</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2.01.2025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31.12.2025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10"/>
                  </a:ext>
                </a:extLst>
              </a:tr>
              <a:tr h="573420">
                <a:tc>
                  <a:txBody>
                    <a:bodyPr/>
                    <a:lstStyle/>
                    <a:p>
                      <a:pPr>
                        <a:lnSpc>
                          <a:spcPct val="100000"/>
                        </a:lnSpc>
                        <a:spcBef>
                          <a:spcPts val="40"/>
                        </a:spcBef>
                      </a:pPr>
                      <a:endParaRPr sz="1200">
                        <a:latin typeface="Times New Roman"/>
                        <a:cs typeface="Times New Roman"/>
                      </a:endParaRPr>
                    </a:p>
                    <a:p>
                      <a:pPr marR="41275" algn="ctr">
                        <a:lnSpc>
                          <a:spcPct val="100000"/>
                        </a:lnSpc>
                      </a:pPr>
                      <a:r>
                        <a:rPr sz="1100" b="1" dirty="0">
                          <a:solidFill>
                            <a:srgbClr val="231F20"/>
                          </a:solidFill>
                          <a:latin typeface="Times New Roman"/>
                          <a:cs typeface="Times New Roman"/>
                        </a:rPr>
                        <a:t>9</a:t>
                      </a:r>
                      <a:endParaRPr sz="1100">
                        <a:latin typeface="Times New Roman"/>
                        <a:cs typeface="Times New Roman"/>
                      </a:endParaRPr>
                    </a:p>
                  </a:txBody>
                  <a:tcPr marL="0" marR="0" marT="508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Strateji Geliştirme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dirty="0">
                          <a:solidFill>
                            <a:srgbClr val="000000"/>
                          </a:solidFill>
                          <a:effectLst/>
                          <a:latin typeface="Times New Roman" panose="02020603050405020304" pitchFamily="18" charset="0"/>
                        </a:rPr>
                        <a:t>Mali mevzuat kapsamında Müdürlüğümüze gönderilen görüş taleplerine cevap verilmesi </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2.01.2025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31.12.2025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1"/>
                  </a:ext>
                </a:extLst>
              </a:tr>
              <a:tr h="573420">
                <a:tc>
                  <a:txBody>
                    <a:bodyPr/>
                    <a:lstStyle/>
                    <a:p>
                      <a:pPr>
                        <a:lnSpc>
                          <a:spcPct val="100000"/>
                        </a:lnSpc>
                        <a:spcBef>
                          <a:spcPts val="40"/>
                        </a:spcBef>
                      </a:pPr>
                      <a:endParaRPr sz="1200">
                        <a:latin typeface="Times New Roman"/>
                        <a:cs typeface="Times New Roman"/>
                      </a:endParaRPr>
                    </a:p>
                    <a:p>
                      <a:pPr marR="41275" algn="ctr">
                        <a:lnSpc>
                          <a:spcPct val="100000"/>
                        </a:lnSpc>
                      </a:pPr>
                      <a:r>
                        <a:rPr sz="1100" b="1" spc="5" dirty="0">
                          <a:solidFill>
                            <a:srgbClr val="231F20"/>
                          </a:solidFill>
                          <a:latin typeface="Times New Roman"/>
                          <a:cs typeface="Times New Roman"/>
                        </a:rPr>
                        <a:t>10</a:t>
                      </a:r>
                      <a:endParaRPr sz="1100">
                        <a:latin typeface="Times New Roman"/>
                        <a:cs typeface="Times New Roman"/>
                      </a:endParaRPr>
                    </a:p>
                  </a:txBody>
                  <a:tcPr marL="0" marR="0" marT="508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Strateji Geliştirme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Times New Roman" panose="02020603050405020304" pitchFamily="18" charset="0"/>
                        </a:rPr>
                        <a:t>“Millî Eğitim Bakanlığı Okul Aile Birliği Yönetmeliği” kapsamında okul ve kurumlardan gelen sorulara cevap verilmesi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2.01.2025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31.12.2025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12"/>
                  </a:ext>
                </a:extLst>
              </a:tr>
              <a:tr h="766278">
                <a:tc>
                  <a:txBody>
                    <a:bodyPr/>
                    <a:lstStyle/>
                    <a:p>
                      <a:pPr>
                        <a:lnSpc>
                          <a:spcPct val="100000"/>
                        </a:lnSpc>
                        <a:spcBef>
                          <a:spcPts val="40"/>
                        </a:spcBef>
                      </a:pPr>
                      <a:endParaRPr sz="1200">
                        <a:latin typeface="Times New Roman"/>
                        <a:cs typeface="Times New Roman"/>
                      </a:endParaRPr>
                    </a:p>
                    <a:p>
                      <a:pPr marR="41275" algn="ctr">
                        <a:lnSpc>
                          <a:spcPct val="100000"/>
                        </a:lnSpc>
                      </a:pPr>
                      <a:r>
                        <a:rPr sz="1100" b="1" spc="5" dirty="0">
                          <a:solidFill>
                            <a:srgbClr val="231F20"/>
                          </a:solidFill>
                          <a:latin typeface="Times New Roman"/>
                          <a:cs typeface="Times New Roman"/>
                        </a:rPr>
                        <a:t>11</a:t>
                      </a:r>
                      <a:endParaRPr sz="1100">
                        <a:latin typeface="Times New Roman"/>
                        <a:cs typeface="Times New Roman"/>
                      </a:endParaRPr>
                    </a:p>
                  </a:txBody>
                  <a:tcPr marL="0" marR="0" marT="508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Din Öğretimi Şubesi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sng" strike="noStrike" dirty="0">
                          <a:solidFill>
                            <a:srgbClr val="0563C1"/>
                          </a:solidFill>
                          <a:effectLst/>
                          <a:latin typeface="Calibri" panose="020F0502020204030204" pitchFamily="34" charset="0"/>
                          <a:hlinkClick r:id="rId2"/>
                        </a:rPr>
                        <a:t>HİKMET Projesi</a:t>
                      </a:r>
                      <a:endParaRPr lang="tr-TR" sz="1100" b="0" i="0" u="sng" strike="noStrike" dirty="0">
                        <a:solidFill>
                          <a:srgbClr val="0563C1"/>
                        </a:solidFill>
                        <a:effectLst/>
                        <a:latin typeface="Calibri" panose="020F0502020204030204" pitchFamily="34" charset="0"/>
                      </a:endParaRP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6.01.2025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10.01.2025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13"/>
                  </a:ext>
                </a:extLst>
              </a:tr>
              <a:tr h="793075">
                <a:tc>
                  <a:txBody>
                    <a:bodyPr/>
                    <a:lstStyle/>
                    <a:p>
                      <a:pPr>
                        <a:lnSpc>
                          <a:spcPct val="100000"/>
                        </a:lnSpc>
                        <a:spcBef>
                          <a:spcPts val="5"/>
                        </a:spcBef>
                      </a:pPr>
                      <a:endParaRPr sz="1750">
                        <a:latin typeface="Times New Roman"/>
                        <a:cs typeface="Times New Roman"/>
                      </a:endParaRPr>
                    </a:p>
                    <a:p>
                      <a:pPr marR="41275" algn="ctr">
                        <a:lnSpc>
                          <a:spcPct val="100000"/>
                        </a:lnSpc>
                        <a:spcBef>
                          <a:spcPts val="5"/>
                        </a:spcBef>
                      </a:pPr>
                      <a:r>
                        <a:rPr sz="1100" b="1" spc="5" dirty="0">
                          <a:solidFill>
                            <a:srgbClr val="231F20"/>
                          </a:solidFill>
                          <a:latin typeface="Times New Roman"/>
                          <a:cs typeface="Times New Roman"/>
                        </a:rPr>
                        <a:t>12</a:t>
                      </a:r>
                      <a:endParaRPr sz="1100">
                        <a:latin typeface="Times New Roman"/>
                        <a:cs typeface="Times New Roman"/>
                      </a:endParaRPr>
                    </a:p>
                  </a:txBody>
                  <a:tcPr marL="0" marR="0" marT="63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Mesleki ve Teknik Eğitim Şubesi </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dirty="0">
                          <a:solidFill>
                            <a:srgbClr val="000000"/>
                          </a:solidFill>
                          <a:effectLst/>
                          <a:latin typeface="Times New Roman" panose="02020603050405020304" pitchFamily="18" charset="0"/>
                        </a:rPr>
                        <a:t>Önceki öğrenmelerin tanınması ve il denklik komisyonu toplantısı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10.01.2025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dirty="0">
                          <a:solidFill>
                            <a:srgbClr val="000000"/>
                          </a:solidFill>
                          <a:effectLst/>
                          <a:latin typeface="Times New Roman" panose="02020603050405020304" pitchFamily="18" charset="0"/>
                        </a:rPr>
                        <a:t>12.01.2025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4"/>
                  </a:ext>
                </a:extLst>
              </a:tr>
            </a:tbl>
          </a:graphicData>
        </a:graphic>
      </p:graphicFrame>
      <p:sp>
        <p:nvSpPr>
          <p:cNvPr id="3" name="Dikdörtgen 2"/>
          <p:cNvSpPr/>
          <p:nvPr/>
        </p:nvSpPr>
        <p:spPr>
          <a:xfrm>
            <a:off x="3206750" y="9372600"/>
            <a:ext cx="609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15</a:t>
            </a:r>
          </a:p>
        </p:txBody>
      </p:sp>
    </p:spTree>
    <p:extLst>
      <p:ext uri="{BB962C8B-B14F-4D97-AF65-F5344CB8AC3E}">
        <p14:creationId xmlns:p14="http://schemas.microsoft.com/office/powerpoint/2010/main" val="3547745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310949665"/>
              </p:ext>
            </p:extLst>
          </p:nvPr>
        </p:nvGraphicFramePr>
        <p:xfrm>
          <a:off x="158749" y="152401"/>
          <a:ext cx="6553200" cy="9296398"/>
        </p:xfrm>
        <a:graphic>
          <a:graphicData uri="http://schemas.openxmlformats.org/drawingml/2006/table">
            <a:tbl>
              <a:tblPr firstRow="1" bandRow="1">
                <a:tableStyleId>{2D5ABB26-0587-4C30-8999-92F81FD0307C}</a:tableStyleId>
              </a:tblPr>
              <a:tblGrid>
                <a:gridCol w="541597">
                  <a:extLst>
                    <a:ext uri="{9D8B030D-6E8A-4147-A177-3AD203B41FA5}">
                      <a16:colId xmlns:a16="http://schemas.microsoft.com/office/drawing/2014/main" val="20000"/>
                    </a:ext>
                  </a:extLst>
                </a:gridCol>
                <a:gridCol w="1353989">
                  <a:extLst>
                    <a:ext uri="{9D8B030D-6E8A-4147-A177-3AD203B41FA5}">
                      <a16:colId xmlns:a16="http://schemas.microsoft.com/office/drawing/2014/main" val="20001"/>
                    </a:ext>
                  </a:extLst>
                </a:gridCol>
                <a:gridCol w="2951588">
                  <a:extLst>
                    <a:ext uri="{9D8B030D-6E8A-4147-A177-3AD203B41FA5}">
                      <a16:colId xmlns:a16="http://schemas.microsoft.com/office/drawing/2014/main" val="20002"/>
                    </a:ext>
                  </a:extLst>
                </a:gridCol>
                <a:gridCol w="853013">
                  <a:extLst>
                    <a:ext uri="{9D8B030D-6E8A-4147-A177-3AD203B41FA5}">
                      <a16:colId xmlns:a16="http://schemas.microsoft.com/office/drawing/2014/main" val="20003"/>
                    </a:ext>
                  </a:extLst>
                </a:gridCol>
                <a:gridCol w="853013">
                  <a:extLst>
                    <a:ext uri="{9D8B030D-6E8A-4147-A177-3AD203B41FA5}">
                      <a16:colId xmlns:a16="http://schemas.microsoft.com/office/drawing/2014/main" val="20004"/>
                    </a:ext>
                  </a:extLst>
                </a:gridCol>
              </a:tblGrid>
              <a:tr h="538664">
                <a:tc gridSpan="5">
                  <a:txBody>
                    <a:bodyPr/>
                    <a:lstStyle/>
                    <a:p>
                      <a:pPr marL="1905" algn="ctr">
                        <a:lnSpc>
                          <a:spcPct val="100000"/>
                        </a:lnSpc>
                        <a:spcBef>
                          <a:spcPts val="459"/>
                        </a:spcBef>
                      </a:pPr>
                      <a:r>
                        <a:rPr sz="1200" b="1" spc="-65" dirty="0">
                          <a:solidFill>
                            <a:srgbClr val="FFFFFF"/>
                          </a:solidFill>
                          <a:latin typeface="Times New Roman"/>
                          <a:cs typeface="Times New Roman"/>
                        </a:rPr>
                        <a:t>OCAK</a:t>
                      </a:r>
                      <a:r>
                        <a:rPr lang="tr-TR" sz="1200" b="1" spc="-65" dirty="0">
                          <a:solidFill>
                            <a:srgbClr val="FFFFFF"/>
                          </a:solidFill>
                          <a:latin typeface="Times New Roman"/>
                          <a:cs typeface="Times New Roman"/>
                        </a:rPr>
                        <a:t> </a:t>
                      </a:r>
                      <a:endParaRPr sz="1200" dirty="0">
                        <a:latin typeface="Times New Roman"/>
                        <a:cs typeface="Times New Roman"/>
                      </a:endParaRPr>
                    </a:p>
                  </a:txBody>
                  <a:tcPr marL="0" marR="0" marT="58419"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solidFill>
                      <a:srgbClr val="8F232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42967">
                <a:tc rowSpan="2">
                  <a:txBody>
                    <a:bodyPr/>
                    <a:lstStyle/>
                    <a:p>
                      <a:pPr marL="85725" marR="38100" indent="-40640">
                        <a:lnSpc>
                          <a:spcPct val="100000"/>
                        </a:lnSpc>
                        <a:spcBef>
                          <a:spcPts val="615"/>
                        </a:spcBef>
                      </a:pPr>
                      <a:r>
                        <a:rPr sz="1000" b="1" dirty="0">
                          <a:solidFill>
                            <a:srgbClr val="231F20"/>
                          </a:solidFill>
                          <a:latin typeface="Times New Roman"/>
                          <a:cs typeface="Times New Roman"/>
                        </a:rPr>
                        <a:t>SIRA  </a:t>
                      </a:r>
                      <a:r>
                        <a:rPr sz="1000" b="1" spc="-15" dirty="0">
                          <a:solidFill>
                            <a:srgbClr val="231F20"/>
                          </a:solidFill>
                          <a:latin typeface="Times New Roman"/>
                          <a:cs typeface="Times New Roman"/>
                        </a:rPr>
                        <a:t>NO</a:t>
                      </a:r>
                      <a:endParaRPr sz="1000" dirty="0">
                        <a:latin typeface="Times New Roman"/>
                        <a:cs typeface="Times New Roman"/>
                      </a:endParaRPr>
                    </a:p>
                  </a:txBody>
                  <a:tcPr marL="0" marR="0" marT="7810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rowSpan="2">
                  <a:txBody>
                    <a:bodyPr/>
                    <a:lstStyle/>
                    <a:p>
                      <a:pPr marL="35560" marR="378460">
                        <a:lnSpc>
                          <a:spcPts val="1200"/>
                        </a:lnSpc>
                        <a:spcBef>
                          <a:spcPts val="690"/>
                        </a:spcBef>
                      </a:pPr>
                      <a:r>
                        <a:rPr sz="1100" b="1" dirty="0">
                          <a:solidFill>
                            <a:srgbClr val="231F20"/>
                          </a:solidFill>
                          <a:latin typeface="Times New Roman"/>
                          <a:cs typeface="Times New Roman"/>
                        </a:rPr>
                        <a:t>SO</a:t>
                      </a:r>
                      <a:r>
                        <a:rPr sz="1100" b="1" spc="-10" dirty="0">
                          <a:solidFill>
                            <a:srgbClr val="231F20"/>
                          </a:solidFill>
                          <a:latin typeface="Times New Roman"/>
                          <a:cs typeface="Times New Roman"/>
                        </a:rPr>
                        <a:t>R</a:t>
                      </a:r>
                      <a:r>
                        <a:rPr sz="1100" b="1" spc="15" dirty="0">
                          <a:solidFill>
                            <a:srgbClr val="231F20"/>
                          </a:solidFill>
                          <a:latin typeface="Times New Roman"/>
                          <a:cs typeface="Times New Roman"/>
                        </a:rPr>
                        <a:t>U</a:t>
                      </a:r>
                      <a:r>
                        <a:rPr sz="1100" b="1" spc="5" dirty="0">
                          <a:solidFill>
                            <a:srgbClr val="231F20"/>
                          </a:solidFill>
                          <a:latin typeface="Times New Roman"/>
                          <a:cs typeface="Times New Roman"/>
                        </a:rPr>
                        <a:t>M</a:t>
                      </a:r>
                      <a:r>
                        <a:rPr sz="1100" b="1" spc="-35" dirty="0">
                          <a:solidFill>
                            <a:srgbClr val="231F20"/>
                          </a:solidFill>
                          <a:latin typeface="Times New Roman"/>
                          <a:cs typeface="Times New Roman"/>
                        </a:rPr>
                        <a:t>L</a:t>
                      </a:r>
                      <a:r>
                        <a:rPr sz="1100" b="1" dirty="0">
                          <a:solidFill>
                            <a:srgbClr val="231F20"/>
                          </a:solidFill>
                          <a:latin typeface="Times New Roman"/>
                          <a:cs typeface="Times New Roman"/>
                        </a:rPr>
                        <a:t>U  </a:t>
                      </a:r>
                      <a:r>
                        <a:rPr sz="1100" b="1" spc="-60" dirty="0">
                          <a:solidFill>
                            <a:srgbClr val="231F20"/>
                          </a:solidFill>
                          <a:latin typeface="Times New Roman"/>
                          <a:cs typeface="Times New Roman"/>
                        </a:rPr>
                        <a:t>BİRİM</a:t>
                      </a:r>
                      <a:endParaRPr sz="1100" dirty="0">
                        <a:latin typeface="Times New Roman"/>
                        <a:cs typeface="Times New Roman"/>
                      </a:endParaRPr>
                    </a:p>
                  </a:txBody>
                  <a:tcPr marL="0" marR="0" marT="87630"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rowSpan="2">
                  <a:txBody>
                    <a:bodyPr/>
                    <a:lstStyle/>
                    <a:p>
                      <a:pPr algn="ctr">
                        <a:lnSpc>
                          <a:spcPct val="100000"/>
                        </a:lnSpc>
                        <a:spcBef>
                          <a:spcPts val="1150"/>
                        </a:spcBef>
                      </a:pPr>
                      <a:r>
                        <a:rPr sz="1100" b="1" spc="-65" dirty="0">
                          <a:solidFill>
                            <a:srgbClr val="231F20"/>
                          </a:solidFill>
                          <a:latin typeface="Times New Roman"/>
                          <a:cs typeface="Times New Roman"/>
                        </a:rPr>
                        <a:t>F</a:t>
                      </a:r>
                      <a:r>
                        <a:rPr sz="1100" b="1" spc="30" dirty="0">
                          <a:solidFill>
                            <a:srgbClr val="231F20"/>
                          </a:solidFill>
                          <a:latin typeface="Times New Roman"/>
                          <a:cs typeface="Times New Roman"/>
                        </a:rPr>
                        <a:t>A</a:t>
                      </a:r>
                      <a:r>
                        <a:rPr sz="1100" b="1" spc="5" dirty="0">
                          <a:solidFill>
                            <a:srgbClr val="231F20"/>
                          </a:solidFill>
                          <a:latin typeface="Times New Roman"/>
                          <a:cs typeface="Times New Roman"/>
                        </a:rPr>
                        <a:t>A</a:t>
                      </a:r>
                      <a:r>
                        <a:rPr sz="1100" b="1" dirty="0">
                          <a:solidFill>
                            <a:srgbClr val="231F20"/>
                          </a:solidFill>
                          <a:latin typeface="Times New Roman"/>
                          <a:cs typeface="Times New Roman"/>
                        </a:rPr>
                        <a:t>LİY</a:t>
                      </a:r>
                      <a:r>
                        <a:rPr sz="1100" b="1" spc="-30" dirty="0">
                          <a:solidFill>
                            <a:srgbClr val="231F20"/>
                          </a:solidFill>
                          <a:latin typeface="Times New Roman"/>
                          <a:cs typeface="Times New Roman"/>
                        </a:rPr>
                        <a:t>E</a:t>
                      </a:r>
                      <a:r>
                        <a:rPr sz="1100" b="1" dirty="0">
                          <a:solidFill>
                            <a:srgbClr val="231F20"/>
                          </a:solidFill>
                          <a:latin typeface="Times New Roman"/>
                          <a:cs typeface="Times New Roman"/>
                        </a:rPr>
                        <a:t>T</a:t>
                      </a:r>
                      <a:r>
                        <a:rPr sz="1100" b="1" spc="-85" dirty="0">
                          <a:solidFill>
                            <a:srgbClr val="231F20"/>
                          </a:solidFill>
                          <a:latin typeface="Times New Roman"/>
                          <a:cs typeface="Times New Roman"/>
                        </a:rPr>
                        <a:t> </a:t>
                      </a:r>
                      <a:r>
                        <a:rPr sz="1100" b="1" spc="5" dirty="0">
                          <a:solidFill>
                            <a:srgbClr val="231F20"/>
                          </a:solidFill>
                          <a:latin typeface="Times New Roman"/>
                          <a:cs typeface="Times New Roman"/>
                        </a:rPr>
                        <a:t>A</a:t>
                      </a:r>
                      <a:r>
                        <a:rPr sz="1100" b="1" dirty="0">
                          <a:solidFill>
                            <a:srgbClr val="231F20"/>
                          </a:solidFill>
                          <a:latin typeface="Times New Roman"/>
                          <a:cs typeface="Times New Roman"/>
                        </a:rPr>
                        <a:t>DI</a:t>
                      </a:r>
                      <a:endParaRPr sz="1100" dirty="0">
                        <a:latin typeface="Times New Roman"/>
                        <a:cs typeface="Times New Roman"/>
                      </a:endParaRPr>
                    </a:p>
                  </a:txBody>
                  <a:tcPr marL="0" marR="0" marT="146050"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gridSpan="2">
                  <a:txBody>
                    <a:bodyPr/>
                    <a:lstStyle/>
                    <a:p>
                      <a:pPr algn="ctr">
                        <a:lnSpc>
                          <a:spcPct val="100000"/>
                        </a:lnSpc>
                        <a:spcBef>
                          <a:spcPts val="210"/>
                        </a:spcBef>
                      </a:pPr>
                      <a:r>
                        <a:rPr sz="1100" b="1" spc="-65" dirty="0">
                          <a:solidFill>
                            <a:srgbClr val="231F20"/>
                          </a:solidFill>
                          <a:latin typeface="Times New Roman"/>
                          <a:cs typeface="Times New Roman"/>
                        </a:rPr>
                        <a:t>TARİHİ</a:t>
                      </a:r>
                      <a:endParaRPr sz="1100" dirty="0">
                        <a:latin typeface="Times New Roman"/>
                        <a:cs typeface="Times New Roman"/>
                      </a:endParaRPr>
                    </a:p>
                  </a:txBody>
                  <a:tcPr marL="0" marR="0" marT="2667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242967">
                <a:tc vMerge="1">
                  <a:txBody>
                    <a:bodyPr/>
                    <a:lstStyle/>
                    <a:p>
                      <a:endParaRPr/>
                    </a:p>
                  </a:txBody>
                  <a:tcPr marL="0" marR="0" marT="7810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vMerge="1">
                  <a:txBody>
                    <a:bodyPr/>
                    <a:lstStyle/>
                    <a:p>
                      <a:endParaRPr/>
                    </a:p>
                  </a:txBody>
                  <a:tcPr marL="0" marR="0" marT="8763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vMerge="1">
                  <a:txBody>
                    <a:bodyPr/>
                    <a:lstStyle/>
                    <a:p>
                      <a:endParaRPr/>
                    </a:p>
                  </a:txBody>
                  <a:tcPr marL="0" marR="0" marT="14605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marL="91440">
                        <a:lnSpc>
                          <a:spcPct val="100000"/>
                        </a:lnSpc>
                        <a:spcBef>
                          <a:spcPts val="215"/>
                        </a:spcBef>
                      </a:pPr>
                      <a:r>
                        <a:rPr sz="1100" b="1" spc="-35" dirty="0">
                          <a:solidFill>
                            <a:srgbClr val="231F20"/>
                          </a:solidFill>
                          <a:latin typeface="Times New Roman"/>
                          <a:cs typeface="Times New Roman"/>
                        </a:rPr>
                        <a:t>Başlangıç</a:t>
                      </a:r>
                      <a:endParaRPr sz="1100" dirty="0">
                        <a:latin typeface="Times New Roman"/>
                        <a:cs typeface="Times New Roman"/>
                      </a:endParaRPr>
                    </a:p>
                  </a:txBody>
                  <a:tcPr marL="0" marR="0" marT="27305"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ctr">
                        <a:lnSpc>
                          <a:spcPct val="100000"/>
                        </a:lnSpc>
                        <a:spcBef>
                          <a:spcPts val="215"/>
                        </a:spcBef>
                      </a:pPr>
                      <a:r>
                        <a:rPr sz="1100" b="1" spc="-20" dirty="0">
                          <a:solidFill>
                            <a:srgbClr val="231F20"/>
                          </a:solidFill>
                          <a:latin typeface="Times New Roman"/>
                          <a:cs typeface="Times New Roman"/>
                        </a:rPr>
                        <a:t>Bitiş</a:t>
                      </a:r>
                      <a:endParaRPr sz="1100" dirty="0">
                        <a:latin typeface="Times New Roman"/>
                        <a:cs typeface="Times New Roman"/>
                      </a:endParaRPr>
                    </a:p>
                  </a:txBody>
                  <a:tcPr marL="0" marR="0" marT="27305"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2"/>
                  </a:ext>
                </a:extLst>
              </a:tr>
              <a:tr h="735124">
                <a:tc>
                  <a:txBody>
                    <a:bodyPr/>
                    <a:lstStyle/>
                    <a:p>
                      <a:pPr>
                        <a:lnSpc>
                          <a:spcPct val="100000"/>
                        </a:lnSpc>
                      </a:pPr>
                      <a:endParaRPr sz="1750">
                        <a:latin typeface="Times New Roman"/>
                        <a:cs typeface="Times New Roman"/>
                      </a:endParaRPr>
                    </a:p>
                    <a:p>
                      <a:pPr marR="41275" algn="ctr">
                        <a:lnSpc>
                          <a:spcPct val="100000"/>
                        </a:lnSpc>
                      </a:pPr>
                      <a:r>
                        <a:rPr sz="1100" b="1" dirty="0">
                          <a:solidFill>
                            <a:srgbClr val="231F20"/>
                          </a:solidFill>
                          <a:latin typeface="Times New Roman"/>
                          <a:cs typeface="Times New Roman"/>
                        </a:rPr>
                        <a:t>1</a:t>
                      </a:r>
                      <a:endParaRPr sz="1100">
                        <a:latin typeface="Times New Roman"/>
                        <a:cs typeface="Times New Roman"/>
                      </a:endParaRPr>
                    </a:p>
                  </a:txBody>
                  <a:tcPr marL="0" marR="0" marT="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Mesleki ve Teknik Eğitim Şubesi </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Times New Roman" panose="02020603050405020304" pitchFamily="18" charset="0"/>
                        </a:rPr>
                        <a:t>Önceki öğrenmelerin tanınması ve il denklik komisyonu toplantısı</a:t>
                      </a:r>
                    </a:p>
                  </a:txBody>
                  <a:tcPr marL="9525" marR="9525" marT="9525" marB="0" anchor="ctr">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10.01.2025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15.01.2025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3"/>
                  </a:ext>
                </a:extLst>
              </a:tr>
              <a:tr h="778618">
                <a:tc>
                  <a:txBody>
                    <a:bodyPr/>
                    <a:lstStyle/>
                    <a:p>
                      <a:pPr>
                        <a:lnSpc>
                          <a:spcPct val="100000"/>
                        </a:lnSpc>
                      </a:pPr>
                      <a:endParaRPr sz="1750">
                        <a:latin typeface="Times New Roman"/>
                        <a:cs typeface="Times New Roman"/>
                      </a:endParaRPr>
                    </a:p>
                    <a:p>
                      <a:pPr marR="41275" algn="ctr">
                        <a:lnSpc>
                          <a:spcPct val="100000"/>
                        </a:lnSpc>
                      </a:pPr>
                      <a:r>
                        <a:rPr sz="1100" b="1" dirty="0">
                          <a:solidFill>
                            <a:srgbClr val="231F20"/>
                          </a:solidFill>
                          <a:latin typeface="Times New Roman"/>
                          <a:cs typeface="Times New Roman"/>
                        </a:rPr>
                        <a:t>2</a:t>
                      </a:r>
                      <a:endParaRPr sz="1100">
                        <a:latin typeface="Times New Roman"/>
                        <a:cs typeface="Times New Roman"/>
                      </a:endParaRPr>
                    </a:p>
                  </a:txBody>
                  <a:tcPr marL="0" marR="0" marT="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Mesleki ve Teknik Eğitim Şubesi </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Times New Roman" panose="02020603050405020304" pitchFamily="18" charset="0"/>
                        </a:rPr>
                        <a:t>Kalfalık ve ustalık sınavlarının yapılması </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15.01.2025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15.01.2025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4"/>
                  </a:ext>
                </a:extLst>
              </a:tr>
              <a:tr h="743471">
                <a:tc>
                  <a:txBody>
                    <a:bodyPr/>
                    <a:lstStyle/>
                    <a:p>
                      <a:pPr>
                        <a:lnSpc>
                          <a:spcPct val="100000"/>
                        </a:lnSpc>
                      </a:pPr>
                      <a:endParaRPr sz="1400">
                        <a:latin typeface="Times New Roman"/>
                        <a:cs typeface="Times New Roman"/>
                      </a:endParaRPr>
                    </a:p>
                    <a:p>
                      <a:pPr>
                        <a:lnSpc>
                          <a:spcPct val="100000"/>
                        </a:lnSpc>
                        <a:spcBef>
                          <a:spcPts val="20"/>
                        </a:spcBef>
                      </a:pPr>
                      <a:endParaRPr sz="1900">
                        <a:latin typeface="Times New Roman"/>
                        <a:cs typeface="Times New Roman"/>
                      </a:endParaRPr>
                    </a:p>
                    <a:p>
                      <a:pPr marR="41275" algn="ctr">
                        <a:lnSpc>
                          <a:spcPct val="100000"/>
                        </a:lnSpc>
                      </a:pPr>
                      <a:r>
                        <a:rPr sz="1100" b="1" dirty="0">
                          <a:solidFill>
                            <a:srgbClr val="231F20"/>
                          </a:solidFill>
                          <a:latin typeface="Times New Roman"/>
                          <a:cs typeface="Times New Roman"/>
                        </a:rPr>
                        <a:t>3</a:t>
                      </a:r>
                      <a:endParaRPr sz="1100">
                        <a:latin typeface="Times New Roman"/>
                        <a:cs typeface="Times New Roman"/>
                      </a:endParaRPr>
                    </a:p>
                  </a:txBody>
                  <a:tcPr marL="0" marR="0" marT="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Mesleki ve Teknik Eğitim Şubesi </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Times New Roman" panose="02020603050405020304" pitchFamily="18" charset="0"/>
                        </a:rPr>
                        <a:t>Kalfalık ve ustalık sınavlarının yapılması </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15.01.2025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17.01.2025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05"/>
                  </a:ext>
                </a:extLst>
              </a:tr>
              <a:tr h="666991">
                <a:tc>
                  <a:txBody>
                    <a:bodyPr/>
                    <a:lstStyle/>
                    <a:p>
                      <a:pPr marR="41275" algn="ctr">
                        <a:lnSpc>
                          <a:spcPct val="100000"/>
                        </a:lnSpc>
                        <a:spcBef>
                          <a:spcPts val="815"/>
                        </a:spcBef>
                      </a:pPr>
                      <a:r>
                        <a:rPr sz="1100" b="1" dirty="0">
                          <a:solidFill>
                            <a:srgbClr val="231F20"/>
                          </a:solidFill>
                          <a:latin typeface="Times New Roman"/>
                          <a:cs typeface="Times New Roman"/>
                        </a:rPr>
                        <a:t>4</a:t>
                      </a:r>
                      <a:endParaRPr sz="1100">
                        <a:latin typeface="Times New Roman"/>
                        <a:cs typeface="Times New Roman"/>
                      </a:endParaRPr>
                    </a:p>
                  </a:txBody>
                  <a:tcPr marL="0" marR="0" marT="103505" marB="0">
                    <a:lnL w="6350">
                      <a:solidFill>
                        <a:srgbClr val="981B22"/>
                      </a:solidFill>
                      <a:prstDash val="solid"/>
                    </a:lnL>
                    <a:lnR w="6350" cap="flat" cmpd="sng" algn="ctr">
                      <a:solidFill>
                        <a:srgbClr val="981B22"/>
                      </a:solidFill>
                      <a:prstDash val="solid"/>
                      <a:round/>
                      <a:headEnd type="none" w="med" len="med"/>
                      <a:tailEnd type="none" w="med" len="me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Öğretim Kurumları Şubesi</a:t>
                      </a:r>
                    </a:p>
                  </a:txBody>
                  <a:tcPr marL="9525" marR="9525" marT="9525" marB="0" anchor="ctr">
                    <a:lnL w="6350" cap="flat" cmpd="sng" algn="ctr">
                      <a:solidFill>
                        <a:srgbClr val="981B22"/>
                      </a:solidFill>
                      <a:prstDash val="solid"/>
                      <a:round/>
                      <a:headEnd type="none" w="med" len="med"/>
                      <a:tailEnd type="none" w="med" len="med"/>
                    </a:lnL>
                    <a:lnR w="6350" cap="flat" cmpd="sng" algn="ctr">
                      <a:solidFill>
                        <a:srgbClr val="981B22"/>
                      </a:solidFill>
                      <a:prstDash val="solid"/>
                      <a:round/>
                      <a:headEnd type="none" w="med" len="med"/>
                      <a:tailEnd type="none" w="med" len="me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dirty="0">
                          <a:solidFill>
                            <a:srgbClr val="000000"/>
                          </a:solidFill>
                          <a:effectLst/>
                          <a:latin typeface="Times New Roman" panose="02020603050405020304" pitchFamily="18" charset="0"/>
                        </a:rPr>
                        <a:t>Özel Eğitim ve Rehabilitasyon Merkezleri  Kamera Kontrolleri</a:t>
                      </a:r>
                    </a:p>
                  </a:txBody>
                  <a:tcPr marL="9525" marR="9525" marT="9525" marB="0" anchor="ctr">
                    <a:lnL w="6350" cap="flat" cmpd="sng" algn="ctr">
                      <a:solidFill>
                        <a:srgbClr val="981B22"/>
                      </a:solidFill>
                      <a:prstDash val="solid"/>
                      <a:round/>
                      <a:headEnd type="none" w="med" len="med"/>
                      <a:tailEnd type="none" w="med" len="med"/>
                    </a:lnL>
                    <a:lnR w="6350" cap="flat" cmpd="sng" algn="ctr">
                      <a:solidFill>
                        <a:srgbClr val="981B22"/>
                      </a:solidFill>
                      <a:prstDash val="solid"/>
                      <a:round/>
                      <a:headEnd type="none" w="med" len="med"/>
                      <a:tailEnd type="none" w="med" len="me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15.01.2025</a:t>
                      </a:r>
                    </a:p>
                  </a:txBody>
                  <a:tcPr marL="9525" marR="9525" marT="9525" marB="0" anchor="ctr">
                    <a:lnL w="6350" cap="flat" cmpd="sng" algn="ctr">
                      <a:solidFill>
                        <a:srgbClr val="981B22"/>
                      </a:solidFill>
                      <a:prstDash val="solid"/>
                      <a:round/>
                      <a:headEnd type="none" w="med" len="med"/>
                      <a:tailEnd type="none" w="med" len="med"/>
                    </a:lnL>
                    <a:lnR w="6350" cap="flat" cmpd="sng" algn="ctr">
                      <a:solidFill>
                        <a:srgbClr val="981B22"/>
                      </a:solidFill>
                      <a:prstDash val="solid"/>
                      <a:round/>
                      <a:headEnd type="none" w="med" len="med"/>
                      <a:tailEnd type="none" w="med" len="me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31.01.2025</a:t>
                      </a:r>
                    </a:p>
                  </a:txBody>
                  <a:tcPr marL="9525" marR="9525" marT="9525" marB="0" anchor="ctr">
                    <a:lnL w="6350" cap="flat" cmpd="sng" algn="ctr">
                      <a:solidFill>
                        <a:srgbClr val="981B22"/>
                      </a:solidFill>
                      <a:prstDash val="solid"/>
                      <a:round/>
                      <a:headEnd type="none" w="med" len="med"/>
                      <a:tailEnd type="none" w="med" len="me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6"/>
                  </a:ext>
                </a:extLst>
              </a:tr>
              <a:tr h="553195">
                <a:tc>
                  <a:txBody>
                    <a:bodyPr/>
                    <a:lstStyle/>
                    <a:p>
                      <a:pPr>
                        <a:lnSpc>
                          <a:spcPct val="100000"/>
                        </a:lnSpc>
                        <a:spcBef>
                          <a:spcPts val="35"/>
                        </a:spcBef>
                      </a:pPr>
                      <a:endParaRPr sz="1200">
                        <a:latin typeface="Times New Roman"/>
                        <a:cs typeface="Times New Roman"/>
                      </a:endParaRPr>
                    </a:p>
                    <a:p>
                      <a:pPr marR="41275" algn="ctr">
                        <a:lnSpc>
                          <a:spcPct val="100000"/>
                        </a:lnSpc>
                      </a:pPr>
                      <a:r>
                        <a:rPr sz="1100" b="1" dirty="0">
                          <a:solidFill>
                            <a:srgbClr val="231F20"/>
                          </a:solidFill>
                          <a:latin typeface="Times New Roman"/>
                          <a:cs typeface="Times New Roman"/>
                        </a:rPr>
                        <a:t>5</a:t>
                      </a:r>
                      <a:endParaRPr sz="1100">
                        <a:latin typeface="Times New Roman"/>
                        <a:cs typeface="Times New Roman"/>
                      </a:endParaRPr>
                    </a:p>
                  </a:txBody>
                  <a:tcPr marL="0" marR="0" marT="444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Öğretim Kurumları Şubesi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dirty="0">
                          <a:solidFill>
                            <a:srgbClr val="000000"/>
                          </a:solidFill>
                          <a:effectLst/>
                          <a:latin typeface="Times New Roman" panose="02020603050405020304" pitchFamily="18" charset="0"/>
                        </a:rPr>
                        <a:t>Özel Eğitim ve Rehabilitasyon Merkezleri  ödemelerinin yapılması</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dirty="0">
                          <a:solidFill>
                            <a:srgbClr val="000000"/>
                          </a:solidFill>
                          <a:effectLst/>
                          <a:latin typeface="Times New Roman" panose="02020603050405020304" pitchFamily="18" charset="0"/>
                        </a:rPr>
                        <a:t>15.01.2025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31.01.2025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07"/>
                  </a:ext>
                </a:extLst>
              </a:tr>
              <a:tr h="782193">
                <a:tc>
                  <a:txBody>
                    <a:bodyPr/>
                    <a:lstStyle/>
                    <a:p>
                      <a:pPr marR="41275" algn="ctr">
                        <a:lnSpc>
                          <a:spcPct val="100000"/>
                        </a:lnSpc>
                        <a:spcBef>
                          <a:spcPts val="815"/>
                        </a:spcBef>
                      </a:pPr>
                      <a:r>
                        <a:rPr sz="1100" b="1" dirty="0">
                          <a:solidFill>
                            <a:srgbClr val="231F20"/>
                          </a:solidFill>
                          <a:latin typeface="Times New Roman"/>
                          <a:cs typeface="Times New Roman"/>
                        </a:rPr>
                        <a:t>6</a:t>
                      </a:r>
                      <a:endParaRPr sz="1100">
                        <a:latin typeface="Times New Roman"/>
                        <a:cs typeface="Times New Roman"/>
                      </a:endParaRPr>
                    </a:p>
                  </a:txBody>
                  <a:tcPr marL="0" marR="0" marT="10350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Mesleki ve Teknik Eğitim Şubesi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Times New Roman" panose="02020603050405020304" pitchFamily="18" charset="0"/>
                        </a:rPr>
                        <a:t>Örgün eğitim kurularının 2024-2025 eğitim öğretim yılı I. yarıyıl tatili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17.01.2025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21.01.2025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8"/>
                  </a:ext>
                </a:extLst>
              </a:tr>
              <a:tr h="672363">
                <a:tc>
                  <a:txBody>
                    <a:bodyPr/>
                    <a:lstStyle/>
                    <a:p>
                      <a:pPr>
                        <a:lnSpc>
                          <a:spcPct val="100000"/>
                        </a:lnSpc>
                        <a:spcBef>
                          <a:spcPts val="35"/>
                        </a:spcBef>
                      </a:pPr>
                      <a:endParaRPr sz="1200">
                        <a:latin typeface="Times New Roman"/>
                        <a:cs typeface="Times New Roman"/>
                      </a:endParaRPr>
                    </a:p>
                    <a:p>
                      <a:pPr marR="41275" algn="ctr">
                        <a:lnSpc>
                          <a:spcPct val="100000"/>
                        </a:lnSpc>
                      </a:pPr>
                      <a:r>
                        <a:rPr sz="1100" b="1" dirty="0">
                          <a:solidFill>
                            <a:srgbClr val="231F20"/>
                          </a:solidFill>
                          <a:latin typeface="Times New Roman"/>
                          <a:cs typeface="Times New Roman"/>
                        </a:rPr>
                        <a:t>7</a:t>
                      </a:r>
                      <a:endParaRPr sz="1100">
                        <a:latin typeface="Times New Roman"/>
                        <a:cs typeface="Times New Roman"/>
                      </a:endParaRPr>
                    </a:p>
                  </a:txBody>
                  <a:tcPr marL="0" marR="0" marT="444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Strateji Geliştirme Şubesi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Times New Roman" panose="02020603050405020304" pitchFamily="18" charset="0"/>
                        </a:rPr>
                        <a:t>Meclis aracılığıyla ilçelere ödenek aktarımın sağlanması</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25.01.2025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31.01.2025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9"/>
                  </a:ext>
                </a:extLst>
              </a:tr>
              <a:tr h="708308">
                <a:tc>
                  <a:txBody>
                    <a:bodyPr/>
                    <a:lstStyle/>
                    <a:p>
                      <a:pPr>
                        <a:lnSpc>
                          <a:spcPct val="100000"/>
                        </a:lnSpc>
                        <a:spcBef>
                          <a:spcPts val="5"/>
                        </a:spcBef>
                      </a:pPr>
                      <a:endParaRPr sz="1750">
                        <a:latin typeface="Times New Roman"/>
                        <a:cs typeface="Times New Roman"/>
                      </a:endParaRPr>
                    </a:p>
                    <a:p>
                      <a:pPr marR="41275" algn="ctr">
                        <a:lnSpc>
                          <a:spcPct val="100000"/>
                        </a:lnSpc>
                      </a:pPr>
                      <a:r>
                        <a:rPr sz="1100" b="1" dirty="0">
                          <a:solidFill>
                            <a:srgbClr val="231F20"/>
                          </a:solidFill>
                          <a:latin typeface="Times New Roman"/>
                          <a:cs typeface="Times New Roman"/>
                        </a:rPr>
                        <a:t>8</a:t>
                      </a:r>
                      <a:endParaRPr sz="1100">
                        <a:latin typeface="Times New Roman"/>
                        <a:cs typeface="Times New Roman"/>
                      </a:endParaRPr>
                    </a:p>
                  </a:txBody>
                  <a:tcPr marL="0" marR="0" marT="63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Ortaöğretim Şubesi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dirty="0">
                          <a:solidFill>
                            <a:srgbClr val="000000"/>
                          </a:solidFill>
                          <a:effectLst/>
                          <a:latin typeface="Times New Roman" panose="02020603050405020304" pitchFamily="18" charset="0"/>
                        </a:rPr>
                        <a:t>İlçe Milli Eğitim Müdürleri Kurulu </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27.01.2025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29.01.2025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10"/>
                  </a:ext>
                </a:extLst>
              </a:tr>
              <a:tr h="556899">
                <a:tc>
                  <a:txBody>
                    <a:bodyPr/>
                    <a:lstStyle/>
                    <a:p>
                      <a:pPr>
                        <a:lnSpc>
                          <a:spcPct val="100000"/>
                        </a:lnSpc>
                        <a:spcBef>
                          <a:spcPts val="40"/>
                        </a:spcBef>
                      </a:pPr>
                      <a:endParaRPr sz="1200">
                        <a:latin typeface="Times New Roman"/>
                        <a:cs typeface="Times New Roman"/>
                      </a:endParaRPr>
                    </a:p>
                    <a:p>
                      <a:pPr marR="41275" algn="ctr">
                        <a:lnSpc>
                          <a:spcPct val="100000"/>
                        </a:lnSpc>
                      </a:pPr>
                      <a:r>
                        <a:rPr sz="1100" b="1" dirty="0">
                          <a:solidFill>
                            <a:srgbClr val="231F20"/>
                          </a:solidFill>
                          <a:latin typeface="Times New Roman"/>
                          <a:cs typeface="Times New Roman"/>
                        </a:rPr>
                        <a:t>9</a:t>
                      </a:r>
                      <a:endParaRPr sz="1100">
                        <a:latin typeface="Times New Roman"/>
                        <a:cs typeface="Times New Roman"/>
                      </a:endParaRPr>
                    </a:p>
                  </a:txBody>
                  <a:tcPr marL="0" marR="0" marT="508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Din Öğretimi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dirty="0">
                          <a:solidFill>
                            <a:srgbClr val="000000"/>
                          </a:solidFill>
                          <a:effectLst/>
                          <a:latin typeface="Times New Roman" panose="02020603050405020304" pitchFamily="18" charset="0"/>
                        </a:rPr>
                        <a:t>HİSAR (İmam Hatip, </a:t>
                      </a:r>
                      <a:r>
                        <a:rPr lang="tr-TR" sz="1100" b="0" i="0" u="none" strike="noStrike" dirty="0" err="1">
                          <a:solidFill>
                            <a:srgbClr val="000000"/>
                          </a:solidFill>
                          <a:effectLst/>
                          <a:latin typeface="Times New Roman" panose="02020603050405020304" pitchFamily="18" charset="0"/>
                        </a:rPr>
                        <a:t>İnovasyon</a:t>
                      </a:r>
                      <a:r>
                        <a:rPr lang="tr-TR" sz="1100" b="0" i="0" u="none" strike="noStrike" dirty="0">
                          <a:solidFill>
                            <a:srgbClr val="000000"/>
                          </a:solidFill>
                          <a:effectLst/>
                          <a:latin typeface="Times New Roman" panose="02020603050405020304" pitchFamily="18" charset="0"/>
                        </a:rPr>
                        <a:t>, </a:t>
                      </a:r>
                      <a:r>
                        <a:rPr lang="tr-TR" sz="1100" b="0" i="0" u="none" strike="noStrike" dirty="0" err="1">
                          <a:solidFill>
                            <a:srgbClr val="000000"/>
                          </a:solidFill>
                          <a:effectLst/>
                          <a:latin typeface="Times New Roman" panose="02020603050405020304" pitchFamily="18" charset="0"/>
                        </a:rPr>
                        <a:t>Stem</a:t>
                      </a:r>
                      <a:r>
                        <a:rPr lang="tr-TR" sz="1100" b="0" i="0" u="none" strike="noStrike" dirty="0">
                          <a:solidFill>
                            <a:srgbClr val="000000"/>
                          </a:solidFill>
                          <a:effectLst/>
                          <a:latin typeface="Times New Roman" panose="02020603050405020304" pitchFamily="18" charset="0"/>
                        </a:rPr>
                        <a:t>, Atölye, Robotik) Projesi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27.01.2025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31.01.2025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1"/>
                  </a:ext>
                </a:extLst>
              </a:tr>
              <a:tr h="553195">
                <a:tc>
                  <a:txBody>
                    <a:bodyPr/>
                    <a:lstStyle/>
                    <a:p>
                      <a:pPr>
                        <a:lnSpc>
                          <a:spcPct val="100000"/>
                        </a:lnSpc>
                        <a:spcBef>
                          <a:spcPts val="40"/>
                        </a:spcBef>
                      </a:pPr>
                      <a:endParaRPr sz="1200">
                        <a:latin typeface="Times New Roman"/>
                        <a:cs typeface="Times New Roman"/>
                      </a:endParaRPr>
                    </a:p>
                    <a:p>
                      <a:pPr marR="41275" algn="ctr">
                        <a:lnSpc>
                          <a:spcPct val="100000"/>
                        </a:lnSpc>
                      </a:pPr>
                      <a:r>
                        <a:rPr sz="1100" b="1" spc="5" dirty="0">
                          <a:solidFill>
                            <a:srgbClr val="231F20"/>
                          </a:solidFill>
                          <a:latin typeface="Times New Roman"/>
                          <a:cs typeface="Times New Roman"/>
                        </a:rPr>
                        <a:t>10</a:t>
                      </a:r>
                      <a:endParaRPr sz="1100">
                        <a:latin typeface="Times New Roman"/>
                        <a:cs typeface="Times New Roman"/>
                      </a:endParaRPr>
                    </a:p>
                  </a:txBody>
                  <a:tcPr marL="0" marR="0" marT="508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Ölçme Değerlendirme Sınav Hizmetleri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Times New Roman" panose="02020603050405020304" pitchFamily="18" charset="0"/>
                        </a:rPr>
                        <a:t>ABİDE 2024 il Raporlarını Hazırlama Çalışmaları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28.01.2025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31.01.2025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12"/>
                  </a:ext>
                </a:extLst>
              </a:tr>
              <a:tr h="739250">
                <a:tc>
                  <a:txBody>
                    <a:bodyPr/>
                    <a:lstStyle/>
                    <a:p>
                      <a:pPr>
                        <a:lnSpc>
                          <a:spcPct val="100000"/>
                        </a:lnSpc>
                        <a:spcBef>
                          <a:spcPts val="40"/>
                        </a:spcBef>
                      </a:pPr>
                      <a:endParaRPr sz="1200">
                        <a:latin typeface="Times New Roman"/>
                        <a:cs typeface="Times New Roman"/>
                      </a:endParaRPr>
                    </a:p>
                    <a:p>
                      <a:pPr marR="41275" algn="ctr">
                        <a:lnSpc>
                          <a:spcPct val="100000"/>
                        </a:lnSpc>
                      </a:pPr>
                      <a:r>
                        <a:rPr sz="1100" b="1" spc="5" dirty="0">
                          <a:solidFill>
                            <a:srgbClr val="231F20"/>
                          </a:solidFill>
                          <a:latin typeface="Times New Roman"/>
                          <a:cs typeface="Times New Roman"/>
                        </a:rPr>
                        <a:t>11</a:t>
                      </a:r>
                      <a:endParaRPr sz="1100">
                        <a:latin typeface="Times New Roman"/>
                        <a:cs typeface="Times New Roman"/>
                      </a:endParaRPr>
                    </a:p>
                  </a:txBody>
                  <a:tcPr marL="0" marR="0" marT="508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Ortaöğretim Şubesi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dirty="0">
                          <a:solidFill>
                            <a:srgbClr val="000000"/>
                          </a:solidFill>
                          <a:effectLst/>
                          <a:latin typeface="Times New Roman" panose="02020603050405020304" pitchFamily="18" charset="0"/>
                        </a:rPr>
                        <a:t>İlçe Eğitim Kurum Müdürleri Kurulu Toplantısı</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29.01.2025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31.01.2025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13"/>
                  </a:ext>
                </a:extLst>
              </a:tr>
              <a:tr h="782193">
                <a:tc>
                  <a:txBody>
                    <a:bodyPr/>
                    <a:lstStyle/>
                    <a:p>
                      <a:pPr>
                        <a:lnSpc>
                          <a:spcPct val="100000"/>
                        </a:lnSpc>
                        <a:spcBef>
                          <a:spcPts val="5"/>
                        </a:spcBef>
                      </a:pPr>
                      <a:endParaRPr sz="1750">
                        <a:latin typeface="Times New Roman"/>
                        <a:cs typeface="Times New Roman"/>
                      </a:endParaRPr>
                    </a:p>
                    <a:p>
                      <a:pPr marR="41275" algn="ctr">
                        <a:lnSpc>
                          <a:spcPct val="100000"/>
                        </a:lnSpc>
                        <a:spcBef>
                          <a:spcPts val="5"/>
                        </a:spcBef>
                      </a:pPr>
                      <a:r>
                        <a:rPr sz="1100" b="1" spc="5" dirty="0">
                          <a:solidFill>
                            <a:srgbClr val="231F20"/>
                          </a:solidFill>
                          <a:latin typeface="Times New Roman"/>
                          <a:cs typeface="Times New Roman"/>
                        </a:rPr>
                        <a:t>12</a:t>
                      </a:r>
                      <a:endParaRPr sz="1100">
                        <a:latin typeface="Times New Roman"/>
                        <a:cs typeface="Times New Roman"/>
                      </a:endParaRPr>
                    </a:p>
                  </a:txBody>
                  <a:tcPr marL="0" marR="0" marT="63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Ölçme Değerlendirme Sınav Hizmetleri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dirty="0">
                          <a:solidFill>
                            <a:srgbClr val="000000"/>
                          </a:solidFill>
                          <a:effectLst/>
                          <a:latin typeface="Times New Roman" panose="02020603050405020304" pitchFamily="18" charset="0"/>
                        </a:rPr>
                        <a:t>ORTAK YAZILI SINAV HAFTASI (1. DÖNEM 2. YAZILILAR)</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30.01.2025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dirty="0">
                          <a:solidFill>
                            <a:srgbClr val="000000"/>
                          </a:solidFill>
                          <a:effectLst/>
                          <a:latin typeface="Times New Roman" panose="02020603050405020304" pitchFamily="18" charset="0"/>
                        </a:rPr>
                        <a:t>31.01.2025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4"/>
                  </a:ext>
                </a:extLst>
              </a:tr>
            </a:tbl>
          </a:graphicData>
        </a:graphic>
      </p:graphicFrame>
      <p:sp>
        <p:nvSpPr>
          <p:cNvPr id="3" name="Dikdörtgen 2"/>
          <p:cNvSpPr/>
          <p:nvPr/>
        </p:nvSpPr>
        <p:spPr>
          <a:xfrm>
            <a:off x="3206750" y="9372600"/>
            <a:ext cx="609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16</a:t>
            </a:r>
          </a:p>
        </p:txBody>
      </p:sp>
    </p:spTree>
    <p:extLst>
      <p:ext uri="{BB962C8B-B14F-4D97-AF65-F5344CB8AC3E}">
        <p14:creationId xmlns:p14="http://schemas.microsoft.com/office/powerpoint/2010/main" val="1817269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46388" y="2192853"/>
            <a:ext cx="4527550" cy="1753300"/>
          </a:xfrm>
          <a:prstGeom prst="rect">
            <a:avLst/>
          </a:prstGeom>
        </p:spPr>
        <p:txBody>
          <a:bodyPr vert="horz" wrap="square" lIns="0" tIns="12700" rIns="0" bIns="0" rtlCol="0">
            <a:spAutoFit/>
          </a:bodyPr>
          <a:lstStyle/>
          <a:p>
            <a:pPr marL="472440" marR="5080" indent="-460375" algn="ctr">
              <a:lnSpc>
                <a:spcPct val="130000"/>
              </a:lnSpc>
              <a:spcBef>
                <a:spcPts val="100"/>
              </a:spcBef>
            </a:pPr>
            <a:r>
              <a:rPr lang="tr-TR" sz="2900" spc="-200" dirty="0">
                <a:solidFill>
                  <a:srgbClr val="FFFFFF"/>
                </a:solidFill>
              </a:rPr>
              <a:t>   </a:t>
            </a:r>
            <a:r>
              <a:rPr sz="2900" spc="-200" dirty="0">
                <a:solidFill>
                  <a:srgbClr val="FFFFFF"/>
                </a:solidFill>
              </a:rPr>
              <a:t>M</a:t>
            </a:r>
            <a:r>
              <a:rPr sz="2900" spc="-140" dirty="0">
                <a:solidFill>
                  <a:srgbClr val="FFFFFF"/>
                </a:solidFill>
              </a:rPr>
              <a:t>İLLÎ</a:t>
            </a:r>
            <a:r>
              <a:rPr sz="2900" spc="-195" dirty="0">
                <a:solidFill>
                  <a:srgbClr val="FFFFFF"/>
                </a:solidFill>
              </a:rPr>
              <a:t> </a:t>
            </a:r>
            <a:r>
              <a:rPr sz="2900" spc="-215" dirty="0">
                <a:solidFill>
                  <a:srgbClr val="FFFFFF"/>
                </a:solidFill>
              </a:rPr>
              <a:t>E</a:t>
            </a:r>
            <a:r>
              <a:rPr lang="tr-TR" sz="2900" spc="114" dirty="0">
                <a:solidFill>
                  <a:srgbClr val="FFFFFF"/>
                </a:solidFill>
              </a:rPr>
              <a:t>Ğ</a:t>
            </a:r>
            <a:r>
              <a:rPr sz="2900" spc="114" dirty="0">
                <a:solidFill>
                  <a:srgbClr val="FFFFFF"/>
                </a:solidFill>
              </a:rPr>
              <a:t>İT</a:t>
            </a:r>
            <a:r>
              <a:rPr sz="2900" spc="140" dirty="0">
                <a:solidFill>
                  <a:srgbClr val="FFFFFF"/>
                </a:solidFill>
              </a:rPr>
              <a:t>İ</a:t>
            </a:r>
            <a:r>
              <a:rPr sz="2900" spc="-225" dirty="0">
                <a:solidFill>
                  <a:srgbClr val="FFFFFF"/>
                </a:solidFill>
              </a:rPr>
              <a:t>M</a:t>
            </a:r>
            <a:r>
              <a:rPr sz="2900" spc="-195" dirty="0">
                <a:solidFill>
                  <a:srgbClr val="FFFFFF"/>
                </a:solidFill>
              </a:rPr>
              <a:t> </a:t>
            </a:r>
            <a:r>
              <a:rPr lang="tr-TR" sz="2900" spc="-130" dirty="0">
                <a:solidFill>
                  <a:srgbClr val="FFFFFF"/>
                </a:solidFill>
              </a:rPr>
              <a:t>MÜDÜRLÜĞÜ</a:t>
            </a:r>
            <a:r>
              <a:rPr sz="2900" spc="40" dirty="0">
                <a:solidFill>
                  <a:srgbClr val="FFFFFF"/>
                </a:solidFill>
              </a:rPr>
              <a:t> </a:t>
            </a:r>
            <a:r>
              <a:rPr sz="2900" spc="70" dirty="0">
                <a:solidFill>
                  <a:srgbClr val="FFFFFF"/>
                </a:solidFill>
              </a:rPr>
              <a:t>202</a:t>
            </a:r>
            <a:r>
              <a:rPr lang="tr-TR" sz="2900" spc="70" dirty="0">
                <a:solidFill>
                  <a:srgbClr val="FFFFFF"/>
                </a:solidFill>
              </a:rPr>
              <a:t>5</a:t>
            </a:r>
            <a:r>
              <a:rPr sz="2900" spc="-195" dirty="0">
                <a:solidFill>
                  <a:srgbClr val="FFFFFF"/>
                </a:solidFill>
              </a:rPr>
              <a:t> </a:t>
            </a:r>
            <a:r>
              <a:rPr sz="2900" spc="-170" dirty="0">
                <a:solidFill>
                  <a:srgbClr val="FFFFFF"/>
                </a:solidFill>
              </a:rPr>
              <a:t>YILI</a:t>
            </a:r>
            <a:r>
              <a:rPr sz="2900" spc="-195" dirty="0">
                <a:solidFill>
                  <a:srgbClr val="FFFFFF"/>
                </a:solidFill>
              </a:rPr>
              <a:t> </a:t>
            </a:r>
            <a:r>
              <a:rPr sz="2900" spc="-80" dirty="0">
                <a:solidFill>
                  <a:srgbClr val="FFFFFF"/>
                </a:solidFill>
              </a:rPr>
              <a:t>İŞ</a:t>
            </a:r>
            <a:r>
              <a:rPr sz="2900" spc="-195" dirty="0">
                <a:solidFill>
                  <a:srgbClr val="FFFFFF"/>
                </a:solidFill>
              </a:rPr>
              <a:t> </a:t>
            </a:r>
            <a:r>
              <a:rPr sz="2900" spc="-235" dirty="0">
                <a:solidFill>
                  <a:srgbClr val="FFFFFF"/>
                </a:solidFill>
              </a:rPr>
              <a:t>T</a:t>
            </a:r>
            <a:r>
              <a:rPr sz="2900" spc="-200" dirty="0">
                <a:solidFill>
                  <a:srgbClr val="FFFFFF"/>
                </a:solidFill>
              </a:rPr>
              <a:t>A</a:t>
            </a:r>
            <a:r>
              <a:rPr sz="2900" spc="-180" dirty="0">
                <a:solidFill>
                  <a:srgbClr val="FFFFFF"/>
                </a:solidFill>
              </a:rPr>
              <a:t>KV</a:t>
            </a:r>
            <a:r>
              <a:rPr sz="2900" spc="-40" dirty="0">
                <a:solidFill>
                  <a:srgbClr val="FFFFFF"/>
                </a:solidFill>
              </a:rPr>
              <a:t>İ</a:t>
            </a:r>
            <a:r>
              <a:rPr sz="2900" spc="-200" dirty="0">
                <a:solidFill>
                  <a:srgbClr val="FFFFFF"/>
                </a:solidFill>
              </a:rPr>
              <a:t>M</a:t>
            </a:r>
            <a:r>
              <a:rPr sz="2900" spc="-40" dirty="0">
                <a:solidFill>
                  <a:srgbClr val="FFFFFF"/>
                </a:solidFill>
              </a:rPr>
              <a:t>İ</a:t>
            </a:r>
            <a:endParaRPr sz="2900" dirty="0"/>
          </a:p>
        </p:txBody>
      </p:sp>
      <p:sp>
        <p:nvSpPr>
          <p:cNvPr id="34" name="object 34"/>
          <p:cNvSpPr txBox="1"/>
          <p:nvPr/>
        </p:nvSpPr>
        <p:spPr>
          <a:xfrm>
            <a:off x="720001" y="4824006"/>
            <a:ext cx="5580380" cy="418063"/>
          </a:xfrm>
          <a:prstGeom prst="rect">
            <a:avLst/>
          </a:prstGeom>
          <a:ln w="25400">
            <a:solidFill>
              <a:srgbClr val="981B22"/>
            </a:solidFill>
          </a:ln>
        </p:spPr>
        <p:txBody>
          <a:bodyPr vert="horz" wrap="square" lIns="0" tIns="33020" rIns="0" bIns="0" rtlCol="0">
            <a:spAutoFit/>
          </a:bodyPr>
          <a:lstStyle/>
          <a:p>
            <a:pPr marL="3417570">
              <a:lnSpc>
                <a:spcPct val="100000"/>
              </a:lnSpc>
              <a:spcBef>
                <a:spcPts val="260"/>
              </a:spcBef>
            </a:pPr>
            <a:r>
              <a:rPr sz="2300" b="1" spc="-120" dirty="0">
                <a:solidFill>
                  <a:srgbClr val="981B22"/>
                </a:solidFill>
                <a:latin typeface="Times New Roman"/>
                <a:cs typeface="Times New Roman"/>
              </a:rPr>
              <a:t>ŞUBAT</a:t>
            </a:r>
            <a:r>
              <a:rPr sz="2300" b="1" spc="170" dirty="0">
                <a:solidFill>
                  <a:srgbClr val="981B22"/>
                </a:solidFill>
                <a:latin typeface="Times New Roman"/>
                <a:cs typeface="Times New Roman"/>
              </a:rPr>
              <a:t> </a:t>
            </a:r>
            <a:r>
              <a:rPr sz="2500" b="1" spc="20" dirty="0">
                <a:solidFill>
                  <a:srgbClr val="981B22"/>
                </a:solidFill>
                <a:latin typeface="Times New Roman"/>
                <a:cs typeface="Times New Roman"/>
              </a:rPr>
              <a:t>202</a:t>
            </a:r>
            <a:r>
              <a:rPr lang="tr-TR" sz="2500" b="1" spc="20" dirty="0">
                <a:solidFill>
                  <a:srgbClr val="981B22"/>
                </a:solidFill>
                <a:latin typeface="Times New Roman"/>
                <a:cs typeface="Times New Roman"/>
              </a:rPr>
              <a:t>5</a:t>
            </a:r>
            <a:endParaRPr sz="2500" dirty="0">
              <a:latin typeface="Times New Roman"/>
              <a:cs typeface="Times New Roman"/>
            </a:endParaRPr>
          </a:p>
        </p:txBody>
      </p:sp>
      <p:sp>
        <p:nvSpPr>
          <p:cNvPr id="35" name="object 35"/>
          <p:cNvSpPr txBox="1">
            <a:spLocks noGrp="1"/>
          </p:cNvSpPr>
          <p:nvPr>
            <p:ph type="sldNum" sz="quarter" idx="7"/>
          </p:nvPr>
        </p:nvSpPr>
        <p:spPr>
          <a:xfrm>
            <a:off x="3372154" y="9390716"/>
            <a:ext cx="276225" cy="166712"/>
          </a:xfrm>
          <a:prstGeom prst="rect">
            <a:avLst/>
          </a:prstGeom>
        </p:spPr>
        <p:txBody>
          <a:bodyPr vert="horz" wrap="square" lIns="0" tIns="0" rIns="0" bIns="0" rtlCol="0">
            <a:spAutoFit/>
          </a:bodyPr>
          <a:lstStyle/>
          <a:p>
            <a:pPr marL="38100">
              <a:lnSpc>
                <a:spcPts val="1290"/>
              </a:lnSpc>
            </a:pPr>
            <a:r>
              <a:rPr lang="tr-TR" spc="-30" dirty="0"/>
              <a:t>…</a:t>
            </a:r>
            <a:endParaRPr spc="-30" dirty="0"/>
          </a:p>
        </p:txBody>
      </p:sp>
      <p:pic>
        <p:nvPicPr>
          <p:cNvPr id="36" name="Resim 35"/>
          <p:cNvPicPr>
            <a:picLocks noChangeAspect="1"/>
          </p:cNvPicPr>
          <p:nvPr/>
        </p:nvPicPr>
        <p:blipFill>
          <a:blip r:embed="rId2"/>
          <a:stretch>
            <a:fillRect/>
          </a:stretch>
        </p:blipFill>
        <p:spPr>
          <a:xfrm>
            <a:off x="996950" y="5242069"/>
            <a:ext cx="5410200" cy="3520931"/>
          </a:xfrm>
          <a:prstGeom prst="rect">
            <a:avLst/>
          </a:prstGeom>
        </p:spPr>
      </p:pic>
      <p:sp>
        <p:nvSpPr>
          <p:cNvPr id="6" name="Dikdörtgen 5"/>
          <p:cNvSpPr/>
          <p:nvPr/>
        </p:nvSpPr>
        <p:spPr>
          <a:xfrm>
            <a:off x="3206750" y="9372600"/>
            <a:ext cx="609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17</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3173" y="0"/>
            <a:ext cx="7768349" cy="10271782"/>
            <a:chOff x="-7767714" y="-1392235"/>
            <a:chExt cx="7768349" cy="10271782"/>
          </a:xfrm>
        </p:grpSpPr>
        <p:sp>
          <p:nvSpPr>
            <p:cNvPr id="5" name="object 5"/>
            <p:cNvSpPr/>
            <p:nvPr/>
          </p:nvSpPr>
          <p:spPr>
            <a:xfrm>
              <a:off x="0" y="1268253"/>
              <a:ext cx="635" cy="3175"/>
            </a:xfrm>
            <a:custGeom>
              <a:avLst/>
              <a:gdLst/>
              <a:ahLst/>
              <a:cxnLst/>
              <a:rect l="l" t="t" r="r" b="b"/>
              <a:pathLst>
                <a:path w="635" h="3175">
                  <a:moveTo>
                    <a:pt x="0" y="2635"/>
                  </a:moveTo>
                  <a:lnTo>
                    <a:pt x="0" y="0"/>
                  </a:lnTo>
                  <a:lnTo>
                    <a:pt x="580" y="2272"/>
                  </a:lnTo>
                  <a:lnTo>
                    <a:pt x="0" y="2635"/>
                  </a:lnTo>
                  <a:close/>
                </a:path>
              </a:pathLst>
            </a:custGeom>
            <a:solidFill>
              <a:srgbClr val="ED1C24"/>
            </a:solidFill>
          </p:spPr>
          <p:txBody>
            <a:bodyPr wrap="square" lIns="0" tIns="0" rIns="0" bIns="0" rtlCol="0"/>
            <a:lstStyle/>
            <a:p>
              <a:endParaRPr/>
            </a:p>
          </p:txBody>
        </p:sp>
        <p:sp>
          <p:nvSpPr>
            <p:cNvPr id="7" name="object 7"/>
            <p:cNvSpPr/>
            <p:nvPr/>
          </p:nvSpPr>
          <p:spPr>
            <a:xfrm>
              <a:off x="0" y="3170283"/>
              <a:ext cx="635" cy="3175"/>
            </a:xfrm>
            <a:custGeom>
              <a:avLst/>
              <a:gdLst/>
              <a:ahLst/>
              <a:cxnLst/>
              <a:rect l="l" t="t" r="r" b="b"/>
              <a:pathLst>
                <a:path w="635" h="3175">
                  <a:moveTo>
                    <a:pt x="0" y="2635"/>
                  </a:moveTo>
                  <a:lnTo>
                    <a:pt x="0" y="0"/>
                  </a:lnTo>
                  <a:lnTo>
                    <a:pt x="580" y="2272"/>
                  </a:lnTo>
                  <a:lnTo>
                    <a:pt x="0" y="2635"/>
                  </a:lnTo>
                  <a:close/>
                </a:path>
              </a:pathLst>
            </a:custGeom>
            <a:solidFill>
              <a:srgbClr val="ED1C24"/>
            </a:solidFill>
          </p:spPr>
          <p:txBody>
            <a:bodyPr wrap="square" lIns="0" tIns="0" rIns="0" bIns="0" rtlCol="0"/>
            <a:lstStyle/>
            <a:p>
              <a:endParaRPr/>
            </a:p>
          </p:txBody>
        </p:sp>
        <p:sp>
          <p:nvSpPr>
            <p:cNvPr id="9" name="object 9"/>
            <p:cNvSpPr/>
            <p:nvPr/>
          </p:nvSpPr>
          <p:spPr>
            <a:xfrm>
              <a:off x="0" y="5072314"/>
              <a:ext cx="635" cy="3175"/>
            </a:xfrm>
            <a:custGeom>
              <a:avLst/>
              <a:gdLst/>
              <a:ahLst/>
              <a:cxnLst/>
              <a:rect l="l" t="t" r="r" b="b"/>
              <a:pathLst>
                <a:path w="635" h="3175">
                  <a:moveTo>
                    <a:pt x="0" y="2635"/>
                  </a:moveTo>
                  <a:lnTo>
                    <a:pt x="0" y="0"/>
                  </a:lnTo>
                  <a:lnTo>
                    <a:pt x="580" y="2272"/>
                  </a:lnTo>
                  <a:lnTo>
                    <a:pt x="0" y="2635"/>
                  </a:lnTo>
                  <a:close/>
                </a:path>
              </a:pathLst>
            </a:custGeom>
            <a:solidFill>
              <a:srgbClr val="ED1C24"/>
            </a:solidFill>
          </p:spPr>
          <p:txBody>
            <a:bodyPr wrap="square" lIns="0" tIns="0" rIns="0" bIns="0" rtlCol="0"/>
            <a:lstStyle/>
            <a:p>
              <a:endParaRPr/>
            </a:p>
          </p:txBody>
        </p:sp>
        <p:sp>
          <p:nvSpPr>
            <p:cNvPr id="11" name="object 11"/>
            <p:cNvSpPr/>
            <p:nvPr/>
          </p:nvSpPr>
          <p:spPr>
            <a:xfrm>
              <a:off x="0" y="6974342"/>
              <a:ext cx="635" cy="3175"/>
            </a:xfrm>
            <a:custGeom>
              <a:avLst/>
              <a:gdLst/>
              <a:ahLst/>
              <a:cxnLst/>
              <a:rect l="l" t="t" r="r" b="b"/>
              <a:pathLst>
                <a:path w="635" h="3175">
                  <a:moveTo>
                    <a:pt x="0" y="2635"/>
                  </a:moveTo>
                  <a:lnTo>
                    <a:pt x="0" y="0"/>
                  </a:lnTo>
                  <a:lnTo>
                    <a:pt x="580" y="2272"/>
                  </a:lnTo>
                  <a:lnTo>
                    <a:pt x="0" y="2635"/>
                  </a:lnTo>
                  <a:close/>
                </a:path>
              </a:pathLst>
            </a:custGeom>
            <a:solidFill>
              <a:srgbClr val="ED1C24"/>
            </a:solidFill>
          </p:spPr>
          <p:txBody>
            <a:bodyPr wrap="square" lIns="0" tIns="0" rIns="0" bIns="0" rtlCol="0"/>
            <a:lstStyle/>
            <a:p>
              <a:endParaRPr/>
            </a:p>
          </p:txBody>
        </p:sp>
        <p:sp>
          <p:nvSpPr>
            <p:cNvPr id="13" name="object 13"/>
            <p:cNvSpPr/>
            <p:nvPr/>
          </p:nvSpPr>
          <p:spPr>
            <a:xfrm>
              <a:off x="0" y="8876372"/>
              <a:ext cx="635" cy="3175"/>
            </a:xfrm>
            <a:custGeom>
              <a:avLst/>
              <a:gdLst/>
              <a:ahLst/>
              <a:cxnLst/>
              <a:rect l="l" t="t" r="r" b="b"/>
              <a:pathLst>
                <a:path w="635" h="3175">
                  <a:moveTo>
                    <a:pt x="0" y="2635"/>
                  </a:moveTo>
                  <a:lnTo>
                    <a:pt x="0" y="0"/>
                  </a:lnTo>
                  <a:lnTo>
                    <a:pt x="580" y="2272"/>
                  </a:lnTo>
                  <a:lnTo>
                    <a:pt x="0" y="2635"/>
                  </a:lnTo>
                  <a:close/>
                </a:path>
              </a:pathLst>
            </a:custGeom>
            <a:solidFill>
              <a:srgbClr val="ED1C24"/>
            </a:solidFill>
          </p:spPr>
          <p:txBody>
            <a:bodyPr wrap="square" lIns="0" tIns="0" rIns="0" bIns="0" rtlCol="0"/>
            <a:lstStyle/>
            <a:p>
              <a:endParaRPr/>
            </a:p>
          </p:txBody>
        </p:sp>
        <p:pic>
          <p:nvPicPr>
            <p:cNvPr id="20" name="object 20"/>
            <p:cNvPicPr/>
            <p:nvPr/>
          </p:nvPicPr>
          <p:blipFill>
            <a:blip r:embed="rId2" cstate="print"/>
            <a:stretch>
              <a:fillRect/>
            </a:stretch>
          </p:blipFill>
          <p:spPr>
            <a:xfrm>
              <a:off x="-7767714" y="-1392235"/>
              <a:ext cx="7021436" cy="9901513"/>
            </a:xfrm>
            <a:prstGeom prst="rect">
              <a:avLst/>
            </a:prstGeom>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1052381571"/>
              </p:ext>
            </p:extLst>
          </p:nvPr>
        </p:nvGraphicFramePr>
        <p:xfrm>
          <a:off x="615951" y="381004"/>
          <a:ext cx="5684426" cy="8464444"/>
        </p:xfrm>
        <a:graphic>
          <a:graphicData uri="http://schemas.openxmlformats.org/drawingml/2006/table">
            <a:tbl>
              <a:tblPr firstRow="1" bandRow="1">
                <a:tableStyleId>{2D5ABB26-0587-4C30-8999-92F81FD0307C}</a:tableStyleId>
              </a:tblPr>
              <a:tblGrid>
                <a:gridCol w="514977">
                  <a:extLst>
                    <a:ext uri="{9D8B030D-6E8A-4147-A177-3AD203B41FA5}">
                      <a16:colId xmlns:a16="http://schemas.microsoft.com/office/drawing/2014/main" val="20000"/>
                    </a:ext>
                  </a:extLst>
                </a:gridCol>
                <a:gridCol w="1164312">
                  <a:extLst>
                    <a:ext uri="{9D8B030D-6E8A-4147-A177-3AD203B41FA5}">
                      <a16:colId xmlns:a16="http://schemas.microsoft.com/office/drawing/2014/main" val="20001"/>
                    </a:ext>
                  </a:extLst>
                </a:gridCol>
                <a:gridCol w="2538107">
                  <a:extLst>
                    <a:ext uri="{9D8B030D-6E8A-4147-A177-3AD203B41FA5}">
                      <a16:colId xmlns:a16="http://schemas.microsoft.com/office/drawing/2014/main" val="20002"/>
                    </a:ext>
                  </a:extLst>
                </a:gridCol>
                <a:gridCol w="733515">
                  <a:extLst>
                    <a:ext uri="{9D8B030D-6E8A-4147-A177-3AD203B41FA5}">
                      <a16:colId xmlns:a16="http://schemas.microsoft.com/office/drawing/2014/main" val="20003"/>
                    </a:ext>
                  </a:extLst>
                </a:gridCol>
                <a:gridCol w="733515">
                  <a:extLst>
                    <a:ext uri="{9D8B030D-6E8A-4147-A177-3AD203B41FA5}">
                      <a16:colId xmlns:a16="http://schemas.microsoft.com/office/drawing/2014/main" val="20004"/>
                    </a:ext>
                  </a:extLst>
                </a:gridCol>
              </a:tblGrid>
              <a:tr h="300338">
                <a:tc gridSpan="5">
                  <a:txBody>
                    <a:bodyPr/>
                    <a:lstStyle/>
                    <a:p>
                      <a:pPr marL="26670" algn="ctr">
                        <a:lnSpc>
                          <a:spcPts val="1415"/>
                        </a:lnSpc>
                        <a:spcBef>
                          <a:spcPts val="750"/>
                        </a:spcBef>
                      </a:pPr>
                      <a:r>
                        <a:rPr sz="1200" b="1" spc="-65" dirty="0">
                          <a:solidFill>
                            <a:srgbClr val="FFFFFF"/>
                          </a:solidFill>
                          <a:latin typeface="Times New Roman"/>
                          <a:cs typeface="Times New Roman"/>
                        </a:rPr>
                        <a:t>ŞUBAT</a:t>
                      </a:r>
                      <a:endParaRPr sz="1200" dirty="0">
                        <a:latin typeface="Times New Roman"/>
                        <a:cs typeface="Times New Roman"/>
                      </a:endParaRPr>
                    </a:p>
                  </a:txBody>
                  <a:tcPr marL="0" marR="0" marT="9525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solidFill>
                      <a:srgbClr val="8F232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48942">
                <a:tc rowSpan="2">
                  <a:txBody>
                    <a:bodyPr/>
                    <a:lstStyle/>
                    <a:p>
                      <a:pPr marL="76835" marR="24765" indent="-44450">
                        <a:lnSpc>
                          <a:spcPts val="1200"/>
                        </a:lnSpc>
                        <a:spcBef>
                          <a:spcPts val="819"/>
                        </a:spcBef>
                      </a:pPr>
                      <a:r>
                        <a:rPr sz="1100" b="1" dirty="0">
                          <a:solidFill>
                            <a:srgbClr val="231F20"/>
                          </a:solidFill>
                          <a:latin typeface="Times New Roman"/>
                          <a:cs typeface="Times New Roman"/>
                        </a:rPr>
                        <a:t>SIRA  </a:t>
                      </a:r>
                      <a:r>
                        <a:rPr sz="1100" b="1" spc="-20" dirty="0">
                          <a:solidFill>
                            <a:srgbClr val="231F20"/>
                          </a:solidFill>
                          <a:latin typeface="Times New Roman"/>
                          <a:cs typeface="Times New Roman"/>
                        </a:rPr>
                        <a:t>NO</a:t>
                      </a:r>
                      <a:endParaRPr sz="1100">
                        <a:latin typeface="Times New Roman"/>
                        <a:cs typeface="Times New Roman"/>
                      </a:endParaRPr>
                    </a:p>
                  </a:txBody>
                  <a:tcPr marL="0" marR="0" marT="104139"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rowSpan="2">
                  <a:txBody>
                    <a:bodyPr/>
                    <a:lstStyle/>
                    <a:p>
                      <a:pPr marL="35560" marR="378460">
                        <a:lnSpc>
                          <a:spcPts val="1100"/>
                        </a:lnSpc>
                        <a:spcBef>
                          <a:spcPts val="819"/>
                        </a:spcBef>
                      </a:pPr>
                      <a:r>
                        <a:rPr sz="1100" b="1" dirty="0">
                          <a:solidFill>
                            <a:srgbClr val="231F20"/>
                          </a:solidFill>
                          <a:latin typeface="Times New Roman"/>
                          <a:cs typeface="Times New Roman"/>
                        </a:rPr>
                        <a:t>SO</a:t>
                      </a:r>
                      <a:r>
                        <a:rPr sz="1100" b="1" spc="-10" dirty="0">
                          <a:solidFill>
                            <a:srgbClr val="231F20"/>
                          </a:solidFill>
                          <a:latin typeface="Times New Roman"/>
                          <a:cs typeface="Times New Roman"/>
                        </a:rPr>
                        <a:t>R</a:t>
                      </a:r>
                      <a:r>
                        <a:rPr sz="1100" b="1" spc="15" dirty="0">
                          <a:solidFill>
                            <a:srgbClr val="231F20"/>
                          </a:solidFill>
                          <a:latin typeface="Times New Roman"/>
                          <a:cs typeface="Times New Roman"/>
                        </a:rPr>
                        <a:t>U</a:t>
                      </a:r>
                      <a:r>
                        <a:rPr sz="1100" b="1" spc="5" dirty="0">
                          <a:solidFill>
                            <a:srgbClr val="231F20"/>
                          </a:solidFill>
                          <a:latin typeface="Times New Roman"/>
                          <a:cs typeface="Times New Roman"/>
                        </a:rPr>
                        <a:t>M</a:t>
                      </a:r>
                      <a:r>
                        <a:rPr sz="1100" b="1" spc="-35" dirty="0">
                          <a:solidFill>
                            <a:srgbClr val="231F20"/>
                          </a:solidFill>
                          <a:latin typeface="Times New Roman"/>
                          <a:cs typeface="Times New Roman"/>
                        </a:rPr>
                        <a:t>L</a:t>
                      </a:r>
                      <a:r>
                        <a:rPr sz="1100" b="1" dirty="0">
                          <a:solidFill>
                            <a:srgbClr val="231F20"/>
                          </a:solidFill>
                          <a:latin typeface="Times New Roman"/>
                          <a:cs typeface="Times New Roman"/>
                        </a:rPr>
                        <a:t>U  </a:t>
                      </a:r>
                      <a:r>
                        <a:rPr sz="1100" b="1" spc="-60" dirty="0">
                          <a:solidFill>
                            <a:srgbClr val="231F20"/>
                          </a:solidFill>
                          <a:latin typeface="Times New Roman"/>
                          <a:cs typeface="Times New Roman"/>
                        </a:rPr>
                        <a:t>BİRİM</a:t>
                      </a:r>
                      <a:endParaRPr sz="1100">
                        <a:latin typeface="Times New Roman"/>
                        <a:cs typeface="Times New Roman"/>
                      </a:endParaRPr>
                    </a:p>
                  </a:txBody>
                  <a:tcPr marL="0" marR="0" marT="104139"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rowSpan="2">
                  <a:txBody>
                    <a:bodyPr/>
                    <a:lstStyle/>
                    <a:p>
                      <a:pPr algn="ctr">
                        <a:lnSpc>
                          <a:spcPct val="100000"/>
                        </a:lnSpc>
                        <a:spcBef>
                          <a:spcPts val="1150"/>
                        </a:spcBef>
                      </a:pPr>
                      <a:r>
                        <a:rPr sz="1100" b="1" spc="-65" dirty="0">
                          <a:solidFill>
                            <a:srgbClr val="231F20"/>
                          </a:solidFill>
                          <a:latin typeface="Times New Roman"/>
                          <a:cs typeface="Times New Roman"/>
                        </a:rPr>
                        <a:t>F</a:t>
                      </a:r>
                      <a:r>
                        <a:rPr sz="1100" b="1" spc="30" dirty="0">
                          <a:solidFill>
                            <a:srgbClr val="231F20"/>
                          </a:solidFill>
                          <a:latin typeface="Times New Roman"/>
                          <a:cs typeface="Times New Roman"/>
                        </a:rPr>
                        <a:t>A</a:t>
                      </a:r>
                      <a:r>
                        <a:rPr sz="1100" b="1" spc="5" dirty="0">
                          <a:solidFill>
                            <a:srgbClr val="231F20"/>
                          </a:solidFill>
                          <a:latin typeface="Times New Roman"/>
                          <a:cs typeface="Times New Roman"/>
                        </a:rPr>
                        <a:t>A</a:t>
                      </a:r>
                      <a:r>
                        <a:rPr sz="1100" b="1" dirty="0">
                          <a:solidFill>
                            <a:srgbClr val="231F20"/>
                          </a:solidFill>
                          <a:latin typeface="Times New Roman"/>
                          <a:cs typeface="Times New Roman"/>
                        </a:rPr>
                        <a:t>LİY</a:t>
                      </a:r>
                      <a:r>
                        <a:rPr sz="1100" b="1" spc="-30" dirty="0">
                          <a:solidFill>
                            <a:srgbClr val="231F20"/>
                          </a:solidFill>
                          <a:latin typeface="Times New Roman"/>
                          <a:cs typeface="Times New Roman"/>
                        </a:rPr>
                        <a:t>E</a:t>
                      </a:r>
                      <a:r>
                        <a:rPr sz="1100" b="1" dirty="0">
                          <a:solidFill>
                            <a:srgbClr val="231F20"/>
                          </a:solidFill>
                          <a:latin typeface="Times New Roman"/>
                          <a:cs typeface="Times New Roman"/>
                        </a:rPr>
                        <a:t>T</a:t>
                      </a:r>
                      <a:r>
                        <a:rPr sz="1100" b="1" spc="-85" dirty="0">
                          <a:solidFill>
                            <a:srgbClr val="231F20"/>
                          </a:solidFill>
                          <a:latin typeface="Times New Roman"/>
                          <a:cs typeface="Times New Roman"/>
                        </a:rPr>
                        <a:t> </a:t>
                      </a:r>
                      <a:r>
                        <a:rPr sz="1100" b="1" spc="5" dirty="0">
                          <a:solidFill>
                            <a:srgbClr val="231F20"/>
                          </a:solidFill>
                          <a:latin typeface="Times New Roman"/>
                          <a:cs typeface="Times New Roman"/>
                        </a:rPr>
                        <a:t>A</a:t>
                      </a:r>
                      <a:r>
                        <a:rPr sz="1100" b="1" dirty="0">
                          <a:solidFill>
                            <a:srgbClr val="231F20"/>
                          </a:solidFill>
                          <a:latin typeface="Times New Roman"/>
                          <a:cs typeface="Times New Roman"/>
                        </a:rPr>
                        <a:t>DI</a:t>
                      </a:r>
                      <a:endParaRPr sz="1100">
                        <a:latin typeface="Times New Roman"/>
                        <a:cs typeface="Times New Roman"/>
                      </a:endParaRPr>
                    </a:p>
                  </a:txBody>
                  <a:tcPr marL="0" marR="0" marT="146050"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gridSpan="2">
                  <a:txBody>
                    <a:bodyPr/>
                    <a:lstStyle/>
                    <a:p>
                      <a:pPr algn="ctr">
                        <a:lnSpc>
                          <a:spcPct val="100000"/>
                        </a:lnSpc>
                        <a:spcBef>
                          <a:spcPts val="210"/>
                        </a:spcBef>
                      </a:pPr>
                      <a:r>
                        <a:rPr sz="1100" b="1" spc="-65" dirty="0">
                          <a:solidFill>
                            <a:srgbClr val="231F20"/>
                          </a:solidFill>
                          <a:latin typeface="Times New Roman"/>
                          <a:cs typeface="Times New Roman"/>
                        </a:rPr>
                        <a:t>TARİHİ</a:t>
                      </a:r>
                      <a:endParaRPr sz="1100">
                        <a:latin typeface="Times New Roman"/>
                        <a:cs typeface="Times New Roman"/>
                      </a:endParaRPr>
                    </a:p>
                  </a:txBody>
                  <a:tcPr marL="0" marR="0" marT="2667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248942">
                <a:tc vMerge="1">
                  <a:txBody>
                    <a:bodyPr/>
                    <a:lstStyle/>
                    <a:p>
                      <a:endParaRPr/>
                    </a:p>
                  </a:txBody>
                  <a:tcPr marL="0" marR="0" marT="104139"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vMerge="1">
                  <a:txBody>
                    <a:bodyPr/>
                    <a:lstStyle/>
                    <a:p>
                      <a:endParaRPr/>
                    </a:p>
                  </a:txBody>
                  <a:tcPr marL="0" marR="0" marT="104139"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vMerge="1">
                  <a:txBody>
                    <a:bodyPr/>
                    <a:lstStyle/>
                    <a:p>
                      <a:endParaRPr/>
                    </a:p>
                  </a:txBody>
                  <a:tcPr marL="0" marR="0" marT="14605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marL="91440">
                        <a:lnSpc>
                          <a:spcPct val="100000"/>
                        </a:lnSpc>
                        <a:spcBef>
                          <a:spcPts val="210"/>
                        </a:spcBef>
                      </a:pPr>
                      <a:r>
                        <a:rPr sz="1100" b="1" spc="-35" dirty="0">
                          <a:solidFill>
                            <a:srgbClr val="231F20"/>
                          </a:solidFill>
                          <a:latin typeface="Times New Roman"/>
                          <a:cs typeface="Times New Roman"/>
                        </a:rPr>
                        <a:t>Başlangıç</a:t>
                      </a:r>
                      <a:endParaRPr sz="1100">
                        <a:latin typeface="Times New Roman"/>
                        <a:cs typeface="Times New Roman"/>
                      </a:endParaRPr>
                    </a:p>
                  </a:txBody>
                  <a:tcPr marL="0" marR="0" marT="26670"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ctr">
                        <a:lnSpc>
                          <a:spcPct val="100000"/>
                        </a:lnSpc>
                        <a:spcBef>
                          <a:spcPts val="210"/>
                        </a:spcBef>
                      </a:pPr>
                      <a:r>
                        <a:rPr sz="1100" b="1" spc="-20" dirty="0">
                          <a:solidFill>
                            <a:srgbClr val="231F20"/>
                          </a:solidFill>
                          <a:latin typeface="Times New Roman"/>
                          <a:cs typeface="Times New Roman"/>
                        </a:rPr>
                        <a:t>Bitiş</a:t>
                      </a:r>
                      <a:endParaRPr sz="1100">
                        <a:latin typeface="Times New Roman"/>
                        <a:cs typeface="Times New Roman"/>
                      </a:endParaRPr>
                    </a:p>
                  </a:txBody>
                  <a:tcPr marL="0" marR="0" marT="26670"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2"/>
                  </a:ext>
                </a:extLst>
              </a:tr>
              <a:tr h="540312">
                <a:tc>
                  <a:txBody>
                    <a:bodyPr/>
                    <a:lstStyle/>
                    <a:p>
                      <a:pPr>
                        <a:lnSpc>
                          <a:spcPct val="100000"/>
                        </a:lnSpc>
                        <a:spcBef>
                          <a:spcPts val="30"/>
                        </a:spcBef>
                      </a:pPr>
                      <a:endParaRPr sz="1350">
                        <a:latin typeface="Times New Roman"/>
                        <a:cs typeface="Times New Roman"/>
                      </a:endParaRPr>
                    </a:p>
                    <a:p>
                      <a:pPr marR="41275" algn="ctr">
                        <a:lnSpc>
                          <a:spcPct val="100000"/>
                        </a:lnSpc>
                      </a:pPr>
                      <a:r>
                        <a:rPr sz="1100" b="1" dirty="0">
                          <a:solidFill>
                            <a:srgbClr val="231F20"/>
                          </a:solidFill>
                          <a:latin typeface="Times New Roman"/>
                          <a:cs typeface="Times New Roman"/>
                        </a:rPr>
                        <a:t>1</a:t>
                      </a:r>
                      <a:endParaRPr sz="1100">
                        <a:latin typeface="Times New Roman"/>
                        <a:cs typeface="Times New Roman"/>
                      </a:endParaRPr>
                    </a:p>
                  </a:txBody>
                  <a:tcPr marL="0" marR="0" marT="381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İşyeri Sağlık ve Güvenlik Birimi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Yemek Hizmeti Sunan Okullara Menü Planlaması Yapılarak Okullara Gönderilmesi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1.02.2025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15.02.2025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3"/>
                  </a:ext>
                </a:extLst>
              </a:tr>
              <a:tr h="540311">
                <a:tc>
                  <a:txBody>
                    <a:bodyPr/>
                    <a:lstStyle/>
                    <a:p>
                      <a:pPr>
                        <a:lnSpc>
                          <a:spcPct val="100000"/>
                        </a:lnSpc>
                        <a:spcBef>
                          <a:spcPts val="30"/>
                        </a:spcBef>
                      </a:pPr>
                      <a:endParaRPr sz="1350">
                        <a:latin typeface="Times New Roman"/>
                        <a:cs typeface="Times New Roman"/>
                      </a:endParaRPr>
                    </a:p>
                    <a:p>
                      <a:pPr marR="41275" algn="ctr">
                        <a:lnSpc>
                          <a:spcPct val="100000"/>
                        </a:lnSpc>
                      </a:pPr>
                      <a:r>
                        <a:rPr sz="1100" b="1" dirty="0">
                          <a:solidFill>
                            <a:srgbClr val="231F20"/>
                          </a:solidFill>
                          <a:latin typeface="Times New Roman"/>
                          <a:cs typeface="Times New Roman"/>
                        </a:rPr>
                        <a:t>2</a:t>
                      </a:r>
                      <a:endParaRPr sz="1100">
                        <a:latin typeface="Times New Roman"/>
                        <a:cs typeface="Times New Roman"/>
                      </a:endParaRPr>
                    </a:p>
                  </a:txBody>
                  <a:tcPr marL="0" marR="0" marT="381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b"/>
                      <a:r>
                        <a:rPr lang="tr-TR" sz="1100" b="0" i="0" u="none" strike="noStrike">
                          <a:solidFill>
                            <a:srgbClr val="000000"/>
                          </a:solidFill>
                          <a:effectLst/>
                          <a:latin typeface="Calibri" panose="020F0502020204030204" pitchFamily="34" charset="0"/>
                        </a:rPr>
                        <a:t>Strateji Geliştirme Şubesi</a:t>
                      </a:r>
                    </a:p>
                  </a:txBody>
                  <a:tcPr marL="9525" marR="9525" marT="9525" marB="0" anchor="b">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MEİS Modülü onaylarının verilerek girişlerin kapatılması</a:t>
                      </a:r>
                    </a:p>
                  </a:txBody>
                  <a:tcPr marL="9525" marR="9525" marT="9525" marB="0" anchor="b">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b"/>
                      <a:r>
                        <a:rPr lang="tr-TR" sz="1100" b="0" i="0" u="none" strike="noStrike">
                          <a:solidFill>
                            <a:srgbClr val="000000"/>
                          </a:solidFill>
                          <a:effectLst/>
                          <a:latin typeface="Calibri" panose="020F0502020204030204" pitchFamily="34" charset="0"/>
                        </a:rPr>
                        <a:t>1.02.2025</a:t>
                      </a:r>
                    </a:p>
                  </a:txBody>
                  <a:tcPr marL="9525" marR="9525" marT="9525" marB="0" anchor="b">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b"/>
                      <a:r>
                        <a:rPr lang="tr-TR" sz="1100" b="0" i="0" u="none" strike="noStrike">
                          <a:solidFill>
                            <a:srgbClr val="000000"/>
                          </a:solidFill>
                          <a:effectLst/>
                          <a:latin typeface="Calibri" panose="020F0502020204030204" pitchFamily="34" charset="0"/>
                        </a:rPr>
                        <a:t>25.02.2025</a:t>
                      </a:r>
                    </a:p>
                  </a:txBody>
                  <a:tcPr marL="9525" marR="9525" marT="9525" marB="0" anchor="b">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4"/>
                  </a:ext>
                </a:extLst>
              </a:tr>
              <a:tr h="540311">
                <a:tc>
                  <a:txBody>
                    <a:bodyPr/>
                    <a:lstStyle/>
                    <a:p>
                      <a:pPr>
                        <a:lnSpc>
                          <a:spcPct val="100000"/>
                        </a:lnSpc>
                        <a:spcBef>
                          <a:spcPts val="30"/>
                        </a:spcBef>
                      </a:pPr>
                      <a:endParaRPr sz="1350">
                        <a:latin typeface="Times New Roman"/>
                        <a:cs typeface="Times New Roman"/>
                      </a:endParaRPr>
                    </a:p>
                    <a:p>
                      <a:pPr marR="41275" algn="ctr">
                        <a:lnSpc>
                          <a:spcPct val="100000"/>
                        </a:lnSpc>
                      </a:pPr>
                      <a:r>
                        <a:rPr sz="1100" b="1" dirty="0">
                          <a:solidFill>
                            <a:srgbClr val="231F20"/>
                          </a:solidFill>
                          <a:latin typeface="Times New Roman"/>
                          <a:cs typeface="Times New Roman"/>
                        </a:rPr>
                        <a:t>3</a:t>
                      </a:r>
                      <a:endParaRPr sz="1100">
                        <a:latin typeface="Times New Roman"/>
                        <a:cs typeface="Times New Roman"/>
                      </a:endParaRPr>
                    </a:p>
                  </a:txBody>
                  <a:tcPr marL="0" marR="0" marT="381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Öğretmen Yetiştirme Ve Geliştirme Şubesi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Talep Doğrultusunda Hizmetiçi Eğitim Faaliyetlerinin Açılması </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1.02.2025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28.02.2025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05"/>
                  </a:ext>
                </a:extLst>
              </a:tr>
              <a:tr h="465227">
                <a:tc>
                  <a:txBody>
                    <a:bodyPr/>
                    <a:lstStyle/>
                    <a:p>
                      <a:pPr>
                        <a:lnSpc>
                          <a:spcPct val="100000"/>
                        </a:lnSpc>
                        <a:spcBef>
                          <a:spcPts val="35"/>
                        </a:spcBef>
                      </a:pPr>
                      <a:endParaRPr sz="1100">
                        <a:latin typeface="Times New Roman"/>
                        <a:cs typeface="Times New Roman"/>
                      </a:endParaRPr>
                    </a:p>
                    <a:p>
                      <a:pPr marR="41275" algn="ctr">
                        <a:lnSpc>
                          <a:spcPct val="100000"/>
                        </a:lnSpc>
                      </a:pPr>
                      <a:r>
                        <a:rPr sz="1100" b="1" dirty="0">
                          <a:solidFill>
                            <a:srgbClr val="231F20"/>
                          </a:solidFill>
                          <a:latin typeface="Times New Roman"/>
                          <a:cs typeface="Times New Roman"/>
                        </a:rPr>
                        <a:t>4</a:t>
                      </a:r>
                      <a:endParaRPr sz="1100">
                        <a:latin typeface="Times New Roman"/>
                        <a:cs typeface="Times New Roman"/>
                      </a:endParaRPr>
                    </a:p>
                  </a:txBody>
                  <a:tcPr marL="0" marR="0" marT="444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Öğretmen Yetiştirme Ve Geliştirme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İlk Yardım Kurslarının Açılması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1.02.2025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28.02.2025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6"/>
                  </a:ext>
                </a:extLst>
              </a:tr>
              <a:tr h="465227">
                <a:tc>
                  <a:txBody>
                    <a:bodyPr/>
                    <a:lstStyle/>
                    <a:p>
                      <a:pPr>
                        <a:lnSpc>
                          <a:spcPct val="100000"/>
                        </a:lnSpc>
                        <a:spcBef>
                          <a:spcPts val="35"/>
                        </a:spcBef>
                      </a:pPr>
                      <a:endParaRPr sz="1100">
                        <a:latin typeface="Times New Roman"/>
                        <a:cs typeface="Times New Roman"/>
                      </a:endParaRPr>
                    </a:p>
                    <a:p>
                      <a:pPr marR="41275" algn="ctr">
                        <a:lnSpc>
                          <a:spcPct val="100000"/>
                        </a:lnSpc>
                      </a:pPr>
                      <a:r>
                        <a:rPr sz="1100" b="1" dirty="0">
                          <a:solidFill>
                            <a:srgbClr val="231F20"/>
                          </a:solidFill>
                          <a:latin typeface="Times New Roman"/>
                          <a:cs typeface="Times New Roman"/>
                        </a:rPr>
                        <a:t>5</a:t>
                      </a:r>
                      <a:endParaRPr sz="1100">
                        <a:latin typeface="Times New Roman"/>
                        <a:cs typeface="Times New Roman"/>
                      </a:endParaRPr>
                    </a:p>
                  </a:txBody>
                  <a:tcPr marL="0" marR="0" marT="444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Öğretmen Yetiştirme Ve Geliştirme Şubesi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Adaylık Eğitimlerinin Verilmesi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1.02.2025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28.02.2025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07"/>
                  </a:ext>
                </a:extLst>
              </a:tr>
              <a:tr h="394626">
                <a:tc>
                  <a:txBody>
                    <a:bodyPr/>
                    <a:lstStyle/>
                    <a:p>
                      <a:pPr marR="41275" algn="ctr">
                        <a:lnSpc>
                          <a:spcPct val="100000"/>
                        </a:lnSpc>
                        <a:spcBef>
                          <a:spcPts val="1035"/>
                        </a:spcBef>
                      </a:pPr>
                      <a:r>
                        <a:rPr sz="1100" b="1" dirty="0">
                          <a:solidFill>
                            <a:srgbClr val="231F20"/>
                          </a:solidFill>
                          <a:latin typeface="Times New Roman"/>
                          <a:cs typeface="Times New Roman"/>
                        </a:rPr>
                        <a:t>6</a:t>
                      </a:r>
                      <a:endParaRPr sz="1100">
                        <a:latin typeface="Times New Roman"/>
                        <a:cs typeface="Times New Roman"/>
                      </a:endParaRPr>
                    </a:p>
                  </a:txBody>
                  <a:tcPr marL="0" marR="0" marT="13144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Öğretim Kurumları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Özel Motorlu Taşıt Sürücüleri  Kursları  Teorik ve  Direksiyon Uygulama Dersleri  İnceleme  ve Kontrolleri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1.02.2025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28.02.2025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8"/>
                  </a:ext>
                </a:extLst>
              </a:tr>
              <a:tr h="725775">
                <a:tc>
                  <a:txBody>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marR="41275" algn="ctr">
                        <a:lnSpc>
                          <a:spcPct val="100000"/>
                        </a:lnSpc>
                        <a:spcBef>
                          <a:spcPts val="830"/>
                        </a:spcBef>
                      </a:pPr>
                      <a:r>
                        <a:rPr sz="1100" b="1" dirty="0">
                          <a:solidFill>
                            <a:srgbClr val="231F20"/>
                          </a:solidFill>
                          <a:latin typeface="Times New Roman"/>
                          <a:cs typeface="Times New Roman"/>
                        </a:rPr>
                        <a:t>7</a:t>
                      </a:r>
                      <a:endParaRPr sz="1100">
                        <a:latin typeface="Times New Roman"/>
                        <a:cs typeface="Times New Roman"/>
                      </a:endParaRPr>
                    </a:p>
                  </a:txBody>
                  <a:tcPr marL="0" marR="0" marT="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Öğretim Kurumları Şubesi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Ulaştırma Hizmetleri Mesleki Eğitim ve Geliştirme Kursları  Teorik  Dersleri  İnceleme  ve Kontrolleri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1.02.2025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28.02.2025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09"/>
                  </a:ext>
                </a:extLst>
              </a:tr>
              <a:tr h="540311">
                <a:tc>
                  <a:txBody>
                    <a:bodyPr/>
                    <a:lstStyle/>
                    <a:p>
                      <a:pPr>
                        <a:lnSpc>
                          <a:spcPct val="100000"/>
                        </a:lnSpc>
                        <a:spcBef>
                          <a:spcPts val="30"/>
                        </a:spcBef>
                      </a:pPr>
                      <a:endParaRPr sz="1350">
                        <a:latin typeface="Times New Roman"/>
                        <a:cs typeface="Times New Roman"/>
                      </a:endParaRPr>
                    </a:p>
                    <a:p>
                      <a:pPr marR="41275" algn="ctr">
                        <a:lnSpc>
                          <a:spcPct val="100000"/>
                        </a:lnSpc>
                      </a:pPr>
                      <a:r>
                        <a:rPr sz="1100" b="1" dirty="0">
                          <a:solidFill>
                            <a:srgbClr val="231F20"/>
                          </a:solidFill>
                          <a:latin typeface="Times New Roman"/>
                          <a:cs typeface="Times New Roman"/>
                        </a:rPr>
                        <a:t>8</a:t>
                      </a:r>
                      <a:endParaRPr sz="1100">
                        <a:latin typeface="Times New Roman"/>
                        <a:cs typeface="Times New Roman"/>
                      </a:endParaRPr>
                    </a:p>
                  </a:txBody>
                  <a:tcPr marL="0" marR="0" marT="381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b"/>
                      <a:r>
                        <a:rPr lang="tr-TR" sz="1100" b="0" i="0" u="none" strike="noStrike">
                          <a:solidFill>
                            <a:srgbClr val="000000"/>
                          </a:solidFill>
                          <a:effectLst/>
                          <a:latin typeface="Calibri" panose="020F0502020204030204" pitchFamily="34" charset="0"/>
                        </a:rPr>
                        <a:t>Özel Öğretim Kurumları Şubesi</a:t>
                      </a:r>
                    </a:p>
                  </a:txBody>
                  <a:tcPr marL="9525" marR="9525" marT="9525" marB="0" anchor="b">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b"/>
                      <a:r>
                        <a:rPr lang="tr-TR" sz="1100" b="0" i="0" u="none" strike="noStrike">
                          <a:solidFill>
                            <a:srgbClr val="000000"/>
                          </a:solidFill>
                          <a:effectLst/>
                          <a:latin typeface="Calibri" panose="020F0502020204030204" pitchFamily="34" charset="0"/>
                        </a:rPr>
                        <a:t>Özel Motorlu Taşıt Sürücüleri  Kursları   Direksiyon Eğitimi Uygulama  Sınavlarının Yapılması</a:t>
                      </a:r>
                    </a:p>
                  </a:txBody>
                  <a:tcPr marL="9525" marR="9525" marT="9525" marB="0" anchor="b">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b"/>
                      <a:r>
                        <a:rPr lang="tr-TR" sz="1100" b="0" i="0" u="none" strike="noStrike">
                          <a:solidFill>
                            <a:srgbClr val="000000"/>
                          </a:solidFill>
                          <a:effectLst/>
                          <a:latin typeface="Calibri" panose="020F0502020204030204" pitchFamily="34" charset="0"/>
                        </a:rPr>
                        <a:t>1.02.2025</a:t>
                      </a:r>
                    </a:p>
                  </a:txBody>
                  <a:tcPr marL="9525" marR="9525" marT="9525" marB="0" anchor="b">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28.02.2025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0"/>
                  </a:ext>
                </a:extLst>
              </a:tr>
              <a:tr h="540311">
                <a:tc>
                  <a:txBody>
                    <a:bodyPr/>
                    <a:lstStyle/>
                    <a:p>
                      <a:pPr>
                        <a:lnSpc>
                          <a:spcPct val="100000"/>
                        </a:lnSpc>
                        <a:spcBef>
                          <a:spcPts val="30"/>
                        </a:spcBef>
                      </a:pPr>
                      <a:endParaRPr sz="1350">
                        <a:latin typeface="Times New Roman"/>
                        <a:cs typeface="Times New Roman"/>
                      </a:endParaRPr>
                    </a:p>
                    <a:p>
                      <a:pPr marR="41275" algn="ctr">
                        <a:lnSpc>
                          <a:spcPct val="100000"/>
                        </a:lnSpc>
                      </a:pPr>
                      <a:r>
                        <a:rPr sz="1100" b="1" dirty="0">
                          <a:solidFill>
                            <a:srgbClr val="231F20"/>
                          </a:solidFill>
                          <a:latin typeface="Times New Roman"/>
                          <a:cs typeface="Times New Roman"/>
                        </a:rPr>
                        <a:t>9</a:t>
                      </a:r>
                      <a:endParaRPr sz="1100">
                        <a:latin typeface="Times New Roman"/>
                        <a:cs typeface="Times New Roman"/>
                      </a:endParaRPr>
                    </a:p>
                  </a:txBody>
                  <a:tcPr marL="0" marR="0" marT="381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b"/>
                      <a:r>
                        <a:rPr lang="tr-TR" sz="1100" b="0" i="0" u="none" strike="noStrike">
                          <a:solidFill>
                            <a:srgbClr val="000000"/>
                          </a:solidFill>
                          <a:effectLst/>
                          <a:latin typeface="Calibri" panose="020F0502020204030204" pitchFamily="34" charset="0"/>
                        </a:rPr>
                        <a:t>Özel Öğretim Kurumları Şubesi</a:t>
                      </a:r>
                    </a:p>
                  </a:txBody>
                  <a:tcPr marL="9525" marR="9525" marT="9525" marB="0" anchor="b">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b"/>
                      <a:r>
                        <a:rPr lang="tr-TR" sz="1100" b="0" i="0" u="none" strike="noStrike">
                          <a:solidFill>
                            <a:srgbClr val="000000"/>
                          </a:solidFill>
                          <a:effectLst/>
                          <a:latin typeface="Calibri" panose="020F0502020204030204" pitchFamily="34" charset="0"/>
                        </a:rPr>
                        <a:t>Özel Ulaştırma Hizmetleri Mesleki Eğitim ve Geliştirme Kursları  Sınavının Yapılması</a:t>
                      </a:r>
                    </a:p>
                  </a:txBody>
                  <a:tcPr marL="9525" marR="9525" marT="9525" marB="0" anchor="b">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b"/>
                      <a:r>
                        <a:rPr lang="tr-TR" sz="1100" b="0" i="0" u="none" strike="noStrike">
                          <a:solidFill>
                            <a:srgbClr val="000000"/>
                          </a:solidFill>
                          <a:effectLst/>
                          <a:latin typeface="Calibri" panose="020F0502020204030204" pitchFamily="34" charset="0"/>
                        </a:rPr>
                        <a:t>1.02.2025</a:t>
                      </a:r>
                    </a:p>
                  </a:txBody>
                  <a:tcPr marL="9525" marR="9525" marT="9525" marB="0" anchor="b">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28.02.2025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1"/>
                  </a:ext>
                </a:extLst>
              </a:tr>
              <a:tr h="540311">
                <a:tc>
                  <a:txBody>
                    <a:bodyPr/>
                    <a:lstStyle/>
                    <a:p>
                      <a:pPr>
                        <a:lnSpc>
                          <a:spcPct val="100000"/>
                        </a:lnSpc>
                        <a:spcBef>
                          <a:spcPts val="30"/>
                        </a:spcBef>
                      </a:pPr>
                      <a:endParaRPr sz="1350">
                        <a:latin typeface="Times New Roman"/>
                        <a:cs typeface="Times New Roman"/>
                      </a:endParaRPr>
                    </a:p>
                    <a:p>
                      <a:pPr marR="41275" algn="ctr">
                        <a:lnSpc>
                          <a:spcPct val="100000"/>
                        </a:lnSpc>
                      </a:pPr>
                      <a:r>
                        <a:rPr sz="1100" b="1" spc="5" dirty="0">
                          <a:solidFill>
                            <a:srgbClr val="231F20"/>
                          </a:solidFill>
                          <a:latin typeface="Times New Roman"/>
                          <a:cs typeface="Times New Roman"/>
                        </a:rPr>
                        <a:t>10</a:t>
                      </a:r>
                      <a:endParaRPr sz="1100">
                        <a:latin typeface="Times New Roman"/>
                        <a:cs typeface="Times New Roman"/>
                      </a:endParaRPr>
                    </a:p>
                  </a:txBody>
                  <a:tcPr marL="0" marR="0" marT="381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b"/>
                      <a:r>
                        <a:rPr lang="tr-TR" sz="1100" b="0" i="0" u="none" strike="noStrike">
                          <a:solidFill>
                            <a:srgbClr val="000000"/>
                          </a:solidFill>
                          <a:effectLst/>
                          <a:latin typeface="Calibri" panose="020F0502020204030204" pitchFamily="34" charset="0"/>
                        </a:rPr>
                        <a:t>Özel Öğretim Kurumları Şubesi</a:t>
                      </a:r>
                    </a:p>
                  </a:txBody>
                  <a:tcPr marL="9525" marR="9525" marT="9525" marB="0" anchor="b">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İş Makineleri Sınavının Yapılması</a:t>
                      </a:r>
                    </a:p>
                  </a:txBody>
                  <a:tcPr marL="9525" marR="9525" marT="9525" marB="0" anchor="b">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b"/>
                      <a:r>
                        <a:rPr lang="tr-TR" sz="1100" b="0" i="0" u="none" strike="noStrike">
                          <a:solidFill>
                            <a:srgbClr val="000000"/>
                          </a:solidFill>
                          <a:effectLst/>
                          <a:latin typeface="Calibri" panose="020F0502020204030204" pitchFamily="34" charset="0"/>
                        </a:rPr>
                        <a:t>1.02.2025</a:t>
                      </a:r>
                    </a:p>
                  </a:txBody>
                  <a:tcPr marL="9525" marR="9525" marT="9525" marB="0" anchor="b">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28.02.2025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12"/>
                  </a:ext>
                </a:extLst>
              </a:tr>
              <a:tr h="540311">
                <a:tc>
                  <a:txBody>
                    <a:bodyPr/>
                    <a:lstStyle/>
                    <a:p>
                      <a:pPr>
                        <a:lnSpc>
                          <a:spcPct val="100000"/>
                        </a:lnSpc>
                        <a:spcBef>
                          <a:spcPts val="30"/>
                        </a:spcBef>
                      </a:pPr>
                      <a:endParaRPr sz="1350">
                        <a:latin typeface="Times New Roman"/>
                        <a:cs typeface="Times New Roman"/>
                      </a:endParaRPr>
                    </a:p>
                    <a:p>
                      <a:pPr marR="41275" algn="ctr">
                        <a:lnSpc>
                          <a:spcPct val="100000"/>
                        </a:lnSpc>
                      </a:pPr>
                      <a:r>
                        <a:rPr sz="1100" b="1" spc="5" dirty="0">
                          <a:solidFill>
                            <a:srgbClr val="231F20"/>
                          </a:solidFill>
                          <a:latin typeface="Times New Roman"/>
                          <a:cs typeface="Times New Roman"/>
                        </a:rPr>
                        <a:t>11</a:t>
                      </a:r>
                      <a:endParaRPr sz="1100">
                        <a:latin typeface="Times New Roman"/>
                        <a:cs typeface="Times New Roman"/>
                      </a:endParaRPr>
                    </a:p>
                  </a:txBody>
                  <a:tcPr marL="0" marR="0" marT="381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Personel Şubesi (Atama)</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Okulların Talepleri Doğrultusunda Belletici Öğretmen Görevlendirme</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1.02.2025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28.02.2025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13"/>
                  </a:ext>
                </a:extLst>
              </a:tr>
              <a:tr h="540311">
                <a:tc>
                  <a:txBody>
                    <a:bodyPr/>
                    <a:lstStyle/>
                    <a:p>
                      <a:pPr>
                        <a:lnSpc>
                          <a:spcPct val="100000"/>
                        </a:lnSpc>
                        <a:spcBef>
                          <a:spcPts val="30"/>
                        </a:spcBef>
                      </a:pPr>
                      <a:endParaRPr sz="1350">
                        <a:latin typeface="Times New Roman"/>
                        <a:cs typeface="Times New Roman"/>
                      </a:endParaRPr>
                    </a:p>
                    <a:p>
                      <a:pPr marR="41275" algn="ctr">
                        <a:lnSpc>
                          <a:spcPct val="100000"/>
                        </a:lnSpc>
                      </a:pPr>
                      <a:r>
                        <a:rPr sz="1100" b="1" spc="5" dirty="0">
                          <a:solidFill>
                            <a:srgbClr val="231F20"/>
                          </a:solidFill>
                          <a:latin typeface="Times New Roman"/>
                          <a:cs typeface="Times New Roman"/>
                        </a:rPr>
                        <a:t>12</a:t>
                      </a:r>
                      <a:endParaRPr sz="1100">
                        <a:latin typeface="Times New Roman"/>
                        <a:cs typeface="Times New Roman"/>
                      </a:endParaRPr>
                    </a:p>
                  </a:txBody>
                  <a:tcPr marL="0" marR="0" marT="381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Personel Şubesi (Atama)</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Okulların Talepleri Doğrultusunda Ücretli Öğretmen Görevlendirme</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1.02.2025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28.02.2025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4"/>
                  </a:ext>
                </a:extLst>
              </a:tr>
              <a:tr h="540311">
                <a:tc>
                  <a:txBody>
                    <a:bodyPr/>
                    <a:lstStyle/>
                    <a:p>
                      <a:pPr>
                        <a:lnSpc>
                          <a:spcPct val="100000"/>
                        </a:lnSpc>
                        <a:spcBef>
                          <a:spcPts val="30"/>
                        </a:spcBef>
                      </a:pPr>
                      <a:endParaRPr sz="1350">
                        <a:latin typeface="Times New Roman"/>
                        <a:cs typeface="Times New Roman"/>
                      </a:endParaRPr>
                    </a:p>
                    <a:p>
                      <a:pPr marR="41275" algn="ctr">
                        <a:lnSpc>
                          <a:spcPct val="100000"/>
                        </a:lnSpc>
                      </a:pPr>
                      <a:r>
                        <a:rPr sz="1100" b="1" spc="5" dirty="0">
                          <a:solidFill>
                            <a:srgbClr val="231F20"/>
                          </a:solidFill>
                          <a:latin typeface="Times New Roman"/>
                          <a:cs typeface="Times New Roman"/>
                        </a:rPr>
                        <a:t>13</a:t>
                      </a:r>
                      <a:endParaRPr sz="1100">
                        <a:latin typeface="Times New Roman"/>
                        <a:cs typeface="Times New Roman"/>
                      </a:endParaRPr>
                    </a:p>
                  </a:txBody>
                  <a:tcPr marL="0" marR="0" marT="381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Personel Şubesi (Atama)</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İzin Alan Okul Yöneticilerinin Yerine Görevlendirme Yapama</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1.02.2025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28.02.2025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15"/>
                  </a:ext>
                </a:extLst>
              </a:tr>
              <a:tr h="540312">
                <a:tc>
                  <a:txBody>
                    <a:bodyPr/>
                    <a:lstStyle/>
                    <a:p>
                      <a:pPr>
                        <a:lnSpc>
                          <a:spcPct val="100000"/>
                        </a:lnSpc>
                        <a:spcBef>
                          <a:spcPts val="30"/>
                        </a:spcBef>
                      </a:pPr>
                      <a:endParaRPr sz="1350">
                        <a:latin typeface="Times New Roman"/>
                        <a:cs typeface="Times New Roman"/>
                      </a:endParaRPr>
                    </a:p>
                    <a:p>
                      <a:pPr marR="41275" algn="ctr">
                        <a:lnSpc>
                          <a:spcPct val="100000"/>
                        </a:lnSpc>
                        <a:spcBef>
                          <a:spcPts val="5"/>
                        </a:spcBef>
                      </a:pPr>
                      <a:r>
                        <a:rPr sz="1100" b="1" spc="5" dirty="0">
                          <a:solidFill>
                            <a:srgbClr val="231F20"/>
                          </a:solidFill>
                          <a:latin typeface="Times New Roman"/>
                          <a:cs typeface="Times New Roman"/>
                        </a:rPr>
                        <a:t>14</a:t>
                      </a:r>
                      <a:endParaRPr sz="1100">
                        <a:latin typeface="Times New Roman"/>
                        <a:cs typeface="Times New Roman"/>
                      </a:endParaRPr>
                    </a:p>
                  </a:txBody>
                  <a:tcPr marL="0" marR="0" marT="381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Personel Şubesi (Atama)</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Okulların Talepleri Doğrultusunda İhtiyaç Bulunan Branşlarda Diğer Okullardan Öğretmen Görevlendirme</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1.02.2025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dirty="0">
                          <a:solidFill>
                            <a:srgbClr val="000000"/>
                          </a:solidFill>
                          <a:effectLst/>
                          <a:latin typeface="Times New Roman" panose="02020603050405020304" pitchFamily="18" charset="0"/>
                        </a:rPr>
                        <a:t>28.02.2025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16"/>
                  </a:ext>
                </a:extLst>
              </a:tr>
            </a:tbl>
          </a:graphicData>
        </a:graphic>
      </p:graphicFrame>
      <p:sp>
        <p:nvSpPr>
          <p:cNvPr id="3" name="object 3"/>
          <p:cNvSpPr txBox="1">
            <a:spLocks noGrp="1"/>
          </p:cNvSpPr>
          <p:nvPr>
            <p:ph type="sldNum" sz="quarter" idx="7"/>
          </p:nvPr>
        </p:nvSpPr>
        <p:spPr>
          <a:xfrm>
            <a:off x="3372154" y="9390716"/>
            <a:ext cx="276225" cy="166712"/>
          </a:xfrm>
          <a:prstGeom prst="rect">
            <a:avLst/>
          </a:prstGeom>
        </p:spPr>
        <p:txBody>
          <a:bodyPr vert="horz" wrap="square" lIns="0" tIns="0" rIns="0" bIns="0" rtlCol="0">
            <a:spAutoFit/>
          </a:bodyPr>
          <a:lstStyle/>
          <a:p>
            <a:pPr marL="38100">
              <a:lnSpc>
                <a:spcPts val="1290"/>
              </a:lnSpc>
            </a:pPr>
            <a:r>
              <a:rPr lang="tr-TR" spc="-30" dirty="0"/>
              <a:t>…</a:t>
            </a:r>
            <a:endParaRPr spc="-30" dirty="0"/>
          </a:p>
        </p:txBody>
      </p:sp>
      <p:sp>
        <p:nvSpPr>
          <p:cNvPr id="4" name="Dikdörtgen 3"/>
          <p:cNvSpPr/>
          <p:nvPr/>
        </p:nvSpPr>
        <p:spPr>
          <a:xfrm>
            <a:off x="3206750" y="9372600"/>
            <a:ext cx="609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18</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1691645614"/>
              </p:ext>
            </p:extLst>
          </p:nvPr>
        </p:nvGraphicFramePr>
        <p:xfrm>
          <a:off x="158750" y="152399"/>
          <a:ext cx="6705600" cy="8873416"/>
        </p:xfrm>
        <a:graphic>
          <a:graphicData uri="http://schemas.openxmlformats.org/drawingml/2006/table">
            <a:tbl>
              <a:tblPr firstRow="1" bandRow="1">
                <a:tableStyleId>{2D5ABB26-0587-4C30-8999-92F81FD0307C}</a:tableStyleId>
              </a:tblPr>
              <a:tblGrid>
                <a:gridCol w="680086">
                  <a:extLst>
                    <a:ext uri="{9D8B030D-6E8A-4147-A177-3AD203B41FA5}">
                      <a16:colId xmlns:a16="http://schemas.microsoft.com/office/drawing/2014/main" val="20000"/>
                    </a:ext>
                  </a:extLst>
                </a:gridCol>
                <a:gridCol w="1357123">
                  <a:extLst>
                    <a:ext uri="{9D8B030D-6E8A-4147-A177-3AD203B41FA5}">
                      <a16:colId xmlns:a16="http://schemas.microsoft.com/office/drawing/2014/main" val="20001"/>
                    </a:ext>
                  </a:extLst>
                </a:gridCol>
                <a:gridCol w="2958419">
                  <a:extLst>
                    <a:ext uri="{9D8B030D-6E8A-4147-A177-3AD203B41FA5}">
                      <a16:colId xmlns:a16="http://schemas.microsoft.com/office/drawing/2014/main" val="20002"/>
                    </a:ext>
                  </a:extLst>
                </a:gridCol>
                <a:gridCol w="854986">
                  <a:extLst>
                    <a:ext uri="{9D8B030D-6E8A-4147-A177-3AD203B41FA5}">
                      <a16:colId xmlns:a16="http://schemas.microsoft.com/office/drawing/2014/main" val="20003"/>
                    </a:ext>
                  </a:extLst>
                </a:gridCol>
                <a:gridCol w="854986">
                  <a:extLst>
                    <a:ext uri="{9D8B030D-6E8A-4147-A177-3AD203B41FA5}">
                      <a16:colId xmlns:a16="http://schemas.microsoft.com/office/drawing/2014/main" val="20004"/>
                    </a:ext>
                  </a:extLst>
                </a:gridCol>
              </a:tblGrid>
              <a:tr h="279542">
                <a:tc gridSpan="5">
                  <a:txBody>
                    <a:bodyPr/>
                    <a:lstStyle/>
                    <a:p>
                      <a:pPr marL="26670" algn="ctr">
                        <a:lnSpc>
                          <a:spcPts val="1415"/>
                        </a:lnSpc>
                        <a:spcBef>
                          <a:spcPts val="750"/>
                        </a:spcBef>
                      </a:pPr>
                      <a:r>
                        <a:rPr sz="1200" b="1" spc="-65" dirty="0">
                          <a:solidFill>
                            <a:srgbClr val="FFFFFF"/>
                          </a:solidFill>
                          <a:latin typeface="Times New Roman"/>
                          <a:cs typeface="Times New Roman"/>
                        </a:rPr>
                        <a:t>ŞUBAT</a:t>
                      </a:r>
                      <a:endParaRPr sz="1200" dirty="0">
                        <a:latin typeface="Times New Roman"/>
                        <a:cs typeface="Times New Roman"/>
                      </a:endParaRPr>
                    </a:p>
                  </a:txBody>
                  <a:tcPr marL="0" marR="0" marT="9525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solidFill>
                      <a:srgbClr val="8F232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21248">
                <a:tc rowSpan="2">
                  <a:txBody>
                    <a:bodyPr/>
                    <a:lstStyle/>
                    <a:p>
                      <a:pPr marL="76835" marR="24765" indent="-44450">
                        <a:lnSpc>
                          <a:spcPts val="1200"/>
                        </a:lnSpc>
                        <a:spcBef>
                          <a:spcPts val="819"/>
                        </a:spcBef>
                      </a:pPr>
                      <a:r>
                        <a:rPr sz="1100" b="1" dirty="0">
                          <a:solidFill>
                            <a:srgbClr val="231F20"/>
                          </a:solidFill>
                          <a:latin typeface="Times New Roman"/>
                          <a:cs typeface="Times New Roman"/>
                        </a:rPr>
                        <a:t>SIRA  </a:t>
                      </a:r>
                      <a:r>
                        <a:rPr sz="1100" b="1" spc="-20" dirty="0">
                          <a:solidFill>
                            <a:srgbClr val="231F20"/>
                          </a:solidFill>
                          <a:latin typeface="Times New Roman"/>
                          <a:cs typeface="Times New Roman"/>
                        </a:rPr>
                        <a:t>NO</a:t>
                      </a:r>
                      <a:endParaRPr sz="1100">
                        <a:latin typeface="Times New Roman"/>
                        <a:cs typeface="Times New Roman"/>
                      </a:endParaRPr>
                    </a:p>
                  </a:txBody>
                  <a:tcPr marL="0" marR="0" marT="104139"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rowSpan="2">
                  <a:txBody>
                    <a:bodyPr/>
                    <a:lstStyle/>
                    <a:p>
                      <a:pPr marL="35560" marR="378460">
                        <a:lnSpc>
                          <a:spcPts val="1100"/>
                        </a:lnSpc>
                        <a:spcBef>
                          <a:spcPts val="819"/>
                        </a:spcBef>
                      </a:pPr>
                      <a:r>
                        <a:rPr sz="1100" b="1" dirty="0">
                          <a:solidFill>
                            <a:srgbClr val="231F20"/>
                          </a:solidFill>
                          <a:latin typeface="Times New Roman"/>
                          <a:cs typeface="Times New Roman"/>
                        </a:rPr>
                        <a:t>SO</a:t>
                      </a:r>
                      <a:r>
                        <a:rPr sz="1100" b="1" spc="-10" dirty="0">
                          <a:solidFill>
                            <a:srgbClr val="231F20"/>
                          </a:solidFill>
                          <a:latin typeface="Times New Roman"/>
                          <a:cs typeface="Times New Roman"/>
                        </a:rPr>
                        <a:t>R</a:t>
                      </a:r>
                      <a:r>
                        <a:rPr sz="1100" b="1" spc="15" dirty="0">
                          <a:solidFill>
                            <a:srgbClr val="231F20"/>
                          </a:solidFill>
                          <a:latin typeface="Times New Roman"/>
                          <a:cs typeface="Times New Roman"/>
                        </a:rPr>
                        <a:t>U</a:t>
                      </a:r>
                      <a:r>
                        <a:rPr sz="1100" b="1" spc="5" dirty="0">
                          <a:solidFill>
                            <a:srgbClr val="231F20"/>
                          </a:solidFill>
                          <a:latin typeface="Times New Roman"/>
                          <a:cs typeface="Times New Roman"/>
                        </a:rPr>
                        <a:t>M</a:t>
                      </a:r>
                      <a:r>
                        <a:rPr sz="1100" b="1" spc="-35" dirty="0">
                          <a:solidFill>
                            <a:srgbClr val="231F20"/>
                          </a:solidFill>
                          <a:latin typeface="Times New Roman"/>
                          <a:cs typeface="Times New Roman"/>
                        </a:rPr>
                        <a:t>L</a:t>
                      </a:r>
                      <a:r>
                        <a:rPr sz="1100" b="1" dirty="0">
                          <a:solidFill>
                            <a:srgbClr val="231F20"/>
                          </a:solidFill>
                          <a:latin typeface="Times New Roman"/>
                          <a:cs typeface="Times New Roman"/>
                        </a:rPr>
                        <a:t>U  </a:t>
                      </a:r>
                      <a:r>
                        <a:rPr sz="1100" b="1" spc="-60" dirty="0">
                          <a:solidFill>
                            <a:srgbClr val="231F20"/>
                          </a:solidFill>
                          <a:latin typeface="Times New Roman"/>
                          <a:cs typeface="Times New Roman"/>
                        </a:rPr>
                        <a:t>BİRİM</a:t>
                      </a:r>
                      <a:endParaRPr sz="1100" dirty="0">
                        <a:latin typeface="Times New Roman"/>
                        <a:cs typeface="Times New Roman"/>
                      </a:endParaRPr>
                    </a:p>
                  </a:txBody>
                  <a:tcPr marL="0" marR="0" marT="104139"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rowSpan="2">
                  <a:txBody>
                    <a:bodyPr/>
                    <a:lstStyle/>
                    <a:p>
                      <a:pPr algn="ctr">
                        <a:lnSpc>
                          <a:spcPct val="100000"/>
                        </a:lnSpc>
                        <a:spcBef>
                          <a:spcPts val="1150"/>
                        </a:spcBef>
                      </a:pPr>
                      <a:r>
                        <a:rPr sz="1100" b="1" spc="-65" dirty="0">
                          <a:solidFill>
                            <a:srgbClr val="231F20"/>
                          </a:solidFill>
                          <a:latin typeface="Times New Roman"/>
                          <a:cs typeface="Times New Roman"/>
                        </a:rPr>
                        <a:t>F</a:t>
                      </a:r>
                      <a:r>
                        <a:rPr sz="1100" b="1" spc="30" dirty="0">
                          <a:solidFill>
                            <a:srgbClr val="231F20"/>
                          </a:solidFill>
                          <a:latin typeface="Times New Roman"/>
                          <a:cs typeface="Times New Roman"/>
                        </a:rPr>
                        <a:t>A</a:t>
                      </a:r>
                      <a:r>
                        <a:rPr sz="1100" b="1" spc="5" dirty="0">
                          <a:solidFill>
                            <a:srgbClr val="231F20"/>
                          </a:solidFill>
                          <a:latin typeface="Times New Roman"/>
                          <a:cs typeface="Times New Roman"/>
                        </a:rPr>
                        <a:t>A</a:t>
                      </a:r>
                      <a:r>
                        <a:rPr sz="1100" b="1" dirty="0">
                          <a:solidFill>
                            <a:srgbClr val="231F20"/>
                          </a:solidFill>
                          <a:latin typeface="Times New Roman"/>
                          <a:cs typeface="Times New Roman"/>
                        </a:rPr>
                        <a:t>LİY</a:t>
                      </a:r>
                      <a:r>
                        <a:rPr sz="1100" b="1" spc="-30" dirty="0">
                          <a:solidFill>
                            <a:srgbClr val="231F20"/>
                          </a:solidFill>
                          <a:latin typeface="Times New Roman"/>
                          <a:cs typeface="Times New Roman"/>
                        </a:rPr>
                        <a:t>E</a:t>
                      </a:r>
                      <a:r>
                        <a:rPr sz="1100" b="1" dirty="0">
                          <a:solidFill>
                            <a:srgbClr val="231F20"/>
                          </a:solidFill>
                          <a:latin typeface="Times New Roman"/>
                          <a:cs typeface="Times New Roman"/>
                        </a:rPr>
                        <a:t>T</a:t>
                      </a:r>
                      <a:r>
                        <a:rPr sz="1100" b="1" spc="-85" dirty="0">
                          <a:solidFill>
                            <a:srgbClr val="231F20"/>
                          </a:solidFill>
                          <a:latin typeface="Times New Roman"/>
                          <a:cs typeface="Times New Roman"/>
                        </a:rPr>
                        <a:t> </a:t>
                      </a:r>
                      <a:r>
                        <a:rPr sz="1100" b="1" spc="5" dirty="0">
                          <a:solidFill>
                            <a:srgbClr val="231F20"/>
                          </a:solidFill>
                          <a:latin typeface="Times New Roman"/>
                          <a:cs typeface="Times New Roman"/>
                        </a:rPr>
                        <a:t>A</a:t>
                      </a:r>
                      <a:r>
                        <a:rPr sz="1100" b="1" dirty="0">
                          <a:solidFill>
                            <a:srgbClr val="231F20"/>
                          </a:solidFill>
                          <a:latin typeface="Times New Roman"/>
                          <a:cs typeface="Times New Roman"/>
                        </a:rPr>
                        <a:t>DI</a:t>
                      </a:r>
                      <a:endParaRPr sz="1100" dirty="0">
                        <a:latin typeface="Times New Roman"/>
                        <a:cs typeface="Times New Roman"/>
                      </a:endParaRPr>
                    </a:p>
                  </a:txBody>
                  <a:tcPr marL="0" marR="0" marT="146050"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gridSpan="2">
                  <a:txBody>
                    <a:bodyPr/>
                    <a:lstStyle/>
                    <a:p>
                      <a:pPr algn="ctr">
                        <a:lnSpc>
                          <a:spcPct val="100000"/>
                        </a:lnSpc>
                        <a:spcBef>
                          <a:spcPts val="210"/>
                        </a:spcBef>
                      </a:pPr>
                      <a:r>
                        <a:rPr sz="1100" b="1" spc="-65" dirty="0">
                          <a:solidFill>
                            <a:srgbClr val="231F20"/>
                          </a:solidFill>
                          <a:latin typeface="Times New Roman"/>
                          <a:cs typeface="Times New Roman"/>
                        </a:rPr>
                        <a:t>TARİHİ</a:t>
                      </a:r>
                      <a:endParaRPr sz="1100">
                        <a:latin typeface="Times New Roman"/>
                        <a:cs typeface="Times New Roman"/>
                      </a:endParaRPr>
                    </a:p>
                  </a:txBody>
                  <a:tcPr marL="0" marR="0" marT="2667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221248">
                <a:tc vMerge="1">
                  <a:txBody>
                    <a:bodyPr/>
                    <a:lstStyle/>
                    <a:p>
                      <a:endParaRPr/>
                    </a:p>
                  </a:txBody>
                  <a:tcPr marL="0" marR="0" marT="104139"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vMerge="1">
                  <a:txBody>
                    <a:bodyPr/>
                    <a:lstStyle/>
                    <a:p>
                      <a:endParaRPr/>
                    </a:p>
                  </a:txBody>
                  <a:tcPr marL="0" marR="0" marT="104139"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vMerge="1">
                  <a:txBody>
                    <a:bodyPr/>
                    <a:lstStyle/>
                    <a:p>
                      <a:endParaRPr/>
                    </a:p>
                  </a:txBody>
                  <a:tcPr marL="0" marR="0" marT="14605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marL="91440">
                        <a:lnSpc>
                          <a:spcPct val="100000"/>
                        </a:lnSpc>
                        <a:spcBef>
                          <a:spcPts val="210"/>
                        </a:spcBef>
                      </a:pPr>
                      <a:r>
                        <a:rPr sz="1100" b="1" spc="-35" dirty="0">
                          <a:solidFill>
                            <a:srgbClr val="231F20"/>
                          </a:solidFill>
                          <a:latin typeface="Times New Roman"/>
                          <a:cs typeface="Times New Roman"/>
                        </a:rPr>
                        <a:t>Başlangıç</a:t>
                      </a:r>
                      <a:endParaRPr sz="1100">
                        <a:latin typeface="Times New Roman"/>
                        <a:cs typeface="Times New Roman"/>
                      </a:endParaRPr>
                    </a:p>
                  </a:txBody>
                  <a:tcPr marL="0" marR="0" marT="26670"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ctr">
                        <a:lnSpc>
                          <a:spcPct val="100000"/>
                        </a:lnSpc>
                        <a:spcBef>
                          <a:spcPts val="210"/>
                        </a:spcBef>
                      </a:pPr>
                      <a:r>
                        <a:rPr sz="1100" b="1" spc="-20" dirty="0">
                          <a:solidFill>
                            <a:srgbClr val="231F20"/>
                          </a:solidFill>
                          <a:latin typeface="Times New Roman"/>
                          <a:cs typeface="Times New Roman"/>
                        </a:rPr>
                        <a:t>Bitiş</a:t>
                      </a:r>
                      <a:endParaRPr sz="1100">
                        <a:latin typeface="Times New Roman"/>
                        <a:cs typeface="Times New Roman"/>
                      </a:endParaRPr>
                    </a:p>
                  </a:txBody>
                  <a:tcPr marL="0" marR="0" marT="26670"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2"/>
                  </a:ext>
                </a:extLst>
              </a:tr>
              <a:tr h="620843">
                <a:tc>
                  <a:txBody>
                    <a:bodyPr/>
                    <a:lstStyle/>
                    <a:p>
                      <a:pPr>
                        <a:lnSpc>
                          <a:spcPct val="100000"/>
                        </a:lnSpc>
                        <a:spcBef>
                          <a:spcPts val="30"/>
                        </a:spcBef>
                      </a:pPr>
                      <a:endParaRPr sz="1350">
                        <a:latin typeface="Times New Roman"/>
                        <a:cs typeface="Times New Roman"/>
                      </a:endParaRPr>
                    </a:p>
                    <a:p>
                      <a:pPr marR="41275" algn="ctr">
                        <a:lnSpc>
                          <a:spcPct val="100000"/>
                        </a:lnSpc>
                      </a:pPr>
                      <a:r>
                        <a:rPr sz="1100" b="1" dirty="0">
                          <a:solidFill>
                            <a:srgbClr val="231F20"/>
                          </a:solidFill>
                          <a:latin typeface="Times New Roman"/>
                          <a:cs typeface="Times New Roman"/>
                        </a:rPr>
                        <a:t>1</a:t>
                      </a:r>
                      <a:endParaRPr sz="1100">
                        <a:latin typeface="Times New Roman"/>
                        <a:cs typeface="Times New Roman"/>
                      </a:endParaRPr>
                    </a:p>
                  </a:txBody>
                  <a:tcPr marL="0" marR="0" marT="381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Personel Şubesi (Özlük)</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Disiplin Ve Ceza Yazışmaları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1.02.2025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28.02.2025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3"/>
                  </a:ext>
                </a:extLst>
              </a:tr>
              <a:tr h="480202">
                <a:tc>
                  <a:txBody>
                    <a:bodyPr/>
                    <a:lstStyle/>
                    <a:p>
                      <a:pPr>
                        <a:lnSpc>
                          <a:spcPct val="100000"/>
                        </a:lnSpc>
                        <a:spcBef>
                          <a:spcPts val="30"/>
                        </a:spcBef>
                      </a:pPr>
                      <a:endParaRPr sz="1350">
                        <a:latin typeface="Times New Roman"/>
                        <a:cs typeface="Times New Roman"/>
                      </a:endParaRPr>
                    </a:p>
                    <a:p>
                      <a:pPr marR="41275" algn="ctr">
                        <a:lnSpc>
                          <a:spcPct val="100000"/>
                        </a:lnSpc>
                      </a:pPr>
                      <a:r>
                        <a:rPr sz="1100" b="1" dirty="0">
                          <a:solidFill>
                            <a:srgbClr val="231F20"/>
                          </a:solidFill>
                          <a:latin typeface="Times New Roman"/>
                          <a:cs typeface="Times New Roman"/>
                        </a:rPr>
                        <a:t>2</a:t>
                      </a:r>
                      <a:endParaRPr sz="1100">
                        <a:latin typeface="Times New Roman"/>
                        <a:cs typeface="Times New Roman"/>
                      </a:endParaRPr>
                    </a:p>
                  </a:txBody>
                  <a:tcPr marL="0" marR="0" marT="381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b"/>
                      <a:r>
                        <a:rPr lang="tr-TR" sz="1100" b="0" i="0" u="none" strike="noStrike">
                          <a:solidFill>
                            <a:srgbClr val="000000"/>
                          </a:solidFill>
                          <a:effectLst/>
                          <a:latin typeface="Calibri" panose="020F0502020204030204" pitchFamily="34" charset="0"/>
                        </a:rPr>
                        <a:t>Strateji Geliştirme Şubesi</a:t>
                      </a:r>
                    </a:p>
                  </a:txBody>
                  <a:tcPr marL="9525" marR="9525" marT="9525" marB="0" anchor="b">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b"/>
                      <a:r>
                        <a:rPr lang="tr-TR" sz="1100" b="0" i="0" u="none" strike="noStrike">
                          <a:solidFill>
                            <a:srgbClr val="000000"/>
                          </a:solidFill>
                          <a:effectLst/>
                          <a:latin typeface="Calibri" panose="020F0502020204030204" pitchFamily="34" charset="0"/>
                        </a:rPr>
                        <a:t>Seyyar görev tazminatına ilişkin yazışmaların okul ve kurumlara yazılması</a:t>
                      </a:r>
                    </a:p>
                  </a:txBody>
                  <a:tcPr marL="9525" marR="9525" marT="9525" marB="0" anchor="b">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b"/>
                      <a:r>
                        <a:rPr lang="tr-TR" sz="1100" b="0" i="0" u="none" strike="noStrike">
                          <a:solidFill>
                            <a:srgbClr val="000000"/>
                          </a:solidFill>
                          <a:effectLst/>
                          <a:latin typeface="Calibri" panose="020F0502020204030204" pitchFamily="34" charset="0"/>
                        </a:rPr>
                        <a:t>1.02.2025</a:t>
                      </a:r>
                    </a:p>
                  </a:txBody>
                  <a:tcPr marL="9525" marR="9525" marT="9525" marB="0" anchor="b">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28.02.2025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04"/>
                  </a:ext>
                </a:extLst>
              </a:tr>
              <a:tr h="627994">
                <a:tc>
                  <a:txBody>
                    <a:bodyPr/>
                    <a:lstStyle/>
                    <a:p>
                      <a:pPr>
                        <a:lnSpc>
                          <a:spcPct val="100000"/>
                        </a:lnSpc>
                        <a:spcBef>
                          <a:spcPts val="30"/>
                        </a:spcBef>
                      </a:pPr>
                      <a:endParaRPr sz="1350">
                        <a:latin typeface="Times New Roman"/>
                        <a:cs typeface="Times New Roman"/>
                      </a:endParaRPr>
                    </a:p>
                    <a:p>
                      <a:pPr marR="41275" algn="ctr">
                        <a:lnSpc>
                          <a:spcPct val="100000"/>
                        </a:lnSpc>
                      </a:pPr>
                      <a:r>
                        <a:rPr sz="1100" b="1" dirty="0">
                          <a:solidFill>
                            <a:srgbClr val="231F20"/>
                          </a:solidFill>
                          <a:latin typeface="Times New Roman"/>
                          <a:cs typeface="Times New Roman"/>
                        </a:rPr>
                        <a:t>3</a:t>
                      </a:r>
                      <a:endParaRPr sz="1100">
                        <a:latin typeface="Times New Roman"/>
                        <a:cs typeface="Times New Roman"/>
                      </a:endParaRPr>
                    </a:p>
                  </a:txBody>
                  <a:tcPr marL="0" marR="0" marT="381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b"/>
                      <a:r>
                        <a:rPr lang="tr-TR" sz="1100" b="0" i="0" u="none" strike="noStrike">
                          <a:solidFill>
                            <a:srgbClr val="000000"/>
                          </a:solidFill>
                          <a:effectLst/>
                          <a:latin typeface="Calibri" panose="020F0502020204030204" pitchFamily="34" charset="0"/>
                        </a:rPr>
                        <a:t>Strateji Geliştirme Şubesi</a:t>
                      </a:r>
                    </a:p>
                  </a:txBody>
                  <a:tcPr marL="9525" marR="9525" marT="9525" marB="0" anchor="b">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b"/>
                      <a:r>
                        <a:rPr lang="tr-TR" sz="1100" b="0" i="0" u="none" strike="noStrike">
                          <a:solidFill>
                            <a:srgbClr val="000000"/>
                          </a:solidFill>
                          <a:effectLst/>
                          <a:latin typeface="Calibri" panose="020F0502020204030204" pitchFamily="34" charset="0"/>
                        </a:rPr>
                        <a:t>İl İstatistik kitapçığının oluşturulması</a:t>
                      </a:r>
                    </a:p>
                  </a:txBody>
                  <a:tcPr marL="9525" marR="9525" marT="9525" marB="0" anchor="b">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b"/>
                      <a:r>
                        <a:rPr lang="tr-TR" sz="1100" b="0" i="0" u="none" strike="noStrike">
                          <a:solidFill>
                            <a:srgbClr val="000000"/>
                          </a:solidFill>
                          <a:effectLst/>
                          <a:latin typeface="Calibri" panose="020F0502020204030204" pitchFamily="34" charset="0"/>
                        </a:rPr>
                        <a:t>1.02.2025</a:t>
                      </a:r>
                    </a:p>
                  </a:txBody>
                  <a:tcPr marL="9525" marR="9525" marT="9525" marB="0" anchor="b">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28.02.2025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5"/>
                  </a:ext>
                </a:extLst>
              </a:tr>
              <a:tr h="484973">
                <a:tc>
                  <a:txBody>
                    <a:bodyPr/>
                    <a:lstStyle/>
                    <a:p>
                      <a:pPr>
                        <a:lnSpc>
                          <a:spcPct val="100000"/>
                        </a:lnSpc>
                        <a:spcBef>
                          <a:spcPts val="35"/>
                        </a:spcBef>
                      </a:pPr>
                      <a:endParaRPr sz="1100">
                        <a:latin typeface="Times New Roman"/>
                        <a:cs typeface="Times New Roman"/>
                      </a:endParaRPr>
                    </a:p>
                    <a:p>
                      <a:pPr marR="41275" algn="ctr">
                        <a:lnSpc>
                          <a:spcPct val="100000"/>
                        </a:lnSpc>
                      </a:pPr>
                      <a:r>
                        <a:rPr sz="1100" b="1" dirty="0">
                          <a:solidFill>
                            <a:srgbClr val="231F20"/>
                          </a:solidFill>
                          <a:latin typeface="Times New Roman"/>
                          <a:cs typeface="Times New Roman"/>
                        </a:rPr>
                        <a:t>4</a:t>
                      </a:r>
                      <a:endParaRPr sz="1100">
                        <a:latin typeface="Times New Roman"/>
                        <a:cs typeface="Times New Roman"/>
                      </a:endParaRPr>
                    </a:p>
                  </a:txBody>
                  <a:tcPr marL="0" marR="0" marT="444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Temel Eğitim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Okul Tespit Kayıt Komisyonu Oluşturulması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1.02.2025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28.02.2025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6"/>
                  </a:ext>
                </a:extLst>
              </a:tr>
              <a:tr h="485622">
                <a:tc>
                  <a:txBody>
                    <a:bodyPr/>
                    <a:lstStyle/>
                    <a:p>
                      <a:pPr>
                        <a:lnSpc>
                          <a:spcPct val="100000"/>
                        </a:lnSpc>
                        <a:spcBef>
                          <a:spcPts val="35"/>
                        </a:spcBef>
                      </a:pPr>
                      <a:endParaRPr sz="1100">
                        <a:latin typeface="Times New Roman"/>
                        <a:cs typeface="Times New Roman"/>
                      </a:endParaRPr>
                    </a:p>
                    <a:p>
                      <a:pPr marR="41275" algn="ctr">
                        <a:lnSpc>
                          <a:spcPct val="100000"/>
                        </a:lnSpc>
                      </a:pPr>
                      <a:r>
                        <a:rPr sz="1100" b="1" dirty="0">
                          <a:solidFill>
                            <a:srgbClr val="231F20"/>
                          </a:solidFill>
                          <a:latin typeface="Times New Roman"/>
                          <a:cs typeface="Times New Roman"/>
                        </a:rPr>
                        <a:t>5</a:t>
                      </a:r>
                      <a:endParaRPr sz="1100">
                        <a:latin typeface="Times New Roman"/>
                        <a:cs typeface="Times New Roman"/>
                      </a:endParaRPr>
                    </a:p>
                  </a:txBody>
                  <a:tcPr marL="0" marR="0" marT="444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Temel Eğitim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Kayıt Bölgesi Okulların Adreslerle İlişkilendirilmesi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1.02.2025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28.02.2025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7"/>
                  </a:ext>
                </a:extLst>
              </a:tr>
              <a:tr h="771016">
                <a:tc>
                  <a:txBody>
                    <a:bodyPr/>
                    <a:lstStyle/>
                    <a:p>
                      <a:pPr marR="41275" algn="ctr">
                        <a:lnSpc>
                          <a:spcPct val="100000"/>
                        </a:lnSpc>
                        <a:spcBef>
                          <a:spcPts val="1035"/>
                        </a:spcBef>
                      </a:pPr>
                      <a:r>
                        <a:rPr sz="1100" b="1" dirty="0">
                          <a:solidFill>
                            <a:srgbClr val="231F20"/>
                          </a:solidFill>
                          <a:latin typeface="Times New Roman"/>
                          <a:cs typeface="Times New Roman"/>
                        </a:rPr>
                        <a:t>6</a:t>
                      </a:r>
                      <a:endParaRPr sz="1100">
                        <a:latin typeface="Times New Roman"/>
                        <a:cs typeface="Times New Roman"/>
                      </a:endParaRPr>
                    </a:p>
                  </a:txBody>
                  <a:tcPr marL="0" marR="0" marT="13144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Mesleki ve Teknik Eğitim Şubesi </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Önceki öğrenmelerin tanınması ve il denklik komisyonu toplantısı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3.02.2025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4.02.2025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8"/>
                  </a:ext>
                </a:extLst>
              </a:tr>
              <a:tr h="684113">
                <a:tc>
                  <a:txBody>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marR="41275" algn="ctr">
                        <a:lnSpc>
                          <a:spcPct val="100000"/>
                        </a:lnSpc>
                        <a:spcBef>
                          <a:spcPts val="830"/>
                        </a:spcBef>
                      </a:pPr>
                      <a:r>
                        <a:rPr sz="1100" b="1" dirty="0">
                          <a:solidFill>
                            <a:srgbClr val="231F20"/>
                          </a:solidFill>
                          <a:latin typeface="Times New Roman"/>
                          <a:cs typeface="Times New Roman"/>
                        </a:rPr>
                        <a:t>7</a:t>
                      </a:r>
                      <a:endParaRPr sz="1100">
                        <a:latin typeface="Times New Roman"/>
                        <a:cs typeface="Times New Roman"/>
                      </a:endParaRPr>
                    </a:p>
                  </a:txBody>
                  <a:tcPr marL="0" marR="0" marT="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Mesleki ve Teknik Eğitim Şubesi </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2. Dönem başı alan ilçe zümre toplantısı </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5.02.2025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5.02.2025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9"/>
                  </a:ext>
                </a:extLst>
              </a:tr>
              <a:tr h="514226">
                <a:tc>
                  <a:txBody>
                    <a:bodyPr/>
                    <a:lstStyle/>
                    <a:p>
                      <a:pPr>
                        <a:lnSpc>
                          <a:spcPct val="100000"/>
                        </a:lnSpc>
                        <a:spcBef>
                          <a:spcPts val="30"/>
                        </a:spcBef>
                      </a:pPr>
                      <a:endParaRPr sz="1350">
                        <a:latin typeface="Times New Roman"/>
                        <a:cs typeface="Times New Roman"/>
                      </a:endParaRPr>
                    </a:p>
                    <a:p>
                      <a:pPr marR="41275" algn="ctr">
                        <a:lnSpc>
                          <a:spcPct val="100000"/>
                        </a:lnSpc>
                      </a:pPr>
                      <a:r>
                        <a:rPr sz="1100" b="1" dirty="0">
                          <a:solidFill>
                            <a:srgbClr val="231F20"/>
                          </a:solidFill>
                          <a:latin typeface="Times New Roman"/>
                          <a:cs typeface="Times New Roman"/>
                        </a:rPr>
                        <a:t>8</a:t>
                      </a:r>
                      <a:endParaRPr sz="1100">
                        <a:latin typeface="Times New Roman"/>
                        <a:cs typeface="Times New Roman"/>
                      </a:endParaRPr>
                    </a:p>
                  </a:txBody>
                  <a:tcPr marL="0" marR="0" marT="381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Mesleki ve Teknik Eğitim Şubesi </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2. Dönem başı alan il zümre toplantısı </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6.02.2025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6.02.2025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0"/>
                  </a:ext>
                </a:extLst>
              </a:tr>
              <a:tr h="480202">
                <a:tc>
                  <a:txBody>
                    <a:bodyPr/>
                    <a:lstStyle/>
                    <a:p>
                      <a:pPr>
                        <a:lnSpc>
                          <a:spcPct val="100000"/>
                        </a:lnSpc>
                        <a:spcBef>
                          <a:spcPts val="30"/>
                        </a:spcBef>
                      </a:pPr>
                      <a:endParaRPr sz="1350">
                        <a:latin typeface="Times New Roman"/>
                        <a:cs typeface="Times New Roman"/>
                      </a:endParaRPr>
                    </a:p>
                    <a:p>
                      <a:pPr marR="41275" algn="ctr">
                        <a:lnSpc>
                          <a:spcPct val="100000"/>
                        </a:lnSpc>
                      </a:pPr>
                      <a:r>
                        <a:rPr sz="1100" b="1" dirty="0">
                          <a:solidFill>
                            <a:srgbClr val="231F20"/>
                          </a:solidFill>
                          <a:latin typeface="Times New Roman"/>
                          <a:cs typeface="Times New Roman"/>
                        </a:rPr>
                        <a:t>9</a:t>
                      </a:r>
                      <a:endParaRPr sz="1100">
                        <a:latin typeface="Times New Roman"/>
                        <a:cs typeface="Times New Roman"/>
                      </a:endParaRPr>
                    </a:p>
                  </a:txBody>
                  <a:tcPr marL="0" marR="0" marT="381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Ortaöğretim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İlçe Sınıf/Alan Zümre Başkanlar Kurulu Toplantısı </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6.02.2025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6.02.2025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1"/>
                  </a:ext>
                </a:extLst>
              </a:tr>
              <a:tr h="620843">
                <a:tc>
                  <a:txBody>
                    <a:bodyPr/>
                    <a:lstStyle/>
                    <a:p>
                      <a:pPr>
                        <a:lnSpc>
                          <a:spcPct val="100000"/>
                        </a:lnSpc>
                        <a:spcBef>
                          <a:spcPts val="30"/>
                        </a:spcBef>
                      </a:pPr>
                      <a:endParaRPr sz="1350">
                        <a:latin typeface="Times New Roman"/>
                        <a:cs typeface="Times New Roman"/>
                      </a:endParaRPr>
                    </a:p>
                    <a:p>
                      <a:pPr marR="41275" algn="ctr">
                        <a:lnSpc>
                          <a:spcPct val="100000"/>
                        </a:lnSpc>
                      </a:pPr>
                      <a:r>
                        <a:rPr sz="1100" b="1" spc="5" dirty="0">
                          <a:solidFill>
                            <a:srgbClr val="231F20"/>
                          </a:solidFill>
                          <a:latin typeface="Times New Roman"/>
                          <a:cs typeface="Times New Roman"/>
                        </a:rPr>
                        <a:t>10</a:t>
                      </a:r>
                      <a:endParaRPr sz="1100">
                        <a:latin typeface="Times New Roman"/>
                        <a:cs typeface="Times New Roman"/>
                      </a:endParaRPr>
                    </a:p>
                  </a:txBody>
                  <a:tcPr marL="0" marR="0" marT="381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Temel Eğitim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II.Dönem Başı İlçe Sınıf/Alan Zümre Başkanlar Kurulu Toplantısı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6.02.2025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6.02.2025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2"/>
                  </a:ext>
                </a:extLst>
              </a:tr>
              <a:tr h="914037">
                <a:tc>
                  <a:txBody>
                    <a:bodyPr/>
                    <a:lstStyle/>
                    <a:p>
                      <a:pPr>
                        <a:lnSpc>
                          <a:spcPct val="100000"/>
                        </a:lnSpc>
                        <a:spcBef>
                          <a:spcPts val="30"/>
                        </a:spcBef>
                      </a:pPr>
                      <a:endParaRPr sz="1350">
                        <a:latin typeface="Times New Roman"/>
                        <a:cs typeface="Times New Roman"/>
                      </a:endParaRPr>
                    </a:p>
                    <a:p>
                      <a:pPr marR="41275" algn="ctr">
                        <a:lnSpc>
                          <a:spcPct val="100000"/>
                        </a:lnSpc>
                      </a:pPr>
                      <a:r>
                        <a:rPr sz="1100" b="1" spc="5" dirty="0">
                          <a:solidFill>
                            <a:srgbClr val="231F20"/>
                          </a:solidFill>
                          <a:latin typeface="Times New Roman"/>
                          <a:cs typeface="Times New Roman"/>
                        </a:rPr>
                        <a:t>11</a:t>
                      </a:r>
                      <a:endParaRPr sz="1100">
                        <a:latin typeface="Times New Roman"/>
                        <a:cs typeface="Times New Roman"/>
                      </a:endParaRPr>
                    </a:p>
                  </a:txBody>
                  <a:tcPr marL="0" marR="0" marT="381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Ortaöğretim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İl Sınıf/Alan Zümre Başkanlar Kurulu Toplantısı </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7.02.2025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7.02.2025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13"/>
                  </a:ext>
                </a:extLst>
              </a:tr>
              <a:tr h="480202">
                <a:tc>
                  <a:txBody>
                    <a:bodyPr/>
                    <a:lstStyle/>
                    <a:p>
                      <a:pPr>
                        <a:lnSpc>
                          <a:spcPct val="100000"/>
                        </a:lnSpc>
                        <a:spcBef>
                          <a:spcPts val="30"/>
                        </a:spcBef>
                      </a:pPr>
                      <a:endParaRPr sz="1350">
                        <a:latin typeface="Times New Roman"/>
                        <a:cs typeface="Times New Roman"/>
                      </a:endParaRPr>
                    </a:p>
                    <a:p>
                      <a:pPr marR="41275" algn="ctr">
                        <a:lnSpc>
                          <a:spcPct val="100000"/>
                        </a:lnSpc>
                      </a:pPr>
                      <a:r>
                        <a:rPr sz="1100" b="1" spc="5" dirty="0">
                          <a:solidFill>
                            <a:srgbClr val="231F20"/>
                          </a:solidFill>
                          <a:latin typeface="Times New Roman"/>
                          <a:cs typeface="Times New Roman"/>
                        </a:rPr>
                        <a:t>12</a:t>
                      </a:r>
                      <a:endParaRPr sz="1100">
                        <a:latin typeface="Times New Roman"/>
                        <a:cs typeface="Times New Roman"/>
                      </a:endParaRPr>
                    </a:p>
                  </a:txBody>
                  <a:tcPr marL="0" marR="0" marT="381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Temel Eğitim Şubesi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II.Dönem Başı İl Sınıf/Alan Zümre Başkanlar Kurulu Toplantısı</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7.02.2025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7.02.2025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14"/>
                  </a:ext>
                </a:extLst>
              </a:tr>
              <a:tr h="487629">
                <a:tc>
                  <a:txBody>
                    <a:bodyPr/>
                    <a:lstStyle/>
                    <a:p>
                      <a:pPr>
                        <a:lnSpc>
                          <a:spcPct val="100000"/>
                        </a:lnSpc>
                        <a:spcBef>
                          <a:spcPts val="30"/>
                        </a:spcBef>
                      </a:pPr>
                      <a:endParaRPr sz="1350">
                        <a:latin typeface="Times New Roman"/>
                        <a:cs typeface="Times New Roman"/>
                      </a:endParaRPr>
                    </a:p>
                    <a:p>
                      <a:pPr marR="41275" algn="ctr">
                        <a:lnSpc>
                          <a:spcPct val="100000"/>
                        </a:lnSpc>
                      </a:pPr>
                      <a:r>
                        <a:rPr sz="1100" b="1" spc="5" dirty="0">
                          <a:solidFill>
                            <a:srgbClr val="231F20"/>
                          </a:solidFill>
                          <a:latin typeface="Times New Roman"/>
                          <a:cs typeface="Times New Roman"/>
                        </a:rPr>
                        <a:t>13</a:t>
                      </a:r>
                      <a:endParaRPr sz="1100">
                        <a:latin typeface="Times New Roman"/>
                        <a:cs typeface="Times New Roman"/>
                      </a:endParaRPr>
                    </a:p>
                  </a:txBody>
                  <a:tcPr marL="0" marR="0" marT="381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b"/>
                      <a:r>
                        <a:rPr lang="tr-TR" sz="1100" b="0" i="0" u="none" strike="noStrike">
                          <a:solidFill>
                            <a:srgbClr val="000000"/>
                          </a:solidFill>
                          <a:effectLst/>
                          <a:latin typeface="Calibri" panose="020F0502020204030204" pitchFamily="34" charset="0"/>
                        </a:rPr>
                        <a:t>Ölçme Değerlendirme Sınav Hizmetleri Şubesi</a:t>
                      </a:r>
                    </a:p>
                  </a:txBody>
                  <a:tcPr marL="9525" marR="9525" marT="9525" marB="0" anchor="b">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b"/>
                      <a:r>
                        <a:rPr lang="tr-TR" sz="1100" b="0" i="0" u="none" strike="noStrike">
                          <a:solidFill>
                            <a:srgbClr val="000000"/>
                          </a:solidFill>
                          <a:effectLst/>
                          <a:latin typeface="Calibri" panose="020F0502020204030204" pitchFamily="34" charset="0"/>
                        </a:rPr>
                        <a:t>Yurt Dışında Görevlendirilecek Okutman ve Öğretmenlerin Mesleki Yeterlilik Sınavı </a:t>
                      </a:r>
                    </a:p>
                  </a:txBody>
                  <a:tcPr marL="9525" marR="9525" marT="9525" marB="0" anchor="b">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b"/>
                      <a:r>
                        <a:rPr lang="tr-TR" sz="1100" b="0" i="0" u="none" strike="noStrike">
                          <a:solidFill>
                            <a:srgbClr val="000000"/>
                          </a:solidFill>
                          <a:effectLst/>
                          <a:latin typeface="Calibri" panose="020F0502020204030204" pitchFamily="34" charset="0"/>
                        </a:rPr>
                        <a:t>9.02.2025</a:t>
                      </a:r>
                    </a:p>
                  </a:txBody>
                  <a:tcPr marL="9525" marR="9525" marT="9525" marB="0" anchor="b">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b"/>
                      <a:r>
                        <a:rPr lang="tr-TR" sz="1100" b="0" i="0" u="none" strike="noStrike">
                          <a:solidFill>
                            <a:srgbClr val="000000"/>
                          </a:solidFill>
                          <a:effectLst/>
                          <a:latin typeface="Calibri" panose="020F0502020204030204" pitchFamily="34" charset="0"/>
                        </a:rPr>
                        <a:t>9.02.2025</a:t>
                      </a:r>
                    </a:p>
                  </a:txBody>
                  <a:tcPr marL="9525" marR="9525" marT="9525" marB="0" anchor="b">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5"/>
                  </a:ext>
                </a:extLst>
              </a:tr>
              <a:tr h="487629">
                <a:tc>
                  <a:txBody>
                    <a:bodyPr/>
                    <a:lstStyle/>
                    <a:p>
                      <a:pPr>
                        <a:lnSpc>
                          <a:spcPct val="100000"/>
                        </a:lnSpc>
                        <a:spcBef>
                          <a:spcPts val="30"/>
                        </a:spcBef>
                      </a:pPr>
                      <a:endParaRPr sz="1350">
                        <a:latin typeface="Times New Roman"/>
                        <a:cs typeface="Times New Roman"/>
                      </a:endParaRPr>
                    </a:p>
                    <a:p>
                      <a:pPr marR="41275" algn="ctr">
                        <a:lnSpc>
                          <a:spcPct val="100000"/>
                        </a:lnSpc>
                        <a:spcBef>
                          <a:spcPts val="5"/>
                        </a:spcBef>
                      </a:pPr>
                      <a:r>
                        <a:rPr sz="1100" b="1" spc="5" dirty="0">
                          <a:solidFill>
                            <a:srgbClr val="231F20"/>
                          </a:solidFill>
                          <a:latin typeface="Times New Roman"/>
                          <a:cs typeface="Times New Roman"/>
                        </a:rPr>
                        <a:t>14</a:t>
                      </a:r>
                      <a:endParaRPr sz="1100">
                        <a:latin typeface="Times New Roman"/>
                        <a:cs typeface="Times New Roman"/>
                      </a:endParaRPr>
                    </a:p>
                  </a:txBody>
                  <a:tcPr marL="0" marR="0" marT="381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Mesleki ve Teknik Eğitim Şubesi </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Önceki öğrenmelerin tanınması ve il denklik komisyonu toplantısı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10.02.2025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dirty="0">
                          <a:solidFill>
                            <a:srgbClr val="000000"/>
                          </a:solidFill>
                          <a:effectLst/>
                          <a:latin typeface="Times New Roman" panose="02020603050405020304" pitchFamily="18" charset="0"/>
                        </a:rPr>
                        <a:t>11.02.2025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6"/>
                  </a:ext>
                </a:extLst>
              </a:tr>
            </a:tbl>
          </a:graphicData>
        </a:graphic>
      </p:graphicFrame>
      <p:sp>
        <p:nvSpPr>
          <p:cNvPr id="3" name="object 3"/>
          <p:cNvSpPr txBox="1">
            <a:spLocks noGrp="1"/>
          </p:cNvSpPr>
          <p:nvPr>
            <p:ph type="sldNum" sz="quarter" idx="7"/>
          </p:nvPr>
        </p:nvSpPr>
        <p:spPr>
          <a:xfrm>
            <a:off x="3372154" y="9390716"/>
            <a:ext cx="276225" cy="166712"/>
          </a:xfrm>
          <a:prstGeom prst="rect">
            <a:avLst/>
          </a:prstGeom>
        </p:spPr>
        <p:txBody>
          <a:bodyPr vert="horz" wrap="square" lIns="0" tIns="0" rIns="0" bIns="0" rtlCol="0">
            <a:spAutoFit/>
          </a:bodyPr>
          <a:lstStyle/>
          <a:p>
            <a:pPr marL="38100">
              <a:lnSpc>
                <a:spcPts val="1290"/>
              </a:lnSpc>
            </a:pPr>
            <a:r>
              <a:rPr lang="tr-TR" spc="-30" dirty="0"/>
              <a:t>…</a:t>
            </a:r>
            <a:endParaRPr spc="-30" dirty="0"/>
          </a:p>
        </p:txBody>
      </p:sp>
      <p:sp>
        <p:nvSpPr>
          <p:cNvPr id="4" name="Dikdörtgen 3"/>
          <p:cNvSpPr/>
          <p:nvPr/>
        </p:nvSpPr>
        <p:spPr>
          <a:xfrm>
            <a:off x="3206750" y="9372600"/>
            <a:ext cx="609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19</a:t>
            </a:r>
          </a:p>
        </p:txBody>
      </p:sp>
    </p:spTree>
    <p:extLst>
      <p:ext uri="{BB962C8B-B14F-4D97-AF65-F5344CB8AC3E}">
        <p14:creationId xmlns:p14="http://schemas.microsoft.com/office/powerpoint/2010/main" val="35145994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748789870"/>
              </p:ext>
            </p:extLst>
          </p:nvPr>
        </p:nvGraphicFramePr>
        <p:xfrm>
          <a:off x="311150" y="228600"/>
          <a:ext cx="6476999" cy="8914992"/>
        </p:xfrm>
        <a:graphic>
          <a:graphicData uri="http://schemas.openxmlformats.org/drawingml/2006/table">
            <a:tbl>
              <a:tblPr firstRow="1" bandRow="1">
                <a:tableStyleId>{2D5ABB26-0587-4C30-8999-92F81FD0307C}</a:tableStyleId>
              </a:tblPr>
              <a:tblGrid>
                <a:gridCol w="586779">
                  <a:extLst>
                    <a:ext uri="{9D8B030D-6E8A-4147-A177-3AD203B41FA5}">
                      <a16:colId xmlns:a16="http://schemas.microsoft.com/office/drawing/2014/main" val="20000"/>
                    </a:ext>
                  </a:extLst>
                </a:gridCol>
                <a:gridCol w="1326650">
                  <a:extLst>
                    <a:ext uri="{9D8B030D-6E8A-4147-A177-3AD203B41FA5}">
                      <a16:colId xmlns:a16="http://schemas.microsoft.com/office/drawing/2014/main" val="20001"/>
                    </a:ext>
                  </a:extLst>
                </a:gridCol>
                <a:gridCol w="2891992">
                  <a:extLst>
                    <a:ext uri="{9D8B030D-6E8A-4147-A177-3AD203B41FA5}">
                      <a16:colId xmlns:a16="http://schemas.microsoft.com/office/drawing/2014/main" val="20002"/>
                    </a:ext>
                  </a:extLst>
                </a:gridCol>
                <a:gridCol w="835789">
                  <a:extLst>
                    <a:ext uri="{9D8B030D-6E8A-4147-A177-3AD203B41FA5}">
                      <a16:colId xmlns:a16="http://schemas.microsoft.com/office/drawing/2014/main" val="20003"/>
                    </a:ext>
                  </a:extLst>
                </a:gridCol>
                <a:gridCol w="835789">
                  <a:extLst>
                    <a:ext uri="{9D8B030D-6E8A-4147-A177-3AD203B41FA5}">
                      <a16:colId xmlns:a16="http://schemas.microsoft.com/office/drawing/2014/main" val="20004"/>
                    </a:ext>
                  </a:extLst>
                </a:gridCol>
              </a:tblGrid>
              <a:tr h="298677">
                <a:tc gridSpan="5">
                  <a:txBody>
                    <a:bodyPr/>
                    <a:lstStyle/>
                    <a:p>
                      <a:pPr marL="26670" algn="ctr">
                        <a:lnSpc>
                          <a:spcPts val="1415"/>
                        </a:lnSpc>
                        <a:spcBef>
                          <a:spcPts val="750"/>
                        </a:spcBef>
                      </a:pPr>
                      <a:r>
                        <a:rPr sz="1200" b="1" spc="-65" dirty="0">
                          <a:solidFill>
                            <a:srgbClr val="FFFFFF"/>
                          </a:solidFill>
                          <a:latin typeface="Times New Roman"/>
                          <a:cs typeface="Times New Roman"/>
                        </a:rPr>
                        <a:t>ŞUBAT</a:t>
                      </a:r>
                      <a:endParaRPr sz="1200" dirty="0">
                        <a:latin typeface="Times New Roman"/>
                        <a:cs typeface="Times New Roman"/>
                      </a:endParaRPr>
                    </a:p>
                  </a:txBody>
                  <a:tcPr marL="0" marR="0" marT="9525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solidFill>
                      <a:srgbClr val="8F232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12547">
                <a:tc rowSpan="2">
                  <a:txBody>
                    <a:bodyPr/>
                    <a:lstStyle/>
                    <a:p>
                      <a:pPr marL="76835" marR="24765" indent="-44450">
                        <a:lnSpc>
                          <a:spcPts val="1200"/>
                        </a:lnSpc>
                        <a:spcBef>
                          <a:spcPts val="819"/>
                        </a:spcBef>
                      </a:pPr>
                      <a:r>
                        <a:rPr sz="1100" b="1" dirty="0">
                          <a:solidFill>
                            <a:srgbClr val="231F20"/>
                          </a:solidFill>
                          <a:latin typeface="Times New Roman"/>
                          <a:cs typeface="Times New Roman"/>
                        </a:rPr>
                        <a:t>SIRA  </a:t>
                      </a:r>
                      <a:r>
                        <a:rPr sz="1100" b="1" spc="-20" dirty="0">
                          <a:solidFill>
                            <a:srgbClr val="231F20"/>
                          </a:solidFill>
                          <a:latin typeface="Times New Roman"/>
                          <a:cs typeface="Times New Roman"/>
                        </a:rPr>
                        <a:t>NO</a:t>
                      </a:r>
                      <a:endParaRPr sz="1100">
                        <a:latin typeface="Times New Roman"/>
                        <a:cs typeface="Times New Roman"/>
                      </a:endParaRPr>
                    </a:p>
                  </a:txBody>
                  <a:tcPr marL="0" marR="0" marT="104139"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rowSpan="2">
                  <a:txBody>
                    <a:bodyPr/>
                    <a:lstStyle/>
                    <a:p>
                      <a:pPr marL="35560" marR="378460">
                        <a:lnSpc>
                          <a:spcPts val="1100"/>
                        </a:lnSpc>
                        <a:spcBef>
                          <a:spcPts val="819"/>
                        </a:spcBef>
                      </a:pPr>
                      <a:r>
                        <a:rPr sz="1100" b="1" dirty="0">
                          <a:solidFill>
                            <a:srgbClr val="231F20"/>
                          </a:solidFill>
                          <a:latin typeface="Times New Roman"/>
                          <a:cs typeface="Times New Roman"/>
                        </a:rPr>
                        <a:t>SO</a:t>
                      </a:r>
                      <a:r>
                        <a:rPr sz="1100" b="1" spc="-10" dirty="0">
                          <a:solidFill>
                            <a:srgbClr val="231F20"/>
                          </a:solidFill>
                          <a:latin typeface="Times New Roman"/>
                          <a:cs typeface="Times New Roman"/>
                        </a:rPr>
                        <a:t>R</a:t>
                      </a:r>
                      <a:r>
                        <a:rPr sz="1100" b="1" spc="15" dirty="0">
                          <a:solidFill>
                            <a:srgbClr val="231F20"/>
                          </a:solidFill>
                          <a:latin typeface="Times New Roman"/>
                          <a:cs typeface="Times New Roman"/>
                        </a:rPr>
                        <a:t>U</a:t>
                      </a:r>
                      <a:r>
                        <a:rPr sz="1100" b="1" spc="5" dirty="0">
                          <a:solidFill>
                            <a:srgbClr val="231F20"/>
                          </a:solidFill>
                          <a:latin typeface="Times New Roman"/>
                          <a:cs typeface="Times New Roman"/>
                        </a:rPr>
                        <a:t>M</a:t>
                      </a:r>
                      <a:r>
                        <a:rPr sz="1100" b="1" spc="-35" dirty="0">
                          <a:solidFill>
                            <a:srgbClr val="231F20"/>
                          </a:solidFill>
                          <a:latin typeface="Times New Roman"/>
                          <a:cs typeface="Times New Roman"/>
                        </a:rPr>
                        <a:t>L</a:t>
                      </a:r>
                      <a:r>
                        <a:rPr sz="1100" b="1" dirty="0">
                          <a:solidFill>
                            <a:srgbClr val="231F20"/>
                          </a:solidFill>
                          <a:latin typeface="Times New Roman"/>
                          <a:cs typeface="Times New Roman"/>
                        </a:rPr>
                        <a:t>U  </a:t>
                      </a:r>
                      <a:r>
                        <a:rPr sz="1100" b="1" spc="-60" dirty="0">
                          <a:solidFill>
                            <a:srgbClr val="231F20"/>
                          </a:solidFill>
                          <a:latin typeface="Times New Roman"/>
                          <a:cs typeface="Times New Roman"/>
                        </a:rPr>
                        <a:t>BİRİM</a:t>
                      </a:r>
                      <a:endParaRPr sz="1100" dirty="0">
                        <a:latin typeface="Times New Roman"/>
                        <a:cs typeface="Times New Roman"/>
                      </a:endParaRPr>
                    </a:p>
                  </a:txBody>
                  <a:tcPr marL="0" marR="0" marT="104139"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rowSpan="2">
                  <a:txBody>
                    <a:bodyPr/>
                    <a:lstStyle/>
                    <a:p>
                      <a:pPr algn="ctr">
                        <a:lnSpc>
                          <a:spcPct val="100000"/>
                        </a:lnSpc>
                        <a:spcBef>
                          <a:spcPts val="1150"/>
                        </a:spcBef>
                      </a:pPr>
                      <a:r>
                        <a:rPr sz="1100" b="1" spc="-65" dirty="0">
                          <a:solidFill>
                            <a:srgbClr val="231F20"/>
                          </a:solidFill>
                          <a:latin typeface="Times New Roman"/>
                          <a:cs typeface="Times New Roman"/>
                        </a:rPr>
                        <a:t>F</a:t>
                      </a:r>
                      <a:r>
                        <a:rPr sz="1100" b="1" spc="30" dirty="0">
                          <a:solidFill>
                            <a:srgbClr val="231F20"/>
                          </a:solidFill>
                          <a:latin typeface="Times New Roman"/>
                          <a:cs typeface="Times New Roman"/>
                        </a:rPr>
                        <a:t>A</a:t>
                      </a:r>
                      <a:r>
                        <a:rPr sz="1100" b="1" spc="5" dirty="0">
                          <a:solidFill>
                            <a:srgbClr val="231F20"/>
                          </a:solidFill>
                          <a:latin typeface="Times New Roman"/>
                          <a:cs typeface="Times New Roman"/>
                        </a:rPr>
                        <a:t>A</a:t>
                      </a:r>
                      <a:r>
                        <a:rPr sz="1100" b="1" dirty="0">
                          <a:solidFill>
                            <a:srgbClr val="231F20"/>
                          </a:solidFill>
                          <a:latin typeface="Times New Roman"/>
                          <a:cs typeface="Times New Roman"/>
                        </a:rPr>
                        <a:t>LİY</a:t>
                      </a:r>
                      <a:r>
                        <a:rPr sz="1100" b="1" spc="-30" dirty="0">
                          <a:solidFill>
                            <a:srgbClr val="231F20"/>
                          </a:solidFill>
                          <a:latin typeface="Times New Roman"/>
                          <a:cs typeface="Times New Roman"/>
                        </a:rPr>
                        <a:t>E</a:t>
                      </a:r>
                      <a:r>
                        <a:rPr sz="1100" b="1" dirty="0">
                          <a:solidFill>
                            <a:srgbClr val="231F20"/>
                          </a:solidFill>
                          <a:latin typeface="Times New Roman"/>
                          <a:cs typeface="Times New Roman"/>
                        </a:rPr>
                        <a:t>T</a:t>
                      </a:r>
                      <a:r>
                        <a:rPr sz="1100" b="1" spc="-85" dirty="0">
                          <a:solidFill>
                            <a:srgbClr val="231F20"/>
                          </a:solidFill>
                          <a:latin typeface="Times New Roman"/>
                          <a:cs typeface="Times New Roman"/>
                        </a:rPr>
                        <a:t> </a:t>
                      </a:r>
                      <a:r>
                        <a:rPr sz="1100" b="1" spc="5" dirty="0">
                          <a:solidFill>
                            <a:srgbClr val="231F20"/>
                          </a:solidFill>
                          <a:latin typeface="Times New Roman"/>
                          <a:cs typeface="Times New Roman"/>
                        </a:rPr>
                        <a:t>A</a:t>
                      </a:r>
                      <a:r>
                        <a:rPr sz="1100" b="1" dirty="0">
                          <a:solidFill>
                            <a:srgbClr val="231F20"/>
                          </a:solidFill>
                          <a:latin typeface="Times New Roman"/>
                          <a:cs typeface="Times New Roman"/>
                        </a:rPr>
                        <a:t>DI</a:t>
                      </a:r>
                      <a:endParaRPr sz="1100" dirty="0">
                        <a:latin typeface="Times New Roman"/>
                        <a:cs typeface="Times New Roman"/>
                      </a:endParaRPr>
                    </a:p>
                  </a:txBody>
                  <a:tcPr marL="0" marR="0" marT="146050"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gridSpan="2">
                  <a:txBody>
                    <a:bodyPr/>
                    <a:lstStyle/>
                    <a:p>
                      <a:pPr algn="ctr">
                        <a:lnSpc>
                          <a:spcPct val="100000"/>
                        </a:lnSpc>
                        <a:spcBef>
                          <a:spcPts val="210"/>
                        </a:spcBef>
                      </a:pPr>
                      <a:r>
                        <a:rPr sz="1100" b="1" spc="-65" dirty="0">
                          <a:solidFill>
                            <a:srgbClr val="231F20"/>
                          </a:solidFill>
                          <a:latin typeface="Times New Roman"/>
                          <a:cs typeface="Times New Roman"/>
                        </a:rPr>
                        <a:t>TARİHİ</a:t>
                      </a:r>
                      <a:endParaRPr sz="1100">
                        <a:latin typeface="Times New Roman"/>
                        <a:cs typeface="Times New Roman"/>
                      </a:endParaRPr>
                    </a:p>
                  </a:txBody>
                  <a:tcPr marL="0" marR="0" marT="2667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234773">
                <a:tc vMerge="1">
                  <a:txBody>
                    <a:bodyPr/>
                    <a:lstStyle/>
                    <a:p>
                      <a:endParaRPr/>
                    </a:p>
                  </a:txBody>
                  <a:tcPr marL="0" marR="0" marT="104139"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vMerge="1">
                  <a:txBody>
                    <a:bodyPr/>
                    <a:lstStyle/>
                    <a:p>
                      <a:endParaRPr/>
                    </a:p>
                  </a:txBody>
                  <a:tcPr marL="0" marR="0" marT="104139"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vMerge="1">
                  <a:txBody>
                    <a:bodyPr/>
                    <a:lstStyle/>
                    <a:p>
                      <a:endParaRPr/>
                    </a:p>
                  </a:txBody>
                  <a:tcPr marL="0" marR="0" marT="14605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marL="91440">
                        <a:lnSpc>
                          <a:spcPct val="100000"/>
                        </a:lnSpc>
                        <a:spcBef>
                          <a:spcPts val="210"/>
                        </a:spcBef>
                      </a:pPr>
                      <a:r>
                        <a:rPr sz="1100" b="1" spc="-35" dirty="0">
                          <a:solidFill>
                            <a:srgbClr val="231F20"/>
                          </a:solidFill>
                          <a:latin typeface="Times New Roman"/>
                          <a:cs typeface="Times New Roman"/>
                        </a:rPr>
                        <a:t>Başlangıç</a:t>
                      </a:r>
                      <a:endParaRPr sz="1100">
                        <a:latin typeface="Times New Roman"/>
                        <a:cs typeface="Times New Roman"/>
                      </a:endParaRPr>
                    </a:p>
                  </a:txBody>
                  <a:tcPr marL="0" marR="0" marT="26670"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ctr">
                        <a:lnSpc>
                          <a:spcPct val="100000"/>
                        </a:lnSpc>
                        <a:spcBef>
                          <a:spcPts val="210"/>
                        </a:spcBef>
                      </a:pPr>
                      <a:r>
                        <a:rPr sz="1100" b="1" spc="-20" dirty="0">
                          <a:solidFill>
                            <a:srgbClr val="231F20"/>
                          </a:solidFill>
                          <a:latin typeface="Times New Roman"/>
                          <a:cs typeface="Times New Roman"/>
                        </a:rPr>
                        <a:t>Bitiş</a:t>
                      </a:r>
                      <a:endParaRPr sz="1100">
                        <a:latin typeface="Times New Roman"/>
                        <a:cs typeface="Times New Roman"/>
                      </a:endParaRPr>
                    </a:p>
                  </a:txBody>
                  <a:tcPr marL="0" marR="0" marT="26670"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2"/>
                  </a:ext>
                </a:extLst>
              </a:tr>
              <a:tr h="663341">
                <a:tc>
                  <a:txBody>
                    <a:bodyPr/>
                    <a:lstStyle/>
                    <a:p>
                      <a:pPr>
                        <a:lnSpc>
                          <a:spcPct val="100000"/>
                        </a:lnSpc>
                        <a:spcBef>
                          <a:spcPts val="30"/>
                        </a:spcBef>
                      </a:pPr>
                      <a:endParaRPr sz="1350">
                        <a:latin typeface="Times New Roman"/>
                        <a:cs typeface="Times New Roman"/>
                      </a:endParaRPr>
                    </a:p>
                    <a:p>
                      <a:pPr marR="41275" algn="ctr">
                        <a:lnSpc>
                          <a:spcPct val="100000"/>
                        </a:lnSpc>
                      </a:pPr>
                      <a:r>
                        <a:rPr sz="1100" b="1" dirty="0">
                          <a:solidFill>
                            <a:srgbClr val="231F20"/>
                          </a:solidFill>
                          <a:latin typeface="Times New Roman"/>
                          <a:cs typeface="Times New Roman"/>
                        </a:rPr>
                        <a:t>1</a:t>
                      </a:r>
                      <a:endParaRPr sz="1100">
                        <a:latin typeface="Times New Roman"/>
                        <a:cs typeface="Times New Roman"/>
                      </a:endParaRPr>
                    </a:p>
                  </a:txBody>
                  <a:tcPr marL="0" marR="0" marT="381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b"/>
                      <a:r>
                        <a:rPr lang="tr-TR" sz="1100" b="0" i="0" u="none" strike="noStrike">
                          <a:solidFill>
                            <a:srgbClr val="000000"/>
                          </a:solidFill>
                          <a:effectLst/>
                          <a:latin typeface="Calibri" panose="020F0502020204030204" pitchFamily="34" charset="0"/>
                        </a:rPr>
                        <a:t>Din Öğretimi</a:t>
                      </a:r>
                    </a:p>
                  </a:txBody>
                  <a:tcPr marL="9525" marR="9525" marT="9525" marB="0" anchor="b">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Evliya Çelebi Öğrenci Değişim Programı</a:t>
                      </a:r>
                    </a:p>
                  </a:txBody>
                  <a:tcPr marL="9525" marR="9525" marT="9525" marB="0" anchor="b">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b"/>
                      <a:r>
                        <a:rPr lang="tr-TR" sz="1100" b="0" i="0" u="none" strike="noStrike">
                          <a:solidFill>
                            <a:srgbClr val="000000"/>
                          </a:solidFill>
                          <a:effectLst/>
                          <a:latin typeface="Calibri" panose="020F0502020204030204" pitchFamily="34" charset="0"/>
                        </a:rPr>
                        <a:t>10.02.2025</a:t>
                      </a:r>
                    </a:p>
                  </a:txBody>
                  <a:tcPr marL="9525" marR="9525" marT="9525" marB="0" anchor="b">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b"/>
                      <a:r>
                        <a:rPr lang="tr-TR" sz="1100" b="0" i="0" u="none" strike="noStrike">
                          <a:solidFill>
                            <a:srgbClr val="000000"/>
                          </a:solidFill>
                          <a:effectLst/>
                          <a:latin typeface="Calibri" panose="020F0502020204030204" pitchFamily="34" charset="0"/>
                        </a:rPr>
                        <a:t>14.02.2025</a:t>
                      </a:r>
                    </a:p>
                  </a:txBody>
                  <a:tcPr marL="9525" marR="9525" marT="9525" marB="0" anchor="b">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3"/>
                  </a:ext>
                </a:extLst>
              </a:tr>
              <a:tr h="412591">
                <a:tc>
                  <a:txBody>
                    <a:bodyPr/>
                    <a:lstStyle/>
                    <a:p>
                      <a:pPr>
                        <a:lnSpc>
                          <a:spcPct val="100000"/>
                        </a:lnSpc>
                        <a:spcBef>
                          <a:spcPts val="30"/>
                        </a:spcBef>
                      </a:pPr>
                      <a:endParaRPr sz="1350">
                        <a:latin typeface="Times New Roman"/>
                        <a:cs typeface="Times New Roman"/>
                      </a:endParaRPr>
                    </a:p>
                    <a:p>
                      <a:pPr marR="41275" algn="ctr">
                        <a:lnSpc>
                          <a:spcPct val="100000"/>
                        </a:lnSpc>
                      </a:pPr>
                      <a:r>
                        <a:rPr sz="1100" b="1" dirty="0">
                          <a:solidFill>
                            <a:srgbClr val="231F20"/>
                          </a:solidFill>
                          <a:latin typeface="Times New Roman"/>
                          <a:cs typeface="Times New Roman"/>
                        </a:rPr>
                        <a:t>2</a:t>
                      </a:r>
                      <a:endParaRPr sz="1100">
                        <a:latin typeface="Times New Roman"/>
                        <a:cs typeface="Times New Roman"/>
                      </a:endParaRPr>
                    </a:p>
                  </a:txBody>
                  <a:tcPr marL="0" marR="0" marT="381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Mesleki ve Teknik Eğitim Şubesi </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15 Şubat Kurtuluş Bayramının icrası</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15.02.2025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15.02.2025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04"/>
                  </a:ext>
                </a:extLst>
              </a:tr>
              <a:tr h="518170">
                <a:tc>
                  <a:txBody>
                    <a:bodyPr/>
                    <a:lstStyle/>
                    <a:p>
                      <a:pPr>
                        <a:lnSpc>
                          <a:spcPct val="100000"/>
                        </a:lnSpc>
                        <a:spcBef>
                          <a:spcPts val="30"/>
                        </a:spcBef>
                      </a:pPr>
                      <a:endParaRPr sz="1350">
                        <a:latin typeface="Times New Roman"/>
                        <a:cs typeface="Times New Roman"/>
                      </a:endParaRPr>
                    </a:p>
                    <a:p>
                      <a:pPr marR="41275" algn="ctr">
                        <a:lnSpc>
                          <a:spcPct val="100000"/>
                        </a:lnSpc>
                      </a:pPr>
                      <a:r>
                        <a:rPr sz="1100" b="1" dirty="0">
                          <a:solidFill>
                            <a:srgbClr val="231F20"/>
                          </a:solidFill>
                          <a:latin typeface="Times New Roman"/>
                          <a:cs typeface="Times New Roman"/>
                        </a:rPr>
                        <a:t>3</a:t>
                      </a:r>
                      <a:endParaRPr sz="1100">
                        <a:latin typeface="Times New Roman"/>
                        <a:cs typeface="Times New Roman"/>
                      </a:endParaRPr>
                    </a:p>
                  </a:txBody>
                  <a:tcPr marL="0" marR="0" marT="381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Personel Şubesi (Atama)</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Öğretmenlerin İl içi isteğe bağlı yer değişikliği, özür gurubu yer değişikliği talebi ve norm kadro fazlası öğretmenlerin görevden ayrılma/başlama işlemlerinin yürütülmesi.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15.02.2025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15.02.2025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5"/>
                  </a:ext>
                </a:extLst>
              </a:tr>
              <a:tr h="518170">
                <a:tc>
                  <a:txBody>
                    <a:bodyPr/>
                    <a:lstStyle/>
                    <a:p>
                      <a:pPr>
                        <a:lnSpc>
                          <a:spcPct val="100000"/>
                        </a:lnSpc>
                        <a:spcBef>
                          <a:spcPts val="35"/>
                        </a:spcBef>
                      </a:pPr>
                      <a:endParaRPr sz="1100">
                        <a:latin typeface="Times New Roman"/>
                        <a:cs typeface="Times New Roman"/>
                      </a:endParaRPr>
                    </a:p>
                    <a:p>
                      <a:pPr marR="41275" algn="ctr">
                        <a:lnSpc>
                          <a:spcPct val="100000"/>
                        </a:lnSpc>
                      </a:pPr>
                      <a:r>
                        <a:rPr sz="1100" b="1" dirty="0">
                          <a:solidFill>
                            <a:srgbClr val="231F20"/>
                          </a:solidFill>
                          <a:latin typeface="Times New Roman"/>
                          <a:cs typeface="Times New Roman"/>
                        </a:rPr>
                        <a:t>4</a:t>
                      </a:r>
                      <a:endParaRPr sz="1100">
                        <a:latin typeface="Times New Roman"/>
                        <a:cs typeface="Times New Roman"/>
                      </a:endParaRPr>
                    </a:p>
                  </a:txBody>
                  <a:tcPr marL="0" marR="0" marT="444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Mesleki ve Teknik Eğitim Şubesi </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Kalfalık ve ustalık sınavlarının yapılması </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15.02.2025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17.02.2025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6"/>
                  </a:ext>
                </a:extLst>
              </a:tr>
              <a:tr h="518863">
                <a:tc>
                  <a:txBody>
                    <a:bodyPr/>
                    <a:lstStyle/>
                    <a:p>
                      <a:pPr>
                        <a:lnSpc>
                          <a:spcPct val="100000"/>
                        </a:lnSpc>
                        <a:spcBef>
                          <a:spcPts val="35"/>
                        </a:spcBef>
                      </a:pPr>
                      <a:endParaRPr sz="1100">
                        <a:latin typeface="Times New Roman"/>
                        <a:cs typeface="Times New Roman"/>
                      </a:endParaRPr>
                    </a:p>
                    <a:p>
                      <a:pPr marR="41275" algn="ctr">
                        <a:lnSpc>
                          <a:spcPct val="100000"/>
                        </a:lnSpc>
                      </a:pPr>
                      <a:r>
                        <a:rPr sz="1100" b="1" dirty="0">
                          <a:solidFill>
                            <a:srgbClr val="231F20"/>
                          </a:solidFill>
                          <a:latin typeface="Times New Roman"/>
                          <a:cs typeface="Times New Roman"/>
                        </a:rPr>
                        <a:t>5</a:t>
                      </a:r>
                      <a:endParaRPr sz="1100">
                        <a:latin typeface="Times New Roman"/>
                        <a:cs typeface="Times New Roman"/>
                      </a:endParaRPr>
                    </a:p>
                  </a:txBody>
                  <a:tcPr marL="0" marR="0" marT="444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Mesleki ve Teknik Eğitim Şubesi </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Kalfalık ve ustalık sınavlarının yapılması </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15.02.2025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17.02.2025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07"/>
                  </a:ext>
                </a:extLst>
              </a:tr>
              <a:tr h="356668">
                <a:tc>
                  <a:txBody>
                    <a:bodyPr/>
                    <a:lstStyle/>
                    <a:p>
                      <a:pPr marR="41275" algn="ctr">
                        <a:lnSpc>
                          <a:spcPct val="100000"/>
                        </a:lnSpc>
                        <a:spcBef>
                          <a:spcPts val="1035"/>
                        </a:spcBef>
                      </a:pPr>
                      <a:r>
                        <a:rPr sz="1100" b="1" dirty="0">
                          <a:solidFill>
                            <a:srgbClr val="231F20"/>
                          </a:solidFill>
                          <a:latin typeface="Times New Roman"/>
                          <a:cs typeface="Times New Roman"/>
                        </a:rPr>
                        <a:t>6</a:t>
                      </a:r>
                      <a:endParaRPr sz="1100">
                        <a:latin typeface="Times New Roman"/>
                        <a:cs typeface="Times New Roman"/>
                      </a:endParaRPr>
                    </a:p>
                  </a:txBody>
                  <a:tcPr marL="0" marR="0" marT="13144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İşyeri Sağlık ve Güvenlik Birimi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Okulumda Sağlıklı Besleniyorum Programı Dönem Sonu Değerlendirme Toplantılarının Yapılması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15.02.2025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28.02.2025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8"/>
                  </a:ext>
                </a:extLst>
              </a:tr>
              <a:tr h="761278">
                <a:tc>
                  <a:txBody>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marR="41275" algn="ctr">
                        <a:lnSpc>
                          <a:spcPct val="100000"/>
                        </a:lnSpc>
                        <a:spcBef>
                          <a:spcPts val="830"/>
                        </a:spcBef>
                      </a:pPr>
                      <a:r>
                        <a:rPr sz="1100" b="1" dirty="0">
                          <a:solidFill>
                            <a:srgbClr val="231F20"/>
                          </a:solidFill>
                          <a:latin typeface="Times New Roman"/>
                          <a:cs typeface="Times New Roman"/>
                        </a:rPr>
                        <a:t>7</a:t>
                      </a:r>
                      <a:endParaRPr sz="1100">
                        <a:latin typeface="Times New Roman"/>
                        <a:cs typeface="Times New Roman"/>
                      </a:endParaRPr>
                    </a:p>
                  </a:txBody>
                  <a:tcPr marL="0" marR="0" marT="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Öğretim Kurumları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Eğitim ve Rehabilitasyon Merkezleri  Kamera Kontrolleri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15.02.2025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28.02.2025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9"/>
                  </a:ext>
                </a:extLst>
              </a:tr>
              <a:tr h="520898">
                <a:tc>
                  <a:txBody>
                    <a:bodyPr/>
                    <a:lstStyle/>
                    <a:p>
                      <a:pPr>
                        <a:lnSpc>
                          <a:spcPct val="100000"/>
                        </a:lnSpc>
                        <a:spcBef>
                          <a:spcPts val="30"/>
                        </a:spcBef>
                      </a:pPr>
                      <a:endParaRPr sz="1350">
                        <a:latin typeface="Times New Roman"/>
                        <a:cs typeface="Times New Roman"/>
                      </a:endParaRPr>
                    </a:p>
                    <a:p>
                      <a:pPr marR="41275" algn="ctr">
                        <a:lnSpc>
                          <a:spcPct val="100000"/>
                        </a:lnSpc>
                      </a:pPr>
                      <a:r>
                        <a:rPr sz="1100" b="1" dirty="0">
                          <a:solidFill>
                            <a:srgbClr val="231F20"/>
                          </a:solidFill>
                          <a:latin typeface="Times New Roman"/>
                          <a:cs typeface="Times New Roman"/>
                        </a:rPr>
                        <a:t>8</a:t>
                      </a:r>
                      <a:endParaRPr sz="1100">
                        <a:latin typeface="Times New Roman"/>
                        <a:cs typeface="Times New Roman"/>
                      </a:endParaRPr>
                    </a:p>
                  </a:txBody>
                  <a:tcPr marL="0" marR="0" marT="381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b"/>
                      <a:r>
                        <a:rPr lang="tr-TR" sz="1100" b="0" i="0" u="none" strike="noStrike">
                          <a:solidFill>
                            <a:srgbClr val="000000"/>
                          </a:solidFill>
                          <a:effectLst/>
                          <a:latin typeface="Calibri" panose="020F0502020204030204" pitchFamily="34" charset="0"/>
                        </a:rPr>
                        <a:t>Özel Öğretim Kurumları Şubesi</a:t>
                      </a:r>
                    </a:p>
                  </a:txBody>
                  <a:tcPr marL="9525" marR="9525" marT="9525" marB="0" anchor="b">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Calibri" panose="020F0502020204030204" pitchFamily="34" charset="0"/>
                        </a:rPr>
                        <a:t>Özel Eğitim ve Rehabilitasyon Merkezleri  ödemelerinin yapılması</a:t>
                      </a:r>
                    </a:p>
                  </a:txBody>
                  <a:tcPr marL="9525" marR="9525" marT="9525" marB="0" anchor="b">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b"/>
                      <a:r>
                        <a:rPr lang="tr-TR" sz="1100" b="0" i="0" u="none" strike="noStrike">
                          <a:solidFill>
                            <a:srgbClr val="000000"/>
                          </a:solidFill>
                          <a:effectLst/>
                          <a:latin typeface="Calibri" panose="020F0502020204030204" pitchFamily="34" charset="0"/>
                        </a:rPr>
                        <a:t>15.02.2025</a:t>
                      </a:r>
                    </a:p>
                  </a:txBody>
                  <a:tcPr marL="9525" marR="9525" marT="9525" marB="0" anchor="b">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28.02.2025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10"/>
                  </a:ext>
                </a:extLst>
              </a:tr>
              <a:tr h="769087">
                <a:tc>
                  <a:txBody>
                    <a:bodyPr/>
                    <a:lstStyle/>
                    <a:p>
                      <a:pPr>
                        <a:lnSpc>
                          <a:spcPct val="100000"/>
                        </a:lnSpc>
                        <a:spcBef>
                          <a:spcPts val="30"/>
                        </a:spcBef>
                      </a:pPr>
                      <a:endParaRPr sz="1350">
                        <a:latin typeface="Times New Roman"/>
                        <a:cs typeface="Times New Roman"/>
                      </a:endParaRPr>
                    </a:p>
                    <a:p>
                      <a:pPr marR="41275" algn="ctr">
                        <a:lnSpc>
                          <a:spcPct val="100000"/>
                        </a:lnSpc>
                      </a:pPr>
                      <a:r>
                        <a:rPr sz="1100" b="1" dirty="0">
                          <a:solidFill>
                            <a:srgbClr val="231F20"/>
                          </a:solidFill>
                          <a:latin typeface="Times New Roman"/>
                          <a:cs typeface="Times New Roman"/>
                        </a:rPr>
                        <a:t>9</a:t>
                      </a:r>
                      <a:endParaRPr sz="1100">
                        <a:latin typeface="Times New Roman"/>
                        <a:cs typeface="Times New Roman"/>
                      </a:endParaRPr>
                    </a:p>
                  </a:txBody>
                  <a:tcPr marL="0" marR="0" marT="381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Personel Şubesi (Atama)</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İl Genel Norm Kadro Fazlası Öğretmen Ayrılma Ve Başlamalarının Yapılması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25.02.2025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25.02.2025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11"/>
                  </a:ext>
                </a:extLst>
              </a:tr>
              <a:tr h="663341">
                <a:tc>
                  <a:txBody>
                    <a:bodyPr/>
                    <a:lstStyle/>
                    <a:p>
                      <a:pPr>
                        <a:lnSpc>
                          <a:spcPct val="100000"/>
                        </a:lnSpc>
                        <a:spcBef>
                          <a:spcPts val="30"/>
                        </a:spcBef>
                      </a:pPr>
                      <a:endParaRPr sz="1350">
                        <a:latin typeface="Times New Roman"/>
                        <a:cs typeface="Times New Roman"/>
                      </a:endParaRPr>
                    </a:p>
                    <a:p>
                      <a:pPr marR="41275" algn="ctr">
                        <a:lnSpc>
                          <a:spcPct val="100000"/>
                        </a:lnSpc>
                      </a:pPr>
                      <a:r>
                        <a:rPr sz="1100" b="1" spc="5" dirty="0">
                          <a:solidFill>
                            <a:srgbClr val="231F20"/>
                          </a:solidFill>
                          <a:latin typeface="Times New Roman"/>
                          <a:cs typeface="Times New Roman"/>
                        </a:rPr>
                        <a:t>10</a:t>
                      </a:r>
                      <a:endParaRPr sz="1100">
                        <a:latin typeface="Times New Roman"/>
                        <a:cs typeface="Times New Roman"/>
                      </a:endParaRPr>
                    </a:p>
                  </a:txBody>
                  <a:tcPr marL="0" marR="0" marT="381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b"/>
                      <a:r>
                        <a:rPr lang="tr-TR" sz="1100" b="0" i="0" u="none" strike="noStrike">
                          <a:solidFill>
                            <a:srgbClr val="000000"/>
                          </a:solidFill>
                          <a:effectLst/>
                          <a:latin typeface="Calibri" panose="020F0502020204030204" pitchFamily="34" charset="0"/>
                        </a:rPr>
                        <a:t>Strateji Geliştirme Şubesi</a:t>
                      </a:r>
                    </a:p>
                  </a:txBody>
                  <a:tcPr marL="9525" marR="9525" marT="9525" marB="0" anchor="b">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b"/>
                      <a:r>
                        <a:rPr lang="tr-TR" sz="1100" b="0" i="0" u="none" strike="noStrike">
                          <a:solidFill>
                            <a:srgbClr val="000000"/>
                          </a:solidFill>
                          <a:effectLst/>
                          <a:latin typeface="Calibri" panose="020F0502020204030204" pitchFamily="34" charset="0"/>
                        </a:rPr>
                        <a:t>Meclis aracılığıyla ilçelere ödenek aktarımın sağlanması</a:t>
                      </a:r>
                    </a:p>
                  </a:txBody>
                  <a:tcPr marL="9525" marR="9525" marT="9525" marB="0" anchor="b">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b"/>
                      <a:r>
                        <a:rPr lang="tr-TR" sz="1100" b="0" i="0" u="none" strike="noStrike">
                          <a:solidFill>
                            <a:srgbClr val="000000"/>
                          </a:solidFill>
                          <a:effectLst/>
                          <a:latin typeface="Calibri" panose="020F0502020204030204" pitchFamily="34" charset="0"/>
                        </a:rPr>
                        <a:t>25.02.2025</a:t>
                      </a:r>
                    </a:p>
                  </a:txBody>
                  <a:tcPr marL="9525" marR="9525" marT="9525" marB="0" anchor="b">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28.02.2025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12"/>
                  </a:ext>
                </a:extLst>
              </a:tr>
              <a:tr h="793230">
                <a:tc>
                  <a:txBody>
                    <a:bodyPr/>
                    <a:lstStyle/>
                    <a:p>
                      <a:pPr>
                        <a:lnSpc>
                          <a:spcPct val="100000"/>
                        </a:lnSpc>
                        <a:spcBef>
                          <a:spcPts val="30"/>
                        </a:spcBef>
                      </a:pPr>
                      <a:endParaRPr sz="1350">
                        <a:latin typeface="Times New Roman"/>
                        <a:cs typeface="Times New Roman"/>
                      </a:endParaRPr>
                    </a:p>
                    <a:p>
                      <a:pPr marR="41275" algn="ctr">
                        <a:lnSpc>
                          <a:spcPct val="100000"/>
                        </a:lnSpc>
                      </a:pPr>
                      <a:r>
                        <a:rPr sz="1100" b="1" spc="5" dirty="0">
                          <a:solidFill>
                            <a:srgbClr val="231F20"/>
                          </a:solidFill>
                          <a:latin typeface="Times New Roman"/>
                          <a:cs typeface="Times New Roman"/>
                        </a:rPr>
                        <a:t>11</a:t>
                      </a:r>
                      <a:endParaRPr sz="1100">
                        <a:latin typeface="Times New Roman"/>
                        <a:cs typeface="Times New Roman"/>
                      </a:endParaRPr>
                    </a:p>
                  </a:txBody>
                  <a:tcPr marL="0" marR="0" marT="381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Öğretmen Yetiştirme Ve Geliştirme Şubesi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Öğretmenlik Uygulaması Kapsamında Gümüşhane Üniversitesinin Talebi Doğrultusunda   Formasyon İçin Gelen Öğrencilerin Okul/Kurumlarımıza Yerleştirme İşlemlerinin Yapılması</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25.02.2025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dirty="0">
                          <a:solidFill>
                            <a:srgbClr val="000000"/>
                          </a:solidFill>
                          <a:effectLst/>
                          <a:latin typeface="Times New Roman" panose="02020603050405020304" pitchFamily="18" charset="0"/>
                        </a:rPr>
                        <a:t>31.12.2025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13"/>
                  </a:ext>
                </a:extLst>
              </a:tr>
              <a:tr h="412591">
                <a:tc>
                  <a:txBody>
                    <a:bodyPr/>
                    <a:lstStyle/>
                    <a:p>
                      <a:pPr>
                        <a:lnSpc>
                          <a:spcPct val="100000"/>
                        </a:lnSpc>
                        <a:spcBef>
                          <a:spcPts val="30"/>
                        </a:spcBef>
                      </a:pPr>
                      <a:endParaRPr sz="1350">
                        <a:latin typeface="Times New Roman"/>
                        <a:cs typeface="Times New Roman"/>
                      </a:endParaRPr>
                    </a:p>
                    <a:p>
                      <a:pPr marR="41275" algn="ctr">
                        <a:lnSpc>
                          <a:spcPct val="100000"/>
                        </a:lnSpc>
                      </a:pPr>
                      <a:r>
                        <a:rPr sz="1100" b="1" spc="5" dirty="0">
                          <a:solidFill>
                            <a:srgbClr val="231F20"/>
                          </a:solidFill>
                          <a:latin typeface="Times New Roman"/>
                          <a:cs typeface="Times New Roman"/>
                        </a:rPr>
                        <a:t>12</a:t>
                      </a:r>
                      <a:endParaRPr sz="1100">
                        <a:latin typeface="Times New Roman"/>
                        <a:cs typeface="Times New Roman"/>
                      </a:endParaRPr>
                    </a:p>
                  </a:txBody>
                  <a:tcPr marL="0" marR="0" marT="381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marL="35560" marR="83185" indent="0" defTabSz="914400" eaLnBrk="1" fontAlgn="auto" latinLnBrk="0" hangingPunct="1">
                        <a:lnSpc>
                          <a:spcPts val="1200"/>
                        </a:lnSpc>
                        <a:spcBef>
                          <a:spcPts val="355"/>
                        </a:spcBef>
                        <a:spcAft>
                          <a:spcPts val="0"/>
                        </a:spcAft>
                        <a:buClrTx/>
                        <a:buSzTx/>
                        <a:buFontTx/>
                        <a:buNone/>
                        <a:tabLst/>
                        <a:defRPr/>
                      </a:pPr>
                      <a:endParaRPr lang="tr-TR" sz="1100" dirty="0">
                        <a:latin typeface="Times New Roman"/>
                        <a:cs typeface="Times New Roman"/>
                      </a:endParaRPr>
                    </a:p>
                  </a:txBody>
                  <a:tcPr marL="0" marR="0" marT="45085" marB="0">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marL="35560" marR="664210">
                        <a:lnSpc>
                          <a:spcPts val="1200"/>
                        </a:lnSpc>
                        <a:spcBef>
                          <a:spcPts val="355"/>
                        </a:spcBef>
                      </a:pPr>
                      <a:endParaRPr sz="1100" dirty="0">
                        <a:latin typeface="Times New Roman"/>
                        <a:cs typeface="Times New Roman"/>
                      </a:endParaRPr>
                    </a:p>
                  </a:txBody>
                  <a:tcPr marL="0" marR="0" marT="45085" marB="0">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ctr">
                        <a:lnSpc>
                          <a:spcPct val="100000"/>
                        </a:lnSpc>
                      </a:pPr>
                      <a:endParaRPr sz="1100" dirty="0">
                        <a:latin typeface="Times New Roman"/>
                        <a:cs typeface="Times New Roman"/>
                      </a:endParaRPr>
                    </a:p>
                  </a:txBody>
                  <a:tcPr marL="0" marR="0" marT="0" marB="0">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ctr">
                        <a:lnSpc>
                          <a:spcPct val="100000"/>
                        </a:lnSpc>
                      </a:pPr>
                      <a:endParaRPr sz="1100" dirty="0">
                        <a:latin typeface="Times New Roman"/>
                        <a:cs typeface="Times New Roman"/>
                      </a:endParaRPr>
                    </a:p>
                  </a:txBody>
                  <a:tcPr marL="0" marR="0" marT="0" marB="0">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14"/>
                  </a:ext>
                </a:extLst>
              </a:tr>
              <a:tr h="549426">
                <a:tc>
                  <a:txBody>
                    <a:bodyPr/>
                    <a:lstStyle/>
                    <a:p>
                      <a:pPr>
                        <a:lnSpc>
                          <a:spcPct val="100000"/>
                        </a:lnSpc>
                        <a:spcBef>
                          <a:spcPts val="30"/>
                        </a:spcBef>
                      </a:pPr>
                      <a:endParaRPr sz="1350">
                        <a:latin typeface="Times New Roman"/>
                        <a:cs typeface="Times New Roman"/>
                      </a:endParaRPr>
                    </a:p>
                    <a:p>
                      <a:pPr marR="41275" algn="ctr">
                        <a:lnSpc>
                          <a:spcPct val="100000"/>
                        </a:lnSpc>
                      </a:pPr>
                      <a:r>
                        <a:rPr sz="1100" b="1" spc="5" dirty="0">
                          <a:solidFill>
                            <a:srgbClr val="231F20"/>
                          </a:solidFill>
                          <a:latin typeface="Times New Roman"/>
                          <a:cs typeface="Times New Roman"/>
                        </a:rPr>
                        <a:t>13</a:t>
                      </a:r>
                      <a:endParaRPr sz="1100">
                        <a:latin typeface="Times New Roman"/>
                        <a:cs typeface="Times New Roman"/>
                      </a:endParaRPr>
                    </a:p>
                  </a:txBody>
                  <a:tcPr marL="0" marR="0" marT="381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marL="35560" marR="96520" indent="0" defTabSz="914400" eaLnBrk="1" fontAlgn="auto" latinLnBrk="0" hangingPunct="1">
                        <a:lnSpc>
                          <a:spcPts val="1200"/>
                        </a:lnSpc>
                        <a:spcBef>
                          <a:spcPts val="355"/>
                        </a:spcBef>
                        <a:spcAft>
                          <a:spcPts val="0"/>
                        </a:spcAft>
                        <a:buClrTx/>
                        <a:buSzTx/>
                        <a:buFontTx/>
                        <a:buNone/>
                        <a:tabLst/>
                        <a:defRPr/>
                      </a:pPr>
                      <a:endParaRPr lang="tr-TR" sz="1100" dirty="0">
                        <a:latin typeface="Times New Roman"/>
                        <a:cs typeface="Times New Roman"/>
                      </a:endParaRPr>
                    </a:p>
                  </a:txBody>
                  <a:tcPr marL="0" marR="0" marT="4508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marL="35560" marR="190500">
                        <a:lnSpc>
                          <a:spcPts val="1200"/>
                        </a:lnSpc>
                        <a:spcBef>
                          <a:spcPts val="355"/>
                        </a:spcBef>
                      </a:pPr>
                      <a:endParaRPr sz="1100" dirty="0">
                        <a:latin typeface="Times New Roman"/>
                        <a:cs typeface="Times New Roman"/>
                      </a:endParaRPr>
                    </a:p>
                  </a:txBody>
                  <a:tcPr marL="0" marR="0" marT="4508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ctr">
                        <a:lnSpc>
                          <a:spcPct val="100000"/>
                        </a:lnSpc>
                      </a:pPr>
                      <a:endParaRPr sz="1100" dirty="0">
                        <a:latin typeface="Times New Roman"/>
                        <a:cs typeface="Times New Roman"/>
                      </a:endParaRPr>
                    </a:p>
                  </a:txBody>
                  <a:tcPr marL="0" marR="0" marT="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ctr">
                        <a:lnSpc>
                          <a:spcPct val="100000"/>
                        </a:lnSpc>
                      </a:pPr>
                      <a:endParaRPr sz="1100" dirty="0">
                        <a:latin typeface="Times New Roman"/>
                        <a:cs typeface="Times New Roman"/>
                      </a:endParaRPr>
                    </a:p>
                  </a:txBody>
                  <a:tcPr marL="0" marR="0" marT="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5"/>
                  </a:ext>
                </a:extLst>
              </a:tr>
              <a:tr h="549426">
                <a:tc>
                  <a:txBody>
                    <a:bodyPr/>
                    <a:lstStyle/>
                    <a:p>
                      <a:pPr>
                        <a:lnSpc>
                          <a:spcPct val="100000"/>
                        </a:lnSpc>
                        <a:spcBef>
                          <a:spcPts val="30"/>
                        </a:spcBef>
                      </a:pPr>
                      <a:endParaRPr sz="1350">
                        <a:latin typeface="Times New Roman"/>
                        <a:cs typeface="Times New Roman"/>
                      </a:endParaRPr>
                    </a:p>
                    <a:p>
                      <a:pPr marR="41275" algn="ctr">
                        <a:lnSpc>
                          <a:spcPct val="100000"/>
                        </a:lnSpc>
                        <a:spcBef>
                          <a:spcPts val="5"/>
                        </a:spcBef>
                      </a:pPr>
                      <a:r>
                        <a:rPr sz="1100" b="1" spc="5" dirty="0">
                          <a:solidFill>
                            <a:srgbClr val="231F20"/>
                          </a:solidFill>
                          <a:latin typeface="Times New Roman"/>
                          <a:cs typeface="Times New Roman"/>
                        </a:rPr>
                        <a:t>14</a:t>
                      </a:r>
                      <a:endParaRPr sz="1100">
                        <a:latin typeface="Times New Roman"/>
                        <a:cs typeface="Times New Roman"/>
                      </a:endParaRPr>
                    </a:p>
                  </a:txBody>
                  <a:tcPr marL="0" marR="0" marT="381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marL="35560" marR="96520" indent="0" defTabSz="914400" eaLnBrk="1" fontAlgn="auto" latinLnBrk="0" hangingPunct="1">
                        <a:lnSpc>
                          <a:spcPts val="1200"/>
                        </a:lnSpc>
                        <a:spcBef>
                          <a:spcPts val="355"/>
                        </a:spcBef>
                        <a:spcAft>
                          <a:spcPts val="0"/>
                        </a:spcAft>
                        <a:buClrTx/>
                        <a:buSzTx/>
                        <a:buFontTx/>
                        <a:buNone/>
                        <a:tabLst/>
                        <a:defRPr/>
                      </a:pPr>
                      <a:endParaRPr lang="tr-TR" sz="1100" dirty="0">
                        <a:latin typeface="Times New Roman"/>
                        <a:cs typeface="Times New Roman"/>
                      </a:endParaRPr>
                    </a:p>
                  </a:txBody>
                  <a:tcPr marL="0" marR="0" marT="4508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marL="35560" marR="190500">
                        <a:lnSpc>
                          <a:spcPts val="1200"/>
                        </a:lnSpc>
                        <a:spcBef>
                          <a:spcPts val="355"/>
                        </a:spcBef>
                      </a:pPr>
                      <a:endParaRPr sz="1100" dirty="0">
                        <a:latin typeface="Times New Roman"/>
                        <a:cs typeface="Times New Roman"/>
                      </a:endParaRPr>
                    </a:p>
                  </a:txBody>
                  <a:tcPr marL="0" marR="0" marT="4508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ctr">
                        <a:lnSpc>
                          <a:spcPct val="100000"/>
                        </a:lnSpc>
                      </a:pPr>
                      <a:endParaRPr sz="1100" dirty="0">
                        <a:latin typeface="Times New Roman"/>
                        <a:cs typeface="Times New Roman"/>
                      </a:endParaRPr>
                    </a:p>
                  </a:txBody>
                  <a:tcPr marL="0" marR="0" marT="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ctr">
                        <a:lnSpc>
                          <a:spcPct val="100000"/>
                        </a:lnSpc>
                      </a:pPr>
                      <a:endParaRPr sz="1100" dirty="0">
                        <a:latin typeface="Times New Roman"/>
                        <a:cs typeface="Times New Roman"/>
                      </a:endParaRPr>
                    </a:p>
                  </a:txBody>
                  <a:tcPr marL="0" marR="0" marT="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6"/>
                  </a:ext>
                </a:extLst>
              </a:tr>
            </a:tbl>
          </a:graphicData>
        </a:graphic>
      </p:graphicFrame>
      <p:sp>
        <p:nvSpPr>
          <p:cNvPr id="3" name="Dikdörtgen 2"/>
          <p:cNvSpPr/>
          <p:nvPr/>
        </p:nvSpPr>
        <p:spPr>
          <a:xfrm>
            <a:off x="3206750" y="9372600"/>
            <a:ext cx="609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20</a:t>
            </a:r>
          </a:p>
        </p:txBody>
      </p:sp>
    </p:spTree>
    <p:extLst>
      <p:ext uri="{BB962C8B-B14F-4D97-AF65-F5344CB8AC3E}">
        <p14:creationId xmlns:p14="http://schemas.microsoft.com/office/powerpoint/2010/main" val="1472752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46388" y="2192853"/>
            <a:ext cx="4527550" cy="1753300"/>
          </a:xfrm>
          <a:prstGeom prst="rect">
            <a:avLst/>
          </a:prstGeom>
        </p:spPr>
        <p:txBody>
          <a:bodyPr vert="horz" wrap="square" lIns="0" tIns="12700" rIns="0" bIns="0" rtlCol="0">
            <a:spAutoFit/>
          </a:bodyPr>
          <a:lstStyle/>
          <a:p>
            <a:pPr marL="472440" marR="5080" indent="-460375" algn="ctr">
              <a:lnSpc>
                <a:spcPct val="130000"/>
              </a:lnSpc>
              <a:spcBef>
                <a:spcPts val="100"/>
              </a:spcBef>
            </a:pPr>
            <a:r>
              <a:rPr lang="tr-TR" sz="2900" spc="-200" dirty="0">
                <a:solidFill>
                  <a:srgbClr val="FFFFFF"/>
                </a:solidFill>
              </a:rPr>
              <a:t>    </a:t>
            </a:r>
            <a:r>
              <a:rPr sz="2900" spc="-200" dirty="0">
                <a:solidFill>
                  <a:srgbClr val="FFFFFF"/>
                </a:solidFill>
              </a:rPr>
              <a:t>M</a:t>
            </a:r>
            <a:r>
              <a:rPr sz="2900" spc="-140" dirty="0">
                <a:solidFill>
                  <a:srgbClr val="FFFFFF"/>
                </a:solidFill>
              </a:rPr>
              <a:t>İLLÎ</a:t>
            </a:r>
            <a:r>
              <a:rPr sz="2900" spc="-195" dirty="0">
                <a:solidFill>
                  <a:srgbClr val="FFFFFF"/>
                </a:solidFill>
              </a:rPr>
              <a:t> </a:t>
            </a:r>
            <a:r>
              <a:rPr sz="2900" spc="-215" dirty="0">
                <a:solidFill>
                  <a:srgbClr val="FFFFFF"/>
                </a:solidFill>
              </a:rPr>
              <a:t>E</a:t>
            </a:r>
            <a:r>
              <a:rPr lang="tr-TR" sz="2900" spc="114" dirty="0">
                <a:solidFill>
                  <a:srgbClr val="FFFFFF"/>
                </a:solidFill>
              </a:rPr>
              <a:t>Ğ</a:t>
            </a:r>
            <a:r>
              <a:rPr sz="2900" spc="114" dirty="0">
                <a:solidFill>
                  <a:srgbClr val="FFFFFF"/>
                </a:solidFill>
              </a:rPr>
              <a:t>İT</a:t>
            </a:r>
            <a:r>
              <a:rPr sz="2900" spc="140" dirty="0">
                <a:solidFill>
                  <a:srgbClr val="FFFFFF"/>
                </a:solidFill>
              </a:rPr>
              <a:t>İ</a:t>
            </a:r>
            <a:r>
              <a:rPr sz="2900" spc="-225" dirty="0">
                <a:solidFill>
                  <a:srgbClr val="FFFFFF"/>
                </a:solidFill>
              </a:rPr>
              <a:t>M</a:t>
            </a:r>
            <a:r>
              <a:rPr sz="2900" spc="-195" dirty="0">
                <a:solidFill>
                  <a:srgbClr val="FFFFFF"/>
                </a:solidFill>
              </a:rPr>
              <a:t> </a:t>
            </a:r>
            <a:r>
              <a:rPr lang="tr-TR" sz="2900" spc="-130" dirty="0">
                <a:solidFill>
                  <a:srgbClr val="FFFFFF"/>
                </a:solidFill>
              </a:rPr>
              <a:t>MÜDÜRLÜĞÜ</a:t>
            </a:r>
            <a:r>
              <a:rPr sz="2900" spc="40" dirty="0">
                <a:solidFill>
                  <a:srgbClr val="FFFFFF"/>
                </a:solidFill>
              </a:rPr>
              <a:t> </a:t>
            </a:r>
            <a:r>
              <a:rPr sz="2900" spc="70" dirty="0">
                <a:solidFill>
                  <a:srgbClr val="FFFFFF"/>
                </a:solidFill>
              </a:rPr>
              <a:t>202</a:t>
            </a:r>
            <a:r>
              <a:rPr lang="tr-TR" sz="2900" spc="70" dirty="0">
                <a:solidFill>
                  <a:srgbClr val="FFFFFF"/>
                </a:solidFill>
              </a:rPr>
              <a:t>5</a:t>
            </a:r>
            <a:r>
              <a:rPr sz="2900" spc="-195" dirty="0">
                <a:solidFill>
                  <a:srgbClr val="FFFFFF"/>
                </a:solidFill>
              </a:rPr>
              <a:t> </a:t>
            </a:r>
            <a:r>
              <a:rPr sz="2900" spc="-170" dirty="0">
                <a:solidFill>
                  <a:srgbClr val="FFFFFF"/>
                </a:solidFill>
              </a:rPr>
              <a:t>YILI</a:t>
            </a:r>
            <a:r>
              <a:rPr sz="2900" spc="-195" dirty="0">
                <a:solidFill>
                  <a:srgbClr val="FFFFFF"/>
                </a:solidFill>
              </a:rPr>
              <a:t> </a:t>
            </a:r>
            <a:r>
              <a:rPr sz="2900" spc="-80" dirty="0">
                <a:solidFill>
                  <a:srgbClr val="FFFFFF"/>
                </a:solidFill>
              </a:rPr>
              <a:t>İŞ</a:t>
            </a:r>
            <a:r>
              <a:rPr sz="2900" spc="-195" dirty="0">
                <a:solidFill>
                  <a:srgbClr val="FFFFFF"/>
                </a:solidFill>
              </a:rPr>
              <a:t> </a:t>
            </a:r>
            <a:r>
              <a:rPr sz="2900" spc="-235" dirty="0">
                <a:solidFill>
                  <a:srgbClr val="FFFFFF"/>
                </a:solidFill>
              </a:rPr>
              <a:t>T</a:t>
            </a:r>
            <a:r>
              <a:rPr sz="2900" spc="-200" dirty="0">
                <a:solidFill>
                  <a:srgbClr val="FFFFFF"/>
                </a:solidFill>
              </a:rPr>
              <a:t>A</a:t>
            </a:r>
            <a:r>
              <a:rPr sz="2900" spc="-180" dirty="0">
                <a:solidFill>
                  <a:srgbClr val="FFFFFF"/>
                </a:solidFill>
              </a:rPr>
              <a:t>KV</a:t>
            </a:r>
            <a:r>
              <a:rPr sz="2900" spc="-40" dirty="0">
                <a:solidFill>
                  <a:srgbClr val="FFFFFF"/>
                </a:solidFill>
              </a:rPr>
              <a:t>İ</a:t>
            </a:r>
            <a:r>
              <a:rPr sz="2900" spc="-200" dirty="0">
                <a:solidFill>
                  <a:srgbClr val="FFFFFF"/>
                </a:solidFill>
              </a:rPr>
              <a:t>M</a:t>
            </a:r>
            <a:r>
              <a:rPr sz="2900" spc="-40" dirty="0">
                <a:solidFill>
                  <a:srgbClr val="FFFFFF"/>
                </a:solidFill>
              </a:rPr>
              <a:t>İ</a:t>
            </a:r>
            <a:endParaRPr sz="2900" dirty="0"/>
          </a:p>
        </p:txBody>
      </p:sp>
      <p:sp>
        <p:nvSpPr>
          <p:cNvPr id="33" name="object 33"/>
          <p:cNvSpPr txBox="1"/>
          <p:nvPr/>
        </p:nvSpPr>
        <p:spPr>
          <a:xfrm>
            <a:off x="720001" y="4824006"/>
            <a:ext cx="5580380" cy="418063"/>
          </a:xfrm>
          <a:prstGeom prst="rect">
            <a:avLst/>
          </a:prstGeom>
          <a:ln w="25400">
            <a:solidFill>
              <a:srgbClr val="981B22"/>
            </a:solidFill>
          </a:ln>
        </p:spPr>
        <p:txBody>
          <a:bodyPr vert="horz" wrap="square" lIns="0" tIns="33020" rIns="0" bIns="0" rtlCol="0">
            <a:spAutoFit/>
          </a:bodyPr>
          <a:lstStyle/>
          <a:p>
            <a:pPr marL="3512185">
              <a:lnSpc>
                <a:spcPct val="100000"/>
              </a:lnSpc>
              <a:spcBef>
                <a:spcPts val="260"/>
              </a:spcBef>
            </a:pPr>
            <a:r>
              <a:rPr sz="2300" b="1" spc="-175" dirty="0">
                <a:solidFill>
                  <a:srgbClr val="981B22"/>
                </a:solidFill>
                <a:latin typeface="Times New Roman"/>
                <a:cs typeface="Times New Roman"/>
              </a:rPr>
              <a:t>MART</a:t>
            </a:r>
            <a:r>
              <a:rPr sz="2300" b="1" spc="165" dirty="0">
                <a:solidFill>
                  <a:srgbClr val="981B22"/>
                </a:solidFill>
                <a:latin typeface="Times New Roman"/>
                <a:cs typeface="Times New Roman"/>
              </a:rPr>
              <a:t> </a:t>
            </a:r>
            <a:r>
              <a:rPr sz="2500" b="1" spc="20" dirty="0">
                <a:solidFill>
                  <a:srgbClr val="981B22"/>
                </a:solidFill>
                <a:latin typeface="Times New Roman"/>
                <a:cs typeface="Times New Roman"/>
              </a:rPr>
              <a:t>202</a:t>
            </a:r>
            <a:r>
              <a:rPr lang="tr-TR" sz="2500" b="1" spc="20" dirty="0">
                <a:solidFill>
                  <a:srgbClr val="981B22"/>
                </a:solidFill>
                <a:latin typeface="Times New Roman"/>
                <a:cs typeface="Times New Roman"/>
              </a:rPr>
              <a:t>5</a:t>
            </a:r>
            <a:endParaRPr sz="2500" dirty="0">
              <a:latin typeface="Times New Roman"/>
              <a:cs typeface="Times New Roman"/>
            </a:endParaRPr>
          </a:p>
        </p:txBody>
      </p:sp>
      <p:sp>
        <p:nvSpPr>
          <p:cNvPr id="34" name="object 34"/>
          <p:cNvSpPr txBox="1">
            <a:spLocks noGrp="1"/>
          </p:cNvSpPr>
          <p:nvPr>
            <p:ph type="sldNum" sz="quarter" idx="7"/>
          </p:nvPr>
        </p:nvSpPr>
        <p:spPr>
          <a:xfrm>
            <a:off x="3372154" y="9390716"/>
            <a:ext cx="276225" cy="166712"/>
          </a:xfrm>
          <a:prstGeom prst="rect">
            <a:avLst/>
          </a:prstGeom>
        </p:spPr>
        <p:txBody>
          <a:bodyPr vert="horz" wrap="square" lIns="0" tIns="0" rIns="0" bIns="0" rtlCol="0">
            <a:spAutoFit/>
          </a:bodyPr>
          <a:lstStyle/>
          <a:p>
            <a:pPr marL="38100">
              <a:lnSpc>
                <a:spcPts val="1290"/>
              </a:lnSpc>
            </a:pPr>
            <a:r>
              <a:rPr lang="tr-TR" spc="-30" dirty="0"/>
              <a:t>…..</a:t>
            </a:r>
            <a:endParaRPr spc="-30" dirty="0"/>
          </a:p>
        </p:txBody>
      </p:sp>
      <p:pic>
        <p:nvPicPr>
          <p:cNvPr id="35" name="Resim 34"/>
          <p:cNvPicPr>
            <a:picLocks noChangeAspect="1"/>
          </p:cNvPicPr>
          <p:nvPr/>
        </p:nvPicPr>
        <p:blipFill>
          <a:blip r:embed="rId2"/>
          <a:stretch>
            <a:fillRect/>
          </a:stretch>
        </p:blipFill>
        <p:spPr>
          <a:xfrm>
            <a:off x="920751" y="5242069"/>
            <a:ext cx="5379630" cy="3292331"/>
          </a:xfrm>
          <a:prstGeom prst="rect">
            <a:avLst/>
          </a:prstGeom>
        </p:spPr>
      </p:pic>
      <p:sp>
        <p:nvSpPr>
          <p:cNvPr id="6" name="Dikdörtgen 5"/>
          <p:cNvSpPr/>
          <p:nvPr/>
        </p:nvSpPr>
        <p:spPr>
          <a:xfrm>
            <a:off x="3206750" y="9372600"/>
            <a:ext cx="609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21</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3473915383"/>
              </p:ext>
            </p:extLst>
          </p:nvPr>
        </p:nvGraphicFramePr>
        <p:xfrm>
          <a:off x="82551" y="152400"/>
          <a:ext cx="6857998" cy="9498356"/>
        </p:xfrm>
        <a:graphic>
          <a:graphicData uri="http://schemas.openxmlformats.org/drawingml/2006/table">
            <a:tbl>
              <a:tblPr firstRow="1" bandRow="1">
                <a:tableStyleId>{2D5ABB26-0587-4C30-8999-92F81FD0307C}</a:tableStyleId>
              </a:tblPr>
              <a:tblGrid>
                <a:gridCol w="621155">
                  <a:extLst>
                    <a:ext uri="{9D8B030D-6E8A-4147-A177-3AD203B41FA5}">
                      <a16:colId xmlns:a16="http://schemas.microsoft.com/office/drawing/2014/main" val="20000"/>
                    </a:ext>
                  </a:extLst>
                </a:gridCol>
                <a:gridCol w="1404368">
                  <a:extLst>
                    <a:ext uri="{9D8B030D-6E8A-4147-A177-3AD203B41FA5}">
                      <a16:colId xmlns:a16="http://schemas.microsoft.com/office/drawing/2014/main" val="20001"/>
                    </a:ext>
                  </a:extLst>
                </a:gridCol>
                <a:gridCol w="3150357">
                  <a:extLst>
                    <a:ext uri="{9D8B030D-6E8A-4147-A177-3AD203B41FA5}">
                      <a16:colId xmlns:a16="http://schemas.microsoft.com/office/drawing/2014/main" val="20002"/>
                    </a:ext>
                  </a:extLst>
                </a:gridCol>
                <a:gridCol w="841059">
                  <a:extLst>
                    <a:ext uri="{9D8B030D-6E8A-4147-A177-3AD203B41FA5}">
                      <a16:colId xmlns:a16="http://schemas.microsoft.com/office/drawing/2014/main" val="20003"/>
                    </a:ext>
                  </a:extLst>
                </a:gridCol>
                <a:gridCol w="841059">
                  <a:extLst>
                    <a:ext uri="{9D8B030D-6E8A-4147-A177-3AD203B41FA5}">
                      <a16:colId xmlns:a16="http://schemas.microsoft.com/office/drawing/2014/main" val="20004"/>
                    </a:ext>
                  </a:extLst>
                </a:gridCol>
              </a:tblGrid>
              <a:tr h="293811">
                <a:tc gridSpan="5">
                  <a:txBody>
                    <a:bodyPr/>
                    <a:lstStyle/>
                    <a:p>
                      <a:pPr algn="ctr">
                        <a:lnSpc>
                          <a:spcPct val="100000"/>
                        </a:lnSpc>
                        <a:spcBef>
                          <a:spcPts val="340"/>
                        </a:spcBef>
                      </a:pPr>
                      <a:r>
                        <a:rPr sz="1200" b="1" spc="-100" dirty="0">
                          <a:solidFill>
                            <a:srgbClr val="FFFFFF"/>
                          </a:solidFill>
                          <a:latin typeface="Times New Roman"/>
                          <a:cs typeface="Times New Roman"/>
                        </a:rPr>
                        <a:t>MART</a:t>
                      </a:r>
                      <a:endParaRPr sz="1200" dirty="0">
                        <a:latin typeface="Times New Roman"/>
                        <a:cs typeface="Times New Roman"/>
                      </a:endParaRPr>
                    </a:p>
                  </a:txBody>
                  <a:tcPr marL="0" marR="0" marT="4318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solidFill>
                      <a:srgbClr val="8F232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43531">
                <a:tc rowSpan="2">
                  <a:txBody>
                    <a:bodyPr/>
                    <a:lstStyle/>
                    <a:p>
                      <a:pPr marL="76835" marR="24765" indent="-44450">
                        <a:lnSpc>
                          <a:spcPts val="1200"/>
                        </a:lnSpc>
                        <a:spcBef>
                          <a:spcPts val="690"/>
                        </a:spcBef>
                      </a:pPr>
                      <a:r>
                        <a:rPr sz="1100" b="1" dirty="0">
                          <a:solidFill>
                            <a:srgbClr val="231F20"/>
                          </a:solidFill>
                          <a:latin typeface="Times New Roman"/>
                          <a:cs typeface="Times New Roman"/>
                        </a:rPr>
                        <a:t>SIRA  </a:t>
                      </a:r>
                      <a:r>
                        <a:rPr sz="1100" b="1" spc="-20" dirty="0">
                          <a:solidFill>
                            <a:srgbClr val="231F20"/>
                          </a:solidFill>
                          <a:latin typeface="Times New Roman"/>
                          <a:cs typeface="Times New Roman"/>
                        </a:rPr>
                        <a:t>NO</a:t>
                      </a:r>
                      <a:endParaRPr sz="1100">
                        <a:latin typeface="Times New Roman"/>
                        <a:cs typeface="Times New Roman"/>
                      </a:endParaRPr>
                    </a:p>
                  </a:txBody>
                  <a:tcPr marL="0" marR="0" marT="8763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rowSpan="2">
                  <a:txBody>
                    <a:bodyPr/>
                    <a:lstStyle/>
                    <a:p>
                      <a:pPr marL="35560" marR="378460">
                        <a:lnSpc>
                          <a:spcPct val="75800"/>
                        </a:lnSpc>
                        <a:spcBef>
                          <a:spcPts val="969"/>
                        </a:spcBef>
                      </a:pPr>
                      <a:r>
                        <a:rPr sz="1100" b="1" dirty="0">
                          <a:solidFill>
                            <a:srgbClr val="231F20"/>
                          </a:solidFill>
                          <a:latin typeface="Times New Roman"/>
                          <a:cs typeface="Times New Roman"/>
                        </a:rPr>
                        <a:t>SO</a:t>
                      </a:r>
                      <a:r>
                        <a:rPr sz="1100" b="1" spc="-10" dirty="0">
                          <a:solidFill>
                            <a:srgbClr val="231F20"/>
                          </a:solidFill>
                          <a:latin typeface="Times New Roman"/>
                          <a:cs typeface="Times New Roman"/>
                        </a:rPr>
                        <a:t>R</a:t>
                      </a:r>
                      <a:r>
                        <a:rPr sz="1100" b="1" spc="15" dirty="0">
                          <a:solidFill>
                            <a:srgbClr val="231F20"/>
                          </a:solidFill>
                          <a:latin typeface="Times New Roman"/>
                          <a:cs typeface="Times New Roman"/>
                        </a:rPr>
                        <a:t>U</a:t>
                      </a:r>
                      <a:r>
                        <a:rPr sz="1100" b="1" spc="5" dirty="0">
                          <a:solidFill>
                            <a:srgbClr val="231F20"/>
                          </a:solidFill>
                          <a:latin typeface="Times New Roman"/>
                          <a:cs typeface="Times New Roman"/>
                        </a:rPr>
                        <a:t>M</a:t>
                      </a:r>
                      <a:r>
                        <a:rPr sz="1100" b="1" spc="-35" dirty="0">
                          <a:solidFill>
                            <a:srgbClr val="231F20"/>
                          </a:solidFill>
                          <a:latin typeface="Times New Roman"/>
                          <a:cs typeface="Times New Roman"/>
                        </a:rPr>
                        <a:t>L</a:t>
                      </a:r>
                      <a:r>
                        <a:rPr sz="1100" b="1" dirty="0">
                          <a:solidFill>
                            <a:srgbClr val="231F20"/>
                          </a:solidFill>
                          <a:latin typeface="Times New Roman"/>
                          <a:cs typeface="Times New Roman"/>
                        </a:rPr>
                        <a:t>U  </a:t>
                      </a:r>
                      <a:r>
                        <a:rPr sz="1100" b="1" spc="-60" dirty="0">
                          <a:solidFill>
                            <a:srgbClr val="231F20"/>
                          </a:solidFill>
                          <a:latin typeface="Times New Roman"/>
                          <a:cs typeface="Times New Roman"/>
                        </a:rPr>
                        <a:t>BİRİM</a:t>
                      </a:r>
                      <a:endParaRPr sz="1100">
                        <a:latin typeface="Times New Roman"/>
                        <a:cs typeface="Times New Roman"/>
                      </a:endParaRPr>
                    </a:p>
                  </a:txBody>
                  <a:tcPr marL="0" marR="0" marT="123189"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rowSpan="2">
                  <a:txBody>
                    <a:bodyPr/>
                    <a:lstStyle/>
                    <a:p>
                      <a:pPr algn="ctr">
                        <a:lnSpc>
                          <a:spcPct val="100000"/>
                        </a:lnSpc>
                        <a:spcBef>
                          <a:spcPts val="1150"/>
                        </a:spcBef>
                      </a:pPr>
                      <a:r>
                        <a:rPr sz="1100" b="1" spc="-65" dirty="0">
                          <a:solidFill>
                            <a:srgbClr val="231F20"/>
                          </a:solidFill>
                          <a:latin typeface="Times New Roman"/>
                          <a:cs typeface="Times New Roman"/>
                        </a:rPr>
                        <a:t>F</a:t>
                      </a:r>
                      <a:r>
                        <a:rPr sz="1100" b="1" spc="30" dirty="0">
                          <a:solidFill>
                            <a:srgbClr val="231F20"/>
                          </a:solidFill>
                          <a:latin typeface="Times New Roman"/>
                          <a:cs typeface="Times New Roman"/>
                        </a:rPr>
                        <a:t>A</a:t>
                      </a:r>
                      <a:r>
                        <a:rPr sz="1100" b="1" spc="5" dirty="0">
                          <a:solidFill>
                            <a:srgbClr val="231F20"/>
                          </a:solidFill>
                          <a:latin typeface="Times New Roman"/>
                          <a:cs typeface="Times New Roman"/>
                        </a:rPr>
                        <a:t>A</a:t>
                      </a:r>
                      <a:r>
                        <a:rPr sz="1100" b="1" dirty="0">
                          <a:solidFill>
                            <a:srgbClr val="231F20"/>
                          </a:solidFill>
                          <a:latin typeface="Times New Roman"/>
                          <a:cs typeface="Times New Roman"/>
                        </a:rPr>
                        <a:t>LİY</a:t>
                      </a:r>
                      <a:r>
                        <a:rPr sz="1100" b="1" spc="-30" dirty="0">
                          <a:solidFill>
                            <a:srgbClr val="231F20"/>
                          </a:solidFill>
                          <a:latin typeface="Times New Roman"/>
                          <a:cs typeface="Times New Roman"/>
                        </a:rPr>
                        <a:t>E</a:t>
                      </a:r>
                      <a:r>
                        <a:rPr sz="1100" b="1" dirty="0">
                          <a:solidFill>
                            <a:srgbClr val="231F20"/>
                          </a:solidFill>
                          <a:latin typeface="Times New Roman"/>
                          <a:cs typeface="Times New Roman"/>
                        </a:rPr>
                        <a:t>T</a:t>
                      </a:r>
                      <a:r>
                        <a:rPr sz="1100" b="1" spc="-85" dirty="0">
                          <a:solidFill>
                            <a:srgbClr val="231F20"/>
                          </a:solidFill>
                          <a:latin typeface="Times New Roman"/>
                          <a:cs typeface="Times New Roman"/>
                        </a:rPr>
                        <a:t> </a:t>
                      </a:r>
                      <a:r>
                        <a:rPr sz="1100" b="1" spc="5" dirty="0">
                          <a:solidFill>
                            <a:srgbClr val="231F20"/>
                          </a:solidFill>
                          <a:latin typeface="Times New Roman"/>
                          <a:cs typeface="Times New Roman"/>
                        </a:rPr>
                        <a:t>A</a:t>
                      </a:r>
                      <a:r>
                        <a:rPr sz="1100" b="1" dirty="0">
                          <a:solidFill>
                            <a:srgbClr val="231F20"/>
                          </a:solidFill>
                          <a:latin typeface="Times New Roman"/>
                          <a:cs typeface="Times New Roman"/>
                        </a:rPr>
                        <a:t>DI</a:t>
                      </a:r>
                      <a:endParaRPr sz="1100">
                        <a:latin typeface="Times New Roman"/>
                        <a:cs typeface="Times New Roman"/>
                      </a:endParaRPr>
                    </a:p>
                  </a:txBody>
                  <a:tcPr marL="0" marR="0" marT="146050"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gridSpan="2">
                  <a:txBody>
                    <a:bodyPr/>
                    <a:lstStyle/>
                    <a:p>
                      <a:pPr marL="450850">
                        <a:lnSpc>
                          <a:spcPct val="100000"/>
                        </a:lnSpc>
                        <a:spcBef>
                          <a:spcPts val="210"/>
                        </a:spcBef>
                      </a:pPr>
                      <a:r>
                        <a:rPr sz="1100" b="1" spc="-65" dirty="0">
                          <a:solidFill>
                            <a:srgbClr val="231F20"/>
                          </a:solidFill>
                          <a:latin typeface="Times New Roman"/>
                          <a:cs typeface="Times New Roman"/>
                        </a:rPr>
                        <a:t>TARİHİ</a:t>
                      </a:r>
                      <a:endParaRPr sz="1100">
                        <a:latin typeface="Times New Roman"/>
                        <a:cs typeface="Times New Roman"/>
                      </a:endParaRPr>
                    </a:p>
                  </a:txBody>
                  <a:tcPr marL="0" marR="0" marT="2667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243531">
                <a:tc vMerge="1">
                  <a:txBody>
                    <a:bodyPr/>
                    <a:lstStyle/>
                    <a:p>
                      <a:endParaRPr/>
                    </a:p>
                  </a:txBody>
                  <a:tcPr marL="0" marR="0" marT="8763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vMerge="1">
                  <a:txBody>
                    <a:bodyPr/>
                    <a:lstStyle/>
                    <a:p>
                      <a:endParaRPr/>
                    </a:p>
                  </a:txBody>
                  <a:tcPr marL="0" marR="0" marT="123189"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vMerge="1">
                  <a:txBody>
                    <a:bodyPr/>
                    <a:lstStyle/>
                    <a:p>
                      <a:endParaRPr/>
                    </a:p>
                  </a:txBody>
                  <a:tcPr marL="0" marR="0" marT="14605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marL="73025">
                        <a:lnSpc>
                          <a:spcPct val="100000"/>
                        </a:lnSpc>
                        <a:spcBef>
                          <a:spcPts val="210"/>
                        </a:spcBef>
                      </a:pPr>
                      <a:r>
                        <a:rPr sz="1100" b="1" spc="-35" dirty="0">
                          <a:solidFill>
                            <a:srgbClr val="231F20"/>
                          </a:solidFill>
                          <a:latin typeface="Times New Roman"/>
                          <a:cs typeface="Times New Roman"/>
                        </a:rPr>
                        <a:t>Başlangıç</a:t>
                      </a:r>
                      <a:endParaRPr sz="1100">
                        <a:latin typeface="Times New Roman"/>
                        <a:cs typeface="Times New Roman"/>
                      </a:endParaRPr>
                    </a:p>
                  </a:txBody>
                  <a:tcPr marL="0" marR="0" marT="26670"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ctr">
                        <a:lnSpc>
                          <a:spcPct val="100000"/>
                        </a:lnSpc>
                        <a:spcBef>
                          <a:spcPts val="210"/>
                        </a:spcBef>
                      </a:pPr>
                      <a:r>
                        <a:rPr sz="1100" b="1" spc="-20" dirty="0">
                          <a:solidFill>
                            <a:srgbClr val="231F20"/>
                          </a:solidFill>
                          <a:latin typeface="Times New Roman"/>
                          <a:cs typeface="Times New Roman"/>
                        </a:rPr>
                        <a:t>Bitiş</a:t>
                      </a:r>
                      <a:endParaRPr sz="1100">
                        <a:latin typeface="Times New Roman"/>
                        <a:cs typeface="Times New Roman"/>
                      </a:endParaRPr>
                    </a:p>
                  </a:txBody>
                  <a:tcPr marL="0" marR="0" marT="26670"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2"/>
                  </a:ext>
                </a:extLst>
              </a:tr>
              <a:tr h="362127">
                <a:tc>
                  <a:txBody>
                    <a:bodyPr/>
                    <a:lstStyle/>
                    <a:p>
                      <a:pPr>
                        <a:lnSpc>
                          <a:spcPct val="100000"/>
                        </a:lnSpc>
                      </a:pPr>
                      <a:endParaRPr sz="1400">
                        <a:latin typeface="Times New Roman"/>
                        <a:cs typeface="Times New Roman"/>
                      </a:endParaRPr>
                    </a:p>
                    <a:p>
                      <a:pPr marR="41910" algn="ctr">
                        <a:lnSpc>
                          <a:spcPct val="100000"/>
                        </a:lnSpc>
                        <a:spcBef>
                          <a:spcPts val="810"/>
                        </a:spcBef>
                      </a:pPr>
                      <a:r>
                        <a:rPr sz="1100" b="1" dirty="0">
                          <a:solidFill>
                            <a:srgbClr val="231F20"/>
                          </a:solidFill>
                          <a:latin typeface="Times New Roman"/>
                          <a:cs typeface="Times New Roman"/>
                        </a:rPr>
                        <a:t>1</a:t>
                      </a:r>
                      <a:endParaRPr sz="1100">
                        <a:latin typeface="Times New Roman"/>
                        <a:cs typeface="Times New Roman"/>
                      </a:endParaRPr>
                    </a:p>
                  </a:txBody>
                  <a:tcPr marL="0" marR="0" marT="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Times New Roman" panose="02020603050405020304" pitchFamily="18" charset="0"/>
                        </a:rPr>
                        <a:t>İşyeri Sağlık ve Güvenlik Birimi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Yemek Hizmeti Sunan Okullara Menü Planlaması Yapılarak Okullara Gönderilmesi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ctr" fontAlgn="ctr"/>
                      <a:r>
                        <a:rPr lang="tr-TR" sz="1100" b="0" i="0" u="none" strike="noStrike" dirty="0">
                          <a:solidFill>
                            <a:srgbClr val="000000"/>
                          </a:solidFill>
                          <a:effectLst/>
                          <a:latin typeface="Times New Roman" panose="02020603050405020304" pitchFamily="18" charset="0"/>
                        </a:rPr>
                        <a:t>1.03.2025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ctr" fontAlgn="ctr"/>
                      <a:r>
                        <a:rPr lang="tr-TR" sz="1100" b="0" i="0" u="none" strike="noStrike" dirty="0">
                          <a:solidFill>
                            <a:srgbClr val="000000"/>
                          </a:solidFill>
                          <a:effectLst/>
                          <a:latin typeface="Times New Roman" panose="02020603050405020304" pitchFamily="18" charset="0"/>
                        </a:rPr>
                        <a:t>15.03.2025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3"/>
                  </a:ext>
                </a:extLst>
              </a:tr>
              <a:tr h="362127">
                <a:tc>
                  <a:txBody>
                    <a:bodyPr/>
                    <a:lstStyle/>
                    <a:p>
                      <a:pPr marR="41910" algn="ctr">
                        <a:lnSpc>
                          <a:spcPct val="100000"/>
                        </a:lnSpc>
                        <a:spcBef>
                          <a:spcPts val="425"/>
                        </a:spcBef>
                      </a:pPr>
                      <a:r>
                        <a:rPr sz="1100" b="1" dirty="0">
                          <a:solidFill>
                            <a:srgbClr val="231F20"/>
                          </a:solidFill>
                          <a:latin typeface="Times New Roman"/>
                          <a:cs typeface="Times New Roman"/>
                        </a:rPr>
                        <a:t>2</a:t>
                      </a:r>
                      <a:endParaRPr sz="1100" dirty="0">
                        <a:latin typeface="Times New Roman"/>
                        <a:cs typeface="Times New Roman"/>
                      </a:endParaRPr>
                    </a:p>
                  </a:txBody>
                  <a:tcPr marL="0" marR="0" marT="53975" marB="0">
                    <a:lnL w="6350">
                      <a:solidFill>
                        <a:srgbClr val="981B22"/>
                      </a:solidFill>
                      <a:prstDash val="solid"/>
                    </a:lnL>
                    <a:lnR w="6350" cap="flat" cmpd="sng" algn="ctr">
                      <a:solidFill>
                        <a:srgbClr val="981B22"/>
                      </a:solidFill>
                      <a:prstDash val="solid"/>
                      <a:round/>
                      <a:headEnd type="none" w="med" len="med"/>
                      <a:tailEnd type="none" w="med" len="me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nSpc>
                          <a:spcPct val="100000"/>
                        </a:lnSpc>
                        <a:spcBef>
                          <a:spcPts val="55"/>
                        </a:spcBef>
                      </a:pPr>
                      <a:r>
                        <a:rPr lang="tr-TR" sz="1100" dirty="0">
                          <a:latin typeface="Times New Roman"/>
                          <a:cs typeface="Times New Roman"/>
                        </a:rPr>
                        <a:t>Sivil Savunma Hizmetleri Şubesi</a:t>
                      </a:r>
                      <a:endParaRPr sz="1100" dirty="0">
                        <a:latin typeface="Times New Roman"/>
                        <a:cs typeface="Times New Roman"/>
                      </a:endParaRPr>
                    </a:p>
                  </a:txBody>
                  <a:tcPr marL="0" marR="0" marT="6985" marB="0">
                    <a:lnL w="6350" cap="flat" cmpd="sng" algn="ctr">
                      <a:solidFill>
                        <a:srgbClr val="981B22"/>
                      </a:solidFill>
                      <a:prstDash val="solid"/>
                      <a:round/>
                      <a:headEnd type="none" w="med" len="med"/>
                      <a:tailEnd type="none" w="med" len="med"/>
                    </a:lnL>
                    <a:lnR w="6350" cap="flat" cmpd="sng" algn="ctr">
                      <a:solidFill>
                        <a:srgbClr val="981B22"/>
                      </a:solidFill>
                      <a:prstDash val="solid"/>
                      <a:round/>
                      <a:headEnd type="none" w="med" len="med"/>
                      <a:tailEnd type="none" w="med" len="me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marL="35560">
                        <a:lnSpc>
                          <a:spcPts val="880"/>
                        </a:lnSpc>
                      </a:pPr>
                      <a:r>
                        <a:rPr lang="tr-TR" sz="1100" dirty="0">
                          <a:latin typeface="Times New Roman"/>
                          <a:cs typeface="Times New Roman"/>
                        </a:rPr>
                        <a:t>01-07 Mart </a:t>
                      </a:r>
                      <a:r>
                        <a:rPr lang="tr-TR" sz="1100" b="1" dirty="0">
                          <a:latin typeface="Times New Roman"/>
                          <a:cs typeface="Times New Roman"/>
                        </a:rPr>
                        <a:t>‘’Deprem Haftası’’ </a:t>
                      </a:r>
                      <a:r>
                        <a:rPr lang="tr-TR" sz="1100" dirty="0">
                          <a:latin typeface="Times New Roman"/>
                          <a:cs typeface="Times New Roman"/>
                        </a:rPr>
                        <a:t>kapsamında il geneli  okul/kurumlarda  tüm öğrenci ve çalışanlara  yönelik eş zamanlı </a:t>
                      </a:r>
                      <a:r>
                        <a:rPr lang="tr-TR" sz="1100" baseline="0" dirty="0">
                          <a:latin typeface="Times New Roman"/>
                          <a:cs typeface="Times New Roman"/>
                        </a:rPr>
                        <a:t>Tahliye  Tatbikatlarının  yapılması.</a:t>
                      </a:r>
                      <a:endParaRPr sz="1100" dirty="0">
                        <a:latin typeface="Times New Roman"/>
                        <a:cs typeface="Times New Roman"/>
                      </a:endParaRPr>
                    </a:p>
                  </a:txBody>
                  <a:tcPr marL="0" marR="0" marT="0" marB="0">
                    <a:lnL w="6350" cap="flat" cmpd="sng" algn="ctr">
                      <a:solidFill>
                        <a:srgbClr val="981B22"/>
                      </a:solidFill>
                      <a:prstDash val="solid"/>
                      <a:round/>
                      <a:headEnd type="none" w="med" len="med"/>
                      <a:tailEnd type="none" w="med" len="med"/>
                    </a:lnL>
                    <a:lnR w="6350" cap="flat" cmpd="sng" algn="ctr">
                      <a:solidFill>
                        <a:srgbClr val="981B22"/>
                      </a:solidFill>
                      <a:prstDash val="solid"/>
                      <a:round/>
                      <a:headEnd type="none" w="med" len="med"/>
                      <a:tailEnd type="none" w="med" len="me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ctr">
                        <a:lnSpc>
                          <a:spcPct val="100000"/>
                        </a:lnSpc>
                      </a:pPr>
                      <a:r>
                        <a:rPr lang="tr-TR" sz="1100" dirty="0">
                          <a:latin typeface="Times New Roman"/>
                          <a:cs typeface="Times New Roman"/>
                        </a:rPr>
                        <a:t>01.03.2025</a:t>
                      </a:r>
                      <a:endParaRPr sz="1100" dirty="0">
                        <a:latin typeface="Times New Roman"/>
                        <a:cs typeface="Times New Roman"/>
                      </a:endParaRPr>
                    </a:p>
                  </a:txBody>
                  <a:tcPr marL="0" marR="0" marT="0" marB="0">
                    <a:lnL w="6350" cap="flat" cmpd="sng" algn="ctr">
                      <a:solidFill>
                        <a:srgbClr val="981B22"/>
                      </a:solidFill>
                      <a:prstDash val="solid"/>
                      <a:round/>
                      <a:headEnd type="none" w="med" len="med"/>
                      <a:tailEnd type="none" w="med" len="med"/>
                    </a:lnL>
                    <a:lnR w="6350" cap="flat" cmpd="sng" algn="ctr">
                      <a:solidFill>
                        <a:srgbClr val="981B22"/>
                      </a:solidFill>
                      <a:prstDash val="solid"/>
                      <a:round/>
                      <a:headEnd type="none" w="med" len="med"/>
                      <a:tailEnd type="none" w="med" len="me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ctr">
                        <a:lnSpc>
                          <a:spcPct val="100000"/>
                        </a:lnSpc>
                      </a:pPr>
                      <a:r>
                        <a:rPr lang="tr-TR" sz="1100" dirty="0">
                          <a:latin typeface="Times New Roman"/>
                          <a:cs typeface="Times New Roman"/>
                        </a:rPr>
                        <a:t>07.03.2025</a:t>
                      </a:r>
                      <a:endParaRPr sz="1100" dirty="0">
                        <a:latin typeface="Times New Roman"/>
                        <a:cs typeface="Times New Roman"/>
                      </a:endParaRPr>
                    </a:p>
                  </a:txBody>
                  <a:tcPr marL="0" marR="0" marT="0" marB="0">
                    <a:lnL w="6350" cap="flat" cmpd="sng" algn="ctr">
                      <a:solidFill>
                        <a:srgbClr val="981B22"/>
                      </a:solidFill>
                      <a:prstDash val="solid"/>
                      <a:round/>
                      <a:headEnd type="none" w="med" len="med"/>
                      <a:tailEnd type="none" w="med" len="me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4"/>
                  </a:ext>
                </a:extLst>
              </a:tr>
              <a:tr h="356945">
                <a:tc>
                  <a:txBody>
                    <a:bodyPr/>
                    <a:lstStyle/>
                    <a:p>
                      <a:pPr>
                        <a:lnSpc>
                          <a:spcPct val="100000"/>
                        </a:lnSpc>
                        <a:spcBef>
                          <a:spcPts val="45"/>
                        </a:spcBef>
                      </a:pPr>
                      <a:endParaRPr sz="1200" dirty="0">
                        <a:latin typeface="Times New Roman"/>
                        <a:cs typeface="Times New Roman"/>
                      </a:endParaRPr>
                    </a:p>
                    <a:p>
                      <a:pPr marR="41910" algn="ctr">
                        <a:lnSpc>
                          <a:spcPct val="100000"/>
                        </a:lnSpc>
                      </a:pPr>
                      <a:r>
                        <a:rPr sz="1100" b="1" dirty="0">
                          <a:solidFill>
                            <a:srgbClr val="231F20"/>
                          </a:solidFill>
                          <a:latin typeface="Times New Roman"/>
                          <a:cs typeface="Times New Roman"/>
                        </a:rPr>
                        <a:t>3</a:t>
                      </a:r>
                      <a:endParaRPr sz="1100" dirty="0">
                        <a:latin typeface="Times New Roman"/>
                        <a:cs typeface="Times New Roman"/>
                      </a:endParaRPr>
                    </a:p>
                  </a:txBody>
                  <a:tcPr marL="0" marR="0" marT="571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Strateji Geliştirme Şubesi</a:t>
                      </a:r>
                    </a:p>
                  </a:txBody>
                  <a:tcPr marL="9525" marR="9525" marT="9525" marB="0" anchor="ctr">
                    <a:lnL w="6350" cap="flat" cmpd="sng" algn="ctr">
                      <a:solidFill>
                        <a:srgbClr val="981B22"/>
                      </a:solidFill>
                      <a:prstDash val="solid"/>
                      <a:round/>
                      <a:headEnd type="none" w="med" len="med"/>
                      <a:tailEnd type="none" w="med" len="me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2025 Yılı yayınlanan Devlet Yatırım programının duyurulması</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ctr" fontAlgn="ctr"/>
                      <a:r>
                        <a:rPr lang="tr-TR" sz="1100" b="0" i="0" u="none" strike="noStrike">
                          <a:solidFill>
                            <a:srgbClr val="000000"/>
                          </a:solidFill>
                          <a:effectLst/>
                          <a:latin typeface="Times New Roman" panose="02020603050405020304" pitchFamily="18" charset="0"/>
                        </a:rPr>
                        <a:t>1.03.2025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ctr" fontAlgn="ctr"/>
                      <a:r>
                        <a:rPr lang="tr-TR" sz="1100" b="0" i="0" u="none" strike="noStrike" dirty="0">
                          <a:solidFill>
                            <a:srgbClr val="000000"/>
                          </a:solidFill>
                          <a:effectLst/>
                          <a:latin typeface="Times New Roman" panose="02020603050405020304" pitchFamily="18" charset="0"/>
                        </a:rPr>
                        <a:t>15.03.2025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05"/>
                  </a:ext>
                </a:extLst>
              </a:tr>
              <a:tr h="558766">
                <a:tc>
                  <a:txBody>
                    <a:bodyPr/>
                    <a:lstStyle/>
                    <a:p>
                      <a:pPr>
                        <a:lnSpc>
                          <a:spcPct val="100000"/>
                        </a:lnSpc>
                        <a:spcBef>
                          <a:spcPts val="45"/>
                        </a:spcBef>
                      </a:pPr>
                      <a:endParaRPr sz="1200" dirty="0">
                        <a:latin typeface="Times New Roman"/>
                        <a:cs typeface="Times New Roman"/>
                      </a:endParaRPr>
                    </a:p>
                    <a:p>
                      <a:pPr marR="41910" algn="ctr">
                        <a:lnSpc>
                          <a:spcPct val="100000"/>
                        </a:lnSpc>
                      </a:pPr>
                      <a:r>
                        <a:rPr sz="1100" b="1" dirty="0">
                          <a:solidFill>
                            <a:srgbClr val="231F20"/>
                          </a:solidFill>
                          <a:latin typeface="Times New Roman"/>
                          <a:cs typeface="Times New Roman"/>
                        </a:rPr>
                        <a:t>4</a:t>
                      </a:r>
                      <a:endParaRPr sz="1100" dirty="0">
                        <a:latin typeface="Times New Roman"/>
                        <a:cs typeface="Times New Roman"/>
                      </a:endParaRPr>
                    </a:p>
                  </a:txBody>
                  <a:tcPr marL="0" marR="0" marT="571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İşyeri Sağlık ve Güvenlik Birimi</a:t>
                      </a:r>
                    </a:p>
                  </a:txBody>
                  <a:tcPr marL="9525" marR="9525" marT="9525" marB="0" anchor="ctr">
                    <a:lnL w="6350" cap="flat" cmpd="sng" algn="ctr">
                      <a:solidFill>
                        <a:srgbClr val="981B22"/>
                      </a:solidFill>
                      <a:prstDash val="solid"/>
                      <a:round/>
                      <a:headEnd type="none" w="med" len="med"/>
                      <a:tailEnd type="none" w="med" len="me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Okul kurumlardaki gıda işletme denetimlerinin yapılması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1.03.2025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ctr" fontAlgn="ctr"/>
                      <a:r>
                        <a:rPr lang="tr-TR" sz="1100" b="0" i="0" u="none" strike="noStrike" dirty="0">
                          <a:solidFill>
                            <a:srgbClr val="000000"/>
                          </a:solidFill>
                          <a:effectLst/>
                          <a:latin typeface="Times New Roman" panose="02020603050405020304" pitchFamily="18" charset="0"/>
                        </a:rPr>
                        <a:t>30.03.2025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6"/>
                  </a:ext>
                </a:extLst>
              </a:tr>
              <a:tr h="558766">
                <a:tc>
                  <a:txBody>
                    <a:bodyPr/>
                    <a:lstStyle/>
                    <a:p>
                      <a:pPr>
                        <a:lnSpc>
                          <a:spcPct val="100000"/>
                        </a:lnSpc>
                        <a:spcBef>
                          <a:spcPts val="25"/>
                        </a:spcBef>
                      </a:pPr>
                      <a:endParaRPr sz="1600" dirty="0">
                        <a:latin typeface="Times New Roman"/>
                        <a:cs typeface="Times New Roman"/>
                      </a:endParaRPr>
                    </a:p>
                    <a:p>
                      <a:pPr marR="41910" algn="ctr">
                        <a:lnSpc>
                          <a:spcPct val="100000"/>
                        </a:lnSpc>
                      </a:pPr>
                      <a:r>
                        <a:rPr sz="1100" b="1" dirty="0">
                          <a:solidFill>
                            <a:srgbClr val="231F20"/>
                          </a:solidFill>
                          <a:latin typeface="Times New Roman"/>
                          <a:cs typeface="Times New Roman"/>
                        </a:rPr>
                        <a:t>5</a:t>
                      </a:r>
                      <a:endParaRPr sz="1100" dirty="0">
                        <a:latin typeface="Times New Roman"/>
                        <a:cs typeface="Times New Roman"/>
                      </a:endParaRPr>
                    </a:p>
                  </a:txBody>
                  <a:tcPr marL="0" marR="0" marT="317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Öğretmen Yetiştirme Ve Geliştirme Şubesi</a:t>
                      </a:r>
                    </a:p>
                  </a:txBody>
                  <a:tcPr marL="9525" marR="9525" marT="9525" marB="0" anchor="ctr">
                    <a:lnL w="6350" cap="flat" cmpd="sng" algn="ctr">
                      <a:solidFill>
                        <a:srgbClr val="981B22"/>
                      </a:solidFill>
                      <a:prstDash val="solid"/>
                      <a:round/>
                      <a:headEnd type="none" w="med" len="med"/>
                      <a:tailEnd type="none" w="med" len="me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Talep Doğrultusunda Hizmetiçi Eğitim Faaliyetlerinin Açılması </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ctr" fontAlgn="ctr"/>
                      <a:r>
                        <a:rPr lang="tr-TR" sz="1100" b="0" i="0" u="none" strike="noStrike">
                          <a:solidFill>
                            <a:srgbClr val="000000"/>
                          </a:solidFill>
                          <a:effectLst/>
                          <a:latin typeface="Times New Roman" panose="02020603050405020304" pitchFamily="18" charset="0"/>
                        </a:rPr>
                        <a:t>1.03.2025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ctr" fontAlgn="ctr"/>
                      <a:r>
                        <a:rPr lang="tr-TR" sz="1100" b="0" i="0" u="none" strike="noStrike" dirty="0">
                          <a:solidFill>
                            <a:srgbClr val="000000"/>
                          </a:solidFill>
                          <a:effectLst/>
                          <a:latin typeface="Times New Roman" panose="02020603050405020304" pitchFamily="18" charset="0"/>
                        </a:rPr>
                        <a:t>30.03.2025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07"/>
                  </a:ext>
                </a:extLst>
              </a:tr>
              <a:tr h="673180">
                <a:tc>
                  <a:txBody>
                    <a:bodyPr/>
                    <a:lstStyle/>
                    <a:p>
                      <a:pPr>
                        <a:lnSpc>
                          <a:spcPct val="100000"/>
                        </a:lnSpc>
                        <a:spcBef>
                          <a:spcPts val="40"/>
                        </a:spcBef>
                      </a:pPr>
                      <a:endParaRPr sz="1200" dirty="0">
                        <a:latin typeface="Times New Roman"/>
                        <a:cs typeface="Times New Roman"/>
                      </a:endParaRPr>
                    </a:p>
                    <a:p>
                      <a:pPr marR="41910" algn="ctr">
                        <a:lnSpc>
                          <a:spcPct val="100000"/>
                        </a:lnSpc>
                        <a:spcBef>
                          <a:spcPts val="5"/>
                        </a:spcBef>
                      </a:pPr>
                      <a:r>
                        <a:rPr sz="1100" b="1" dirty="0">
                          <a:solidFill>
                            <a:srgbClr val="231F20"/>
                          </a:solidFill>
                          <a:latin typeface="Times New Roman"/>
                          <a:cs typeface="Times New Roman"/>
                        </a:rPr>
                        <a:t>6</a:t>
                      </a:r>
                      <a:endParaRPr sz="1100" dirty="0">
                        <a:latin typeface="Times New Roman"/>
                        <a:cs typeface="Times New Roman"/>
                      </a:endParaRPr>
                    </a:p>
                  </a:txBody>
                  <a:tcPr marL="0" marR="0" marT="508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Öğretmen Yetiştirme Ve Geliştirme Şubesi</a:t>
                      </a:r>
                    </a:p>
                  </a:txBody>
                  <a:tcPr marL="9525" marR="9525" marT="9525" marB="0" anchor="ctr">
                    <a:lnL w="6350" cap="flat" cmpd="sng" algn="ctr">
                      <a:solidFill>
                        <a:srgbClr val="981B22"/>
                      </a:solidFill>
                      <a:prstDash val="solid"/>
                      <a:round/>
                      <a:headEnd type="none" w="med" len="med"/>
                      <a:tailEnd type="none" w="med" len="me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İlk Yardım Kurslarının Açılması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1.03.2025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ctr" fontAlgn="ctr"/>
                      <a:r>
                        <a:rPr lang="tr-TR" sz="1100" b="0" i="0" u="none" strike="noStrike" dirty="0">
                          <a:solidFill>
                            <a:srgbClr val="000000"/>
                          </a:solidFill>
                          <a:effectLst/>
                          <a:latin typeface="Times New Roman" panose="02020603050405020304" pitchFamily="18" charset="0"/>
                        </a:rPr>
                        <a:t>30.03.2025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8"/>
                  </a:ext>
                </a:extLst>
              </a:tr>
              <a:tr h="558766">
                <a:tc>
                  <a:txBody>
                    <a:bodyPr/>
                    <a:lstStyle/>
                    <a:p>
                      <a:pPr>
                        <a:lnSpc>
                          <a:spcPct val="100000"/>
                        </a:lnSpc>
                        <a:spcBef>
                          <a:spcPts val="40"/>
                        </a:spcBef>
                      </a:pPr>
                      <a:endParaRPr sz="1200" dirty="0">
                        <a:latin typeface="Times New Roman"/>
                        <a:cs typeface="Times New Roman"/>
                      </a:endParaRPr>
                    </a:p>
                    <a:p>
                      <a:pPr marR="41910" algn="ctr">
                        <a:lnSpc>
                          <a:spcPct val="100000"/>
                        </a:lnSpc>
                      </a:pPr>
                      <a:r>
                        <a:rPr sz="1100" b="1" dirty="0">
                          <a:solidFill>
                            <a:srgbClr val="231F20"/>
                          </a:solidFill>
                          <a:latin typeface="Times New Roman"/>
                          <a:cs typeface="Times New Roman"/>
                        </a:rPr>
                        <a:t>7</a:t>
                      </a:r>
                      <a:endParaRPr sz="1100" dirty="0">
                        <a:latin typeface="Times New Roman"/>
                        <a:cs typeface="Times New Roman"/>
                      </a:endParaRPr>
                    </a:p>
                  </a:txBody>
                  <a:tcPr marL="0" marR="0" marT="508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Öğretmen Yetiştirme Ve Geliştirme Şubesi</a:t>
                      </a:r>
                    </a:p>
                  </a:txBody>
                  <a:tcPr marL="9525" marR="9525" marT="9525" marB="0" anchor="ctr">
                    <a:lnL w="6350" cap="flat" cmpd="sng" algn="ctr">
                      <a:solidFill>
                        <a:srgbClr val="981B22"/>
                      </a:solidFill>
                      <a:prstDash val="solid"/>
                      <a:round/>
                      <a:headEnd type="none" w="med" len="med"/>
                      <a:tailEnd type="none" w="med" len="me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Adaylık Eğitimlerinin Verilmesi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ctr" fontAlgn="ctr"/>
                      <a:r>
                        <a:rPr lang="tr-TR" sz="1100" b="0" i="0" u="none" strike="noStrike">
                          <a:solidFill>
                            <a:srgbClr val="000000"/>
                          </a:solidFill>
                          <a:effectLst/>
                          <a:latin typeface="Times New Roman" panose="02020603050405020304" pitchFamily="18" charset="0"/>
                        </a:rPr>
                        <a:t>1.03.2025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ctr" fontAlgn="ctr"/>
                      <a:r>
                        <a:rPr lang="tr-TR" sz="1100" b="0" i="0" u="none" strike="noStrike" dirty="0">
                          <a:solidFill>
                            <a:srgbClr val="000000"/>
                          </a:solidFill>
                          <a:effectLst/>
                          <a:latin typeface="Times New Roman" panose="02020603050405020304" pitchFamily="18" charset="0"/>
                        </a:rPr>
                        <a:t>30.03.2025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09"/>
                  </a:ext>
                </a:extLst>
              </a:tr>
              <a:tr h="823369">
                <a:tc>
                  <a:txBody>
                    <a:bodyPr/>
                    <a:lstStyle/>
                    <a:p>
                      <a:pPr marR="41910" algn="ctr">
                        <a:lnSpc>
                          <a:spcPct val="100000"/>
                        </a:lnSpc>
                        <a:spcBef>
                          <a:spcPts val="919"/>
                        </a:spcBef>
                      </a:pPr>
                      <a:r>
                        <a:rPr sz="1100" b="1" dirty="0">
                          <a:solidFill>
                            <a:srgbClr val="231F20"/>
                          </a:solidFill>
                          <a:latin typeface="Times New Roman"/>
                          <a:cs typeface="Times New Roman"/>
                        </a:rPr>
                        <a:t>8</a:t>
                      </a:r>
                      <a:endParaRPr sz="1100" dirty="0">
                        <a:latin typeface="Times New Roman"/>
                        <a:cs typeface="Times New Roman"/>
                      </a:endParaRPr>
                    </a:p>
                  </a:txBody>
                  <a:tcPr marL="0" marR="0" marT="116839"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Öğretim Kurumları Şubesi</a:t>
                      </a:r>
                    </a:p>
                  </a:txBody>
                  <a:tcPr marL="9525" marR="9525" marT="9525" marB="0" anchor="ctr">
                    <a:lnL w="6350" cap="flat" cmpd="sng" algn="ctr">
                      <a:solidFill>
                        <a:srgbClr val="981B22"/>
                      </a:solidFill>
                      <a:prstDash val="solid"/>
                      <a:round/>
                      <a:headEnd type="none" w="med" len="med"/>
                      <a:tailEnd type="none" w="med" len="me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Özel Ulaştırma Hizmetleri Mesleki Eğitim ve Geliştirme Kursları  Sınavının Yapılması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1.03.2025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ctr" fontAlgn="ctr"/>
                      <a:r>
                        <a:rPr lang="tr-TR" sz="1100" b="0" i="0" u="none" strike="noStrike" dirty="0">
                          <a:solidFill>
                            <a:srgbClr val="000000"/>
                          </a:solidFill>
                          <a:effectLst/>
                          <a:latin typeface="Times New Roman" panose="02020603050405020304" pitchFamily="18" charset="0"/>
                        </a:rPr>
                        <a:t>30.03.2025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10"/>
                  </a:ext>
                </a:extLst>
              </a:tr>
              <a:tr h="513067">
                <a:tc>
                  <a:txBody>
                    <a:bodyPr/>
                    <a:lstStyle/>
                    <a:p>
                      <a:pPr marR="41910" algn="ctr">
                        <a:lnSpc>
                          <a:spcPct val="100000"/>
                        </a:lnSpc>
                        <a:spcBef>
                          <a:spcPts val="919"/>
                        </a:spcBef>
                      </a:pPr>
                      <a:r>
                        <a:rPr sz="1100" b="1" dirty="0">
                          <a:solidFill>
                            <a:srgbClr val="231F20"/>
                          </a:solidFill>
                          <a:latin typeface="Times New Roman"/>
                          <a:cs typeface="Times New Roman"/>
                        </a:rPr>
                        <a:t>9</a:t>
                      </a:r>
                      <a:endParaRPr sz="1100" dirty="0">
                        <a:latin typeface="Times New Roman"/>
                        <a:cs typeface="Times New Roman"/>
                      </a:endParaRPr>
                    </a:p>
                  </a:txBody>
                  <a:tcPr marL="0" marR="0" marT="116839"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Öğretim Kurumları Şubesi</a:t>
                      </a:r>
                    </a:p>
                  </a:txBody>
                  <a:tcPr marL="9525" marR="9525" marT="9525" marB="0" anchor="ctr">
                    <a:lnL w="6350" cap="flat" cmpd="sng" algn="ctr">
                      <a:solidFill>
                        <a:srgbClr val="981B22"/>
                      </a:solidFill>
                      <a:prstDash val="solid"/>
                      <a:round/>
                      <a:headEnd type="none" w="med" len="med"/>
                      <a:tailEnd type="none" w="med" len="me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İş Makineleri Sınavının Yapılması</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ctr" fontAlgn="ctr"/>
                      <a:r>
                        <a:rPr lang="tr-TR" sz="1100" b="0" i="0" u="none" strike="noStrike">
                          <a:solidFill>
                            <a:srgbClr val="000000"/>
                          </a:solidFill>
                          <a:effectLst/>
                          <a:latin typeface="Times New Roman" panose="02020603050405020304" pitchFamily="18" charset="0"/>
                        </a:rPr>
                        <a:t>1.03.2025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ctr" fontAlgn="ctr"/>
                      <a:r>
                        <a:rPr lang="tr-TR" sz="1100" b="0" i="0" u="none" strike="noStrike" dirty="0">
                          <a:solidFill>
                            <a:srgbClr val="000000"/>
                          </a:solidFill>
                          <a:effectLst/>
                          <a:latin typeface="Times New Roman" panose="02020603050405020304" pitchFamily="18" charset="0"/>
                        </a:rPr>
                        <a:t>30.03.2025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11"/>
                  </a:ext>
                </a:extLst>
              </a:tr>
              <a:tr h="625788">
                <a:tc>
                  <a:txBody>
                    <a:bodyPr/>
                    <a:lstStyle/>
                    <a:p>
                      <a:pPr>
                        <a:lnSpc>
                          <a:spcPct val="100000"/>
                        </a:lnSpc>
                        <a:spcBef>
                          <a:spcPts val="40"/>
                        </a:spcBef>
                      </a:pPr>
                      <a:endParaRPr sz="1200" dirty="0">
                        <a:latin typeface="Times New Roman"/>
                        <a:cs typeface="Times New Roman"/>
                      </a:endParaRPr>
                    </a:p>
                    <a:p>
                      <a:pPr marR="41910" algn="ctr">
                        <a:lnSpc>
                          <a:spcPct val="100000"/>
                        </a:lnSpc>
                      </a:pPr>
                      <a:r>
                        <a:rPr sz="1100" b="1" spc="5" dirty="0">
                          <a:solidFill>
                            <a:srgbClr val="231F20"/>
                          </a:solidFill>
                          <a:latin typeface="Times New Roman"/>
                          <a:cs typeface="Times New Roman"/>
                        </a:rPr>
                        <a:t>10</a:t>
                      </a:r>
                      <a:endParaRPr sz="1100" dirty="0">
                        <a:latin typeface="Times New Roman"/>
                        <a:cs typeface="Times New Roman"/>
                      </a:endParaRPr>
                    </a:p>
                  </a:txBody>
                  <a:tcPr marL="0" marR="0" marT="508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Öğretim Kurumları Şubesi</a:t>
                      </a:r>
                    </a:p>
                  </a:txBody>
                  <a:tcPr marL="9525" marR="9525" marT="9525" marB="0" anchor="ctr">
                    <a:lnL w="6350" cap="flat" cmpd="sng" algn="ctr">
                      <a:solidFill>
                        <a:srgbClr val="981B22"/>
                      </a:solidFill>
                      <a:prstDash val="solid"/>
                      <a:round/>
                      <a:headEnd type="none" w="med" len="med"/>
                      <a:tailEnd type="none" w="med" len="me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2024-2025 Öğretim Yılı Özel Barınma Hizmetleri (Yurtlar) Kurumlarının                  II. denetiminin yapılması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ctr" fontAlgn="ctr"/>
                      <a:r>
                        <a:rPr lang="tr-TR" sz="1100" b="0" i="0" u="none" strike="noStrike">
                          <a:solidFill>
                            <a:srgbClr val="000000"/>
                          </a:solidFill>
                          <a:effectLst/>
                          <a:latin typeface="Times New Roman" panose="02020603050405020304" pitchFamily="18" charset="0"/>
                        </a:rPr>
                        <a:t>1.03.2025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ctr" fontAlgn="ctr"/>
                      <a:r>
                        <a:rPr lang="tr-TR" sz="1100" b="0" i="0" u="none" strike="noStrike" dirty="0">
                          <a:solidFill>
                            <a:srgbClr val="000000"/>
                          </a:solidFill>
                          <a:effectLst/>
                          <a:latin typeface="Times New Roman" panose="02020603050405020304" pitchFamily="18" charset="0"/>
                        </a:rPr>
                        <a:t>30.03.2025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2"/>
                  </a:ext>
                </a:extLst>
              </a:tr>
              <a:tr h="558766">
                <a:tc>
                  <a:txBody>
                    <a:bodyPr/>
                    <a:lstStyle/>
                    <a:p>
                      <a:pPr>
                        <a:lnSpc>
                          <a:spcPct val="100000"/>
                        </a:lnSpc>
                        <a:spcBef>
                          <a:spcPts val="40"/>
                        </a:spcBef>
                      </a:pPr>
                      <a:endParaRPr sz="1200" dirty="0">
                        <a:latin typeface="Times New Roman"/>
                        <a:cs typeface="Times New Roman"/>
                      </a:endParaRPr>
                    </a:p>
                    <a:p>
                      <a:pPr marR="41910" algn="ctr">
                        <a:lnSpc>
                          <a:spcPct val="100000"/>
                        </a:lnSpc>
                      </a:pPr>
                      <a:r>
                        <a:rPr sz="1100" b="1" spc="5" dirty="0">
                          <a:solidFill>
                            <a:srgbClr val="231F20"/>
                          </a:solidFill>
                          <a:latin typeface="Times New Roman"/>
                          <a:cs typeface="Times New Roman"/>
                        </a:rPr>
                        <a:t>11</a:t>
                      </a:r>
                      <a:endParaRPr sz="1100" dirty="0">
                        <a:latin typeface="Times New Roman"/>
                        <a:cs typeface="Times New Roman"/>
                      </a:endParaRPr>
                    </a:p>
                  </a:txBody>
                  <a:tcPr marL="0" marR="0" marT="508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Personel Şubesi (Atama</a:t>
                      </a:r>
                    </a:p>
                  </a:txBody>
                  <a:tcPr marL="9525" marR="9525" marT="9525" marB="0" anchor="ctr">
                    <a:lnL w="6350" cap="flat" cmpd="sng" algn="ctr">
                      <a:solidFill>
                        <a:srgbClr val="981B22"/>
                      </a:solidFill>
                      <a:prstDash val="solid"/>
                      <a:round/>
                      <a:headEnd type="none" w="med" len="med"/>
                      <a:tailEnd type="none" w="med" len="me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Okulların Talepleri Doğrultusunda Belletici Öğretmen Görevlendirme</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ctr" fontAlgn="ctr"/>
                      <a:r>
                        <a:rPr lang="tr-TR" sz="1100" b="0" i="0" u="none" strike="noStrike">
                          <a:solidFill>
                            <a:srgbClr val="000000"/>
                          </a:solidFill>
                          <a:effectLst/>
                          <a:latin typeface="Times New Roman" panose="02020603050405020304" pitchFamily="18" charset="0"/>
                        </a:rPr>
                        <a:t>1.03.2025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ctr" fontAlgn="ctr"/>
                      <a:r>
                        <a:rPr lang="tr-TR" sz="1100" b="0" i="0" u="none" strike="noStrike" dirty="0">
                          <a:solidFill>
                            <a:srgbClr val="000000"/>
                          </a:solidFill>
                          <a:effectLst/>
                          <a:latin typeface="Times New Roman" panose="02020603050405020304" pitchFamily="18" charset="0"/>
                        </a:rPr>
                        <a:t>30.03.2025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3"/>
                  </a:ext>
                </a:extLst>
              </a:tr>
              <a:tr h="558766">
                <a:tc>
                  <a:txBody>
                    <a:bodyPr/>
                    <a:lstStyle/>
                    <a:p>
                      <a:pPr>
                        <a:lnSpc>
                          <a:spcPct val="100000"/>
                        </a:lnSpc>
                        <a:spcBef>
                          <a:spcPts val="40"/>
                        </a:spcBef>
                      </a:pPr>
                      <a:endParaRPr sz="1200" dirty="0">
                        <a:latin typeface="Times New Roman"/>
                        <a:cs typeface="Times New Roman"/>
                      </a:endParaRPr>
                    </a:p>
                    <a:p>
                      <a:pPr marR="41910" algn="ctr">
                        <a:lnSpc>
                          <a:spcPct val="100000"/>
                        </a:lnSpc>
                      </a:pPr>
                      <a:r>
                        <a:rPr sz="1100" b="1" spc="5" dirty="0">
                          <a:solidFill>
                            <a:srgbClr val="231F20"/>
                          </a:solidFill>
                          <a:latin typeface="Times New Roman"/>
                          <a:cs typeface="Times New Roman"/>
                        </a:rPr>
                        <a:t>12</a:t>
                      </a:r>
                      <a:endParaRPr sz="1100" dirty="0">
                        <a:latin typeface="Times New Roman"/>
                        <a:cs typeface="Times New Roman"/>
                      </a:endParaRPr>
                    </a:p>
                  </a:txBody>
                  <a:tcPr marL="0" marR="0" marT="508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dirty="0">
                          <a:solidFill>
                            <a:srgbClr val="000000"/>
                          </a:solidFill>
                          <a:effectLst/>
                          <a:latin typeface="Times New Roman" panose="02020603050405020304" pitchFamily="18" charset="0"/>
                        </a:rPr>
                        <a:t>Personel Şubesi (Atama</a:t>
                      </a:r>
                    </a:p>
                  </a:txBody>
                  <a:tcPr marL="9525" marR="9525" marT="9525" marB="0" anchor="ctr">
                    <a:lnL w="6350" cap="flat" cmpd="sng" algn="ctr">
                      <a:solidFill>
                        <a:srgbClr val="981B22"/>
                      </a:solidFill>
                      <a:prstDash val="solid"/>
                      <a:round/>
                      <a:headEnd type="none" w="med" len="med"/>
                      <a:tailEnd type="none" w="med" len="me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Okulların Talepleri Doğrultusunda Ücretli Öğretmen Görevlendirme</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ctr" fontAlgn="ctr"/>
                      <a:r>
                        <a:rPr lang="tr-TR" sz="1100" b="0" i="0" u="none" strike="noStrike">
                          <a:solidFill>
                            <a:srgbClr val="000000"/>
                          </a:solidFill>
                          <a:effectLst/>
                          <a:latin typeface="Times New Roman" panose="02020603050405020304" pitchFamily="18" charset="0"/>
                        </a:rPr>
                        <a:t>1.03.2025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ctr" fontAlgn="ctr"/>
                      <a:r>
                        <a:rPr lang="tr-TR" sz="1100" b="0" i="0" u="none" strike="noStrike" dirty="0">
                          <a:solidFill>
                            <a:srgbClr val="000000"/>
                          </a:solidFill>
                          <a:effectLst/>
                          <a:latin typeface="Times New Roman" panose="02020603050405020304" pitchFamily="18" charset="0"/>
                        </a:rPr>
                        <a:t>30.03.2025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4"/>
                  </a:ext>
                </a:extLst>
              </a:tr>
              <a:tr h="558767">
                <a:tc>
                  <a:txBody>
                    <a:bodyPr/>
                    <a:lstStyle/>
                    <a:p>
                      <a:pPr>
                        <a:lnSpc>
                          <a:spcPct val="100000"/>
                        </a:lnSpc>
                        <a:spcBef>
                          <a:spcPts val="50"/>
                        </a:spcBef>
                      </a:pPr>
                      <a:endParaRPr sz="2050" dirty="0">
                        <a:latin typeface="Times New Roman"/>
                        <a:cs typeface="Times New Roman"/>
                      </a:endParaRPr>
                    </a:p>
                    <a:p>
                      <a:pPr marR="41910" algn="ctr">
                        <a:lnSpc>
                          <a:spcPct val="100000"/>
                        </a:lnSpc>
                        <a:spcBef>
                          <a:spcPts val="5"/>
                        </a:spcBef>
                      </a:pPr>
                      <a:r>
                        <a:rPr sz="1100" b="1" spc="5" dirty="0">
                          <a:solidFill>
                            <a:srgbClr val="231F20"/>
                          </a:solidFill>
                          <a:latin typeface="Times New Roman"/>
                          <a:cs typeface="Times New Roman"/>
                        </a:rPr>
                        <a:t>13</a:t>
                      </a:r>
                      <a:endParaRPr sz="1100" dirty="0">
                        <a:latin typeface="Times New Roman"/>
                        <a:cs typeface="Times New Roman"/>
                      </a:endParaRPr>
                    </a:p>
                  </a:txBody>
                  <a:tcPr marL="0" marR="0" marT="635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dirty="0">
                          <a:solidFill>
                            <a:srgbClr val="000000"/>
                          </a:solidFill>
                          <a:effectLst/>
                          <a:latin typeface="Times New Roman" panose="02020603050405020304" pitchFamily="18" charset="0"/>
                        </a:rPr>
                        <a:t>Personel Şubesi (Atama</a:t>
                      </a:r>
                    </a:p>
                  </a:txBody>
                  <a:tcPr marL="9525" marR="9525" marT="9525" marB="0" anchor="ctr">
                    <a:lnL w="6350" cap="flat" cmpd="sng" algn="ctr">
                      <a:solidFill>
                        <a:srgbClr val="981B22"/>
                      </a:solidFill>
                      <a:prstDash val="solid"/>
                      <a:round/>
                      <a:headEnd type="none" w="med" len="med"/>
                      <a:tailEnd type="none" w="med" len="me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İzin Alan Okul Yöneticilerinin Yerine Görevlendirme Yapama</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ctr" fontAlgn="ctr"/>
                      <a:r>
                        <a:rPr lang="tr-TR" sz="1100" b="0" i="0" u="none" strike="noStrike">
                          <a:solidFill>
                            <a:srgbClr val="000000"/>
                          </a:solidFill>
                          <a:effectLst/>
                          <a:latin typeface="Times New Roman" panose="02020603050405020304" pitchFamily="18" charset="0"/>
                        </a:rPr>
                        <a:t>1.03.2025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ctr" fontAlgn="ctr"/>
                      <a:r>
                        <a:rPr lang="tr-TR" sz="1100" b="0" i="0" u="none" strike="noStrike" dirty="0">
                          <a:solidFill>
                            <a:srgbClr val="000000"/>
                          </a:solidFill>
                          <a:effectLst/>
                          <a:latin typeface="Times New Roman" panose="02020603050405020304" pitchFamily="18" charset="0"/>
                        </a:rPr>
                        <a:t>30.03.2025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5"/>
                  </a:ext>
                </a:extLst>
              </a:tr>
              <a:tr h="516681">
                <a:tc>
                  <a:txBody>
                    <a:bodyPr/>
                    <a:lstStyle/>
                    <a:p>
                      <a:pPr marR="41910" algn="ctr">
                        <a:lnSpc>
                          <a:spcPct val="100000"/>
                        </a:lnSpc>
                        <a:spcBef>
                          <a:spcPts val="760"/>
                        </a:spcBef>
                      </a:pPr>
                      <a:r>
                        <a:rPr sz="1100" b="1" spc="5" dirty="0">
                          <a:solidFill>
                            <a:srgbClr val="231F20"/>
                          </a:solidFill>
                          <a:latin typeface="Times New Roman"/>
                          <a:cs typeface="Times New Roman"/>
                        </a:rPr>
                        <a:t>14</a:t>
                      </a:r>
                      <a:endParaRPr sz="1100" dirty="0">
                        <a:latin typeface="Times New Roman"/>
                        <a:cs typeface="Times New Roman"/>
                      </a:endParaRPr>
                    </a:p>
                  </a:txBody>
                  <a:tcPr marL="0" marR="0" marT="9652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dirty="0">
                          <a:solidFill>
                            <a:srgbClr val="000000"/>
                          </a:solidFill>
                          <a:effectLst/>
                          <a:latin typeface="Times New Roman" panose="02020603050405020304" pitchFamily="18" charset="0"/>
                        </a:rPr>
                        <a:t>Personel Şubesi (Atama)</a:t>
                      </a:r>
                    </a:p>
                  </a:txBody>
                  <a:tcPr marL="9525" marR="9525" marT="9525" marB="0" anchor="ctr">
                    <a:lnL w="6350" cap="flat" cmpd="sng" algn="ctr">
                      <a:solidFill>
                        <a:srgbClr val="981B22"/>
                      </a:solidFill>
                      <a:prstDash val="solid"/>
                      <a:round/>
                      <a:headEnd type="none" w="med" len="med"/>
                      <a:tailEnd type="none" w="med" len="me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2025 Yılı Milli Eğitim Bakanlığına Bağlı Özel Program Ve Proje Uygulayan Eğitim Kurumların Yönetici Görevlendirmelerine İlişkin Kılavuz Doğrultusunda İş Ve İşlemlerin Yapılması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ctr" fontAlgn="ctr"/>
                      <a:r>
                        <a:rPr lang="tr-TR" sz="1100" b="0" i="0" u="none" strike="noStrike">
                          <a:solidFill>
                            <a:srgbClr val="000000"/>
                          </a:solidFill>
                          <a:effectLst/>
                          <a:latin typeface="Times New Roman" panose="02020603050405020304" pitchFamily="18" charset="0"/>
                        </a:rPr>
                        <a:t>1.03.2025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ctr" fontAlgn="ctr"/>
                      <a:r>
                        <a:rPr lang="tr-TR" sz="1100" b="0" i="0" u="none" strike="noStrike" dirty="0">
                          <a:solidFill>
                            <a:srgbClr val="000000"/>
                          </a:solidFill>
                          <a:effectLst/>
                          <a:latin typeface="Times New Roman" panose="02020603050405020304" pitchFamily="18" charset="0"/>
                        </a:rPr>
                        <a:t>30.03.2025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6"/>
                  </a:ext>
                </a:extLst>
              </a:tr>
              <a:tr h="647813">
                <a:tc>
                  <a:txBody>
                    <a:bodyPr/>
                    <a:lstStyle/>
                    <a:p>
                      <a:pPr marR="41910" algn="ctr">
                        <a:lnSpc>
                          <a:spcPct val="100000"/>
                        </a:lnSpc>
                        <a:spcBef>
                          <a:spcPts val="760"/>
                        </a:spcBef>
                      </a:pPr>
                      <a:r>
                        <a:rPr sz="1100" b="1" spc="5" dirty="0">
                          <a:solidFill>
                            <a:srgbClr val="231F20"/>
                          </a:solidFill>
                          <a:latin typeface="Times New Roman"/>
                          <a:cs typeface="Times New Roman"/>
                        </a:rPr>
                        <a:t>1</a:t>
                      </a:r>
                      <a:r>
                        <a:rPr lang="tr-TR" sz="1100" b="1" spc="5" dirty="0">
                          <a:solidFill>
                            <a:srgbClr val="231F20"/>
                          </a:solidFill>
                          <a:latin typeface="Times New Roman"/>
                          <a:cs typeface="Times New Roman"/>
                        </a:rPr>
                        <a:t>5</a:t>
                      </a:r>
                      <a:endParaRPr sz="1100" dirty="0">
                        <a:latin typeface="Times New Roman"/>
                        <a:cs typeface="Times New Roman"/>
                      </a:endParaRPr>
                    </a:p>
                  </a:txBody>
                  <a:tcPr marL="0" marR="0" marT="96520" marB="0">
                    <a:lnL w="6350">
                      <a:solidFill>
                        <a:srgbClr val="981B22"/>
                      </a:solidFill>
                      <a:prstDash val="solid"/>
                    </a:lnL>
                    <a:lnR w="6350" cap="flat" cmpd="sng" algn="ctr">
                      <a:solidFill>
                        <a:srgbClr val="981B22"/>
                      </a:solidFill>
                      <a:prstDash val="solid"/>
                      <a:round/>
                      <a:headEnd type="none" w="med" len="med"/>
                      <a:tailEnd type="none" w="med" len="me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dirty="0">
                          <a:solidFill>
                            <a:srgbClr val="000000"/>
                          </a:solidFill>
                          <a:effectLst/>
                          <a:latin typeface="Times New Roman" panose="02020603050405020304" pitchFamily="18" charset="0"/>
                        </a:rPr>
                        <a:t>Personel Şubesi (Atama)</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Dönem Dışı Eğitim Öğretim </a:t>
                      </a:r>
                      <a:br>
                        <a:rPr lang="tr-TR" sz="1100" b="0" i="0" u="none" strike="noStrike">
                          <a:solidFill>
                            <a:srgbClr val="000000"/>
                          </a:solidFill>
                          <a:effectLst/>
                          <a:latin typeface="Times New Roman" panose="02020603050405020304" pitchFamily="18" charset="0"/>
                        </a:rPr>
                      </a:br>
                      <a:r>
                        <a:rPr lang="tr-TR" sz="1100" b="0" i="0" u="none" strike="noStrike">
                          <a:solidFill>
                            <a:srgbClr val="000000"/>
                          </a:solidFill>
                          <a:effectLst/>
                          <a:latin typeface="Times New Roman" panose="02020603050405020304" pitchFamily="18" charset="0"/>
                        </a:rPr>
                        <a:t>Hizmetleri Hariç Personelin</a:t>
                      </a:r>
                      <a:br>
                        <a:rPr lang="tr-TR" sz="1100" b="0" i="0" u="none" strike="noStrike">
                          <a:solidFill>
                            <a:srgbClr val="000000"/>
                          </a:solidFill>
                          <a:effectLst/>
                          <a:latin typeface="Times New Roman" panose="02020603050405020304" pitchFamily="18" charset="0"/>
                        </a:rPr>
                      </a:br>
                      <a:r>
                        <a:rPr lang="tr-TR" sz="1100" b="0" i="0" u="none" strike="noStrike">
                          <a:solidFill>
                            <a:srgbClr val="000000"/>
                          </a:solidFill>
                          <a:effectLst/>
                          <a:latin typeface="Times New Roman" panose="02020603050405020304" pitchFamily="18" charset="0"/>
                        </a:rPr>
                        <a:t>Eş Ve Sağlık Özrü Tayin</a:t>
                      </a:r>
                      <a:br>
                        <a:rPr lang="tr-TR" sz="1100" b="0" i="0" u="none" strike="noStrike">
                          <a:solidFill>
                            <a:srgbClr val="000000"/>
                          </a:solidFill>
                          <a:effectLst/>
                          <a:latin typeface="Times New Roman" panose="02020603050405020304" pitchFamily="18" charset="0"/>
                        </a:rPr>
                      </a:br>
                      <a:r>
                        <a:rPr lang="tr-TR" sz="1100" b="0" i="0" u="none" strike="noStrike">
                          <a:solidFill>
                            <a:srgbClr val="000000"/>
                          </a:solidFill>
                          <a:effectLst/>
                          <a:latin typeface="Times New Roman" panose="02020603050405020304" pitchFamily="18" charset="0"/>
                        </a:rPr>
                        <a:t>İş Ve İşlemleri</a:t>
                      </a:r>
                      <a:br>
                        <a:rPr lang="tr-TR" sz="1100" b="0" i="0" u="none" strike="noStrike">
                          <a:solidFill>
                            <a:srgbClr val="000000"/>
                          </a:solidFill>
                          <a:effectLst/>
                          <a:latin typeface="Times New Roman" panose="02020603050405020304" pitchFamily="18" charset="0"/>
                        </a:rPr>
                      </a:br>
                      <a:endParaRPr lang="tr-TR" sz="1100" b="0" i="0" u="none" strike="noStrike">
                        <a:solidFill>
                          <a:srgbClr val="000000"/>
                        </a:solidFill>
                        <a:effectLst/>
                        <a:latin typeface="Times New Roman" panose="02020603050405020304" pitchFamily="18" charset="0"/>
                      </a:endParaRP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ctr" fontAlgn="ctr"/>
                      <a:r>
                        <a:rPr lang="tr-TR" sz="1100" b="0" i="0" u="none" strike="noStrike">
                          <a:solidFill>
                            <a:srgbClr val="000000"/>
                          </a:solidFill>
                          <a:effectLst/>
                          <a:latin typeface="Times New Roman" panose="02020603050405020304" pitchFamily="18" charset="0"/>
                        </a:rPr>
                        <a:t>1.03.2025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ctr" fontAlgn="ctr"/>
                      <a:r>
                        <a:rPr lang="tr-TR" sz="1100" b="0" i="0" u="none" strike="noStrike" dirty="0">
                          <a:solidFill>
                            <a:srgbClr val="000000"/>
                          </a:solidFill>
                          <a:effectLst/>
                          <a:latin typeface="Times New Roman" panose="02020603050405020304" pitchFamily="18" charset="0"/>
                        </a:rPr>
                        <a:t>30.03.2025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7"/>
                  </a:ext>
                </a:extLst>
              </a:tr>
            </a:tbl>
          </a:graphicData>
        </a:graphic>
      </p:graphicFrame>
      <p:sp>
        <p:nvSpPr>
          <p:cNvPr id="3" name="object 3"/>
          <p:cNvSpPr txBox="1">
            <a:spLocks noGrp="1"/>
          </p:cNvSpPr>
          <p:nvPr>
            <p:ph type="sldNum" sz="quarter" idx="7"/>
          </p:nvPr>
        </p:nvSpPr>
        <p:spPr>
          <a:xfrm>
            <a:off x="3372154" y="9390716"/>
            <a:ext cx="276225" cy="166712"/>
          </a:xfrm>
          <a:prstGeom prst="rect">
            <a:avLst/>
          </a:prstGeom>
        </p:spPr>
        <p:txBody>
          <a:bodyPr vert="horz" wrap="square" lIns="0" tIns="0" rIns="0" bIns="0" rtlCol="0">
            <a:spAutoFit/>
          </a:bodyPr>
          <a:lstStyle/>
          <a:p>
            <a:pPr marL="38100">
              <a:lnSpc>
                <a:spcPts val="1290"/>
              </a:lnSpc>
            </a:pPr>
            <a:r>
              <a:rPr lang="tr-TR" spc="-30" dirty="0"/>
              <a:t>…..</a:t>
            </a:r>
            <a:endParaRPr spc="-30" dirty="0"/>
          </a:p>
        </p:txBody>
      </p:sp>
      <p:sp>
        <p:nvSpPr>
          <p:cNvPr id="4" name="Dikdörtgen 3"/>
          <p:cNvSpPr/>
          <p:nvPr/>
        </p:nvSpPr>
        <p:spPr>
          <a:xfrm>
            <a:off x="3206750" y="9372600"/>
            <a:ext cx="609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22</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1484520731"/>
              </p:ext>
            </p:extLst>
          </p:nvPr>
        </p:nvGraphicFramePr>
        <p:xfrm>
          <a:off x="158750" y="3"/>
          <a:ext cx="6629400" cy="8601013"/>
        </p:xfrm>
        <a:graphic>
          <a:graphicData uri="http://schemas.openxmlformats.org/drawingml/2006/table">
            <a:tbl>
              <a:tblPr firstRow="1" bandRow="1">
                <a:tableStyleId>{2D5ABB26-0587-4C30-8999-92F81FD0307C}</a:tableStyleId>
              </a:tblPr>
              <a:tblGrid>
                <a:gridCol w="600449">
                  <a:extLst>
                    <a:ext uri="{9D8B030D-6E8A-4147-A177-3AD203B41FA5}">
                      <a16:colId xmlns:a16="http://schemas.microsoft.com/office/drawing/2014/main" val="20000"/>
                    </a:ext>
                  </a:extLst>
                </a:gridCol>
                <a:gridCol w="1357557">
                  <a:extLst>
                    <a:ext uri="{9D8B030D-6E8A-4147-A177-3AD203B41FA5}">
                      <a16:colId xmlns:a16="http://schemas.microsoft.com/office/drawing/2014/main" val="20001"/>
                    </a:ext>
                  </a:extLst>
                </a:gridCol>
                <a:gridCol w="3045345">
                  <a:extLst>
                    <a:ext uri="{9D8B030D-6E8A-4147-A177-3AD203B41FA5}">
                      <a16:colId xmlns:a16="http://schemas.microsoft.com/office/drawing/2014/main" val="20002"/>
                    </a:ext>
                  </a:extLst>
                </a:gridCol>
                <a:gridCol w="813024">
                  <a:extLst>
                    <a:ext uri="{9D8B030D-6E8A-4147-A177-3AD203B41FA5}">
                      <a16:colId xmlns:a16="http://schemas.microsoft.com/office/drawing/2014/main" val="20003"/>
                    </a:ext>
                  </a:extLst>
                </a:gridCol>
                <a:gridCol w="813025">
                  <a:extLst>
                    <a:ext uri="{9D8B030D-6E8A-4147-A177-3AD203B41FA5}">
                      <a16:colId xmlns:a16="http://schemas.microsoft.com/office/drawing/2014/main" val="20004"/>
                    </a:ext>
                  </a:extLst>
                </a:gridCol>
              </a:tblGrid>
              <a:tr h="229077">
                <a:tc gridSpan="5">
                  <a:txBody>
                    <a:bodyPr/>
                    <a:lstStyle/>
                    <a:p>
                      <a:pPr algn="ctr">
                        <a:lnSpc>
                          <a:spcPct val="100000"/>
                        </a:lnSpc>
                        <a:spcBef>
                          <a:spcPts val="340"/>
                        </a:spcBef>
                      </a:pPr>
                      <a:r>
                        <a:rPr sz="1200" b="1" spc="-100" dirty="0">
                          <a:solidFill>
                            <a:srgbClr val="FFFFFF"/>
                          </a:solidFill>
                          <a:latin typeface="Times New Roman"/>
                          <a:cs typeface="Times New Roman"/>
                        </a:rPr>
                        <a:t>MART</a:t>
                      </a:r>
                      <a:endParaRPr sz="1200" dirty="0">
                        <a:latin typeface="Times New Roman"/>
                        <a:cs typeface="Times New Roman"/>
                      </a:endParaRPr>
                    </a:p>
                  </a:txBody>
                  <a:tcPr marL="0" marR="0" marT="4318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solidFill>
                      <a:srgbClr val="8F232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89875">
                <a:tc rowSpan="2">
                  <a:txBody>
                    <a:bodyPr/>
                    <a:lstStyle/>
                    <a:p>
                      <a:pPr marL="76835" marR="24765" indent="-44450">
                        <a:lnSpc>
                          <a:spcPts val="1200"/>
                        </a:lnSpc>
                        <a:spcBef>
                          <a:spcPts val="690"/>
                        </a:spcBef>
                      </a:pPr>
                      <a:r>
                        <a:rPr sz="1100" b="1" dirty="0">
                          <a:solidFill>
                            <a:srgbClr val="231F20"/>
                          </a:solidFill>
                          <a:latin typeface="Times New Roman"/>
                          <a:cs typeface="Times New Roman"/>
                        </a:rPr>
                        <a:t>SIRA  </a:t>
                      </a:r>
                      <a:r>
                        <a:rPr sz="1100" b="1" spc="-20" dirty="0">
                          <a:solidFill>
                            <a:srgbClr val="231F20"/>
                          </a:solidFill>
                          <a:latin typeface="Times New Roman"/>
                          <a:cs typeface="Times New Roman"/>
                        </a:rPr>
                        <a:t>NO</a:t>
                      </a:r>
                      <a:endParaRPr sz="1100" dirty="0">
                        <a:latin typeface="Times New Roman"/>
                        <a:cs typeface="Times New Roman"/>
                      </a:endParaRPr>
                    </a:p>
                  </a:txBody>
                  <a:tcPr marL="0" marR="0" marT="8763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rowSpan="2">
                  <a:txBody>
                    <a:bodyPr/>
                    <a:lstStyle/>
                    <a:p>
                      <a:pPr marL="35560" marR="378460">
                        <a:lnSpc>
                          <a:spcPct val="75800"/>
                        </a:lnSpc>
                        <a:spcBef>
                          <a:spcPts val="969"/>
                        </a:spcBef>
                      </a:pPr>
                      <a:r>
                        <a:rPr sz="1100" b="1" dirty="0">
                          <a:solidFill>
                            <a:srgbClr val="231F20"/>
                          </a:solidFill>
                          <a:latin typeface="Times New Roman"/>
                          <a:cs typeface="Times New Roman"/>
                        </a:rPr>
                        <a:t>SO</a:t>
                      </a:r>
                      <a:r>
                        <a:rPr sz="1100" b="1" spc="-10" dirty="0">
                          <a:solidFill>
                            <a:srgbClr val="231F20"/>
                          </a:solidFill>
                          <a:latin typeface="Times New Roman"/>
                          <a:cs typeface="Times New Roman"/>
                        </a:rPr>
                        <a:t>R</a:t>
                      </a:r>
                      <a:r>
                        <a:rPr sz="1100" b="1" spc="15" dirty="0">
                          <a:solidFill>
                            <a:srgbClr val="231F20"/>
                          </a:solidFill>
                          <a:latin typeface="Times New Roman"/>
                          <a:cs typeface="Times New Roman"/>
                        </a:rPr>
                        <a:t>U</a:t>
                      </a:r>
                      <a:r>
                        <a:rPr sz="1100" b="1" spc="5" dirty="0">
                          <a:solidFill>
                            <a:srgbClr val="231F20"/>
                          </a:solidFill>
                          <a:latin typeface="Times New Roman"/>
                          <a:cs typeface="Times New Roman"/>
                        </a:rPr>
                        <a:t>M</a:t>
                      </a:r>
                      <a:r>
                        <a:rPr sz="1100" b="1" spc="-35" dirty="0">
                          <a:solidFill>
                            <a:srgbClr val="231F20"/>
                          </a:solidFill>
                          <a:latin typeface="Times New Roman"/>
                          <a:cs typeface="Times New Roman"/>
                        </a:rPr>
                        <a:t>L</a:t>
                      </a:r>
                      <a:r>
                        <a:rPr sz="1100" b="1" dirty="0">
                          <a:solidFill>
                            <a:srgbClr val="231F20"/>
                          </a:solidFill>
                          <a:latin typeface="Times New Roman"/>
                          <a:cs typeface="Times New Roman"/>
                        </a:rPr>
                        <a:t>U  </a:t>
                      </a:r>
                      <a:r>
                        <a:rPr sz="1100" b="1" spc="-60" dirty="0">
                          <a:solidFill>
                            <a:srgbClr val="231F20"/>
                          </a:solidFill>
                          <a:latin typeface="Times New Roman"/>
                          <a:cs typeface="Times New Roman"/>
                        </a:rPr>
                        <a:t>BİRİM</a:t>
                      </a:r>
                      <a:endParaRPr sz="1100" dirty="0">
                        <a:latin typeface="Times New Roman"/>
                        <a:cs typeface="Times New Roman"/>
                      </a:endParaRPr>
                    </a:p>
                  </a:txBody>
                  <a:tcPr marL="0" marR="0" marT="123189"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rowSpan="2">
                  <a:txBody>
                    <a:bodyPr/>
                    <a:lstStyle/>
                    <a:p>
                      <a:pPr algn="ctr">
                        <a:lnSpc>
                          <a:spcPct val="100000"/>
                        </a:lnSpc>
                        <a:spcBef>
                          <a:spcPts val="1150"/>
                        </a:spcBef>
                      </a:pPr>
                      <a:r>
                        <a:rPr sz="1100" b="1" spc="-65" dirty="0">
                          <a:solidFill>
                            <a:srgbClr val="231F20"/>
                          </a:solidFill>
                          <a:latin typeface="Times New Roman"/>
                          <a:cs typeface="Times New Roman"/>
                        </a:rPr>
                        <a:t>F</a:t>
                      </a:r>
                      <a:r>
                        <a:rPr sz="1100" b="1" spc="30" dirty="0">
                          <a:solidFill>
                            <a:srgbClr val="231F20"/>
                          </a:solidFill>
                          <a:latin typeface="Times New Roman"/>
                          <a:cs typeface="Times New Roman"/>
                        </a:rPr>
                        <a:t>A</a:t>
                      </a:r>
                      <a:r>
                        <a:rPr sz="1100" b="1" spc="5" dirty="0">
                          <a:solidFill>
                            <a:srgbClr val="231F20"/>
                          </a:solidFill>
                          <a:latin typeface="Times New Roman"/>
                          <a:cs typeface="Times New Roman"/>
                        </a:rPr>
                        <a:t>A</a:t>
                      </a:r>
                      <a:r>
                        <a:rPr sz="1100" b="1" dirty="0">
                          <a:solidFill>
                            <a:srgbClr val="231F20"/>
                          </a:solidFill>
                          <a:latin typeface="Times New Roman"/>
                          <a:cs typeface="Times New Roman"/>
                        </a:rPr>
                        <a:t>LİY</a:t>
                      </a:r>
                      <a:r>
                        <a:rPr sz="1100" b="1" spc="-30" dirty="0">
                          <a:solidFill>
                            <a:srgbClr val="231F20"/>
                          </a:solidFill>
                          <a:latin typeface="Times New Roman"/>
                          <a:cs typeface="Times New Roman"/>
                        </a:rPr>
                        <a:t>E</a:t>
                      </a:r>
                      <a:r>
                        <a:rPr sz="1100" b="1" dirty="0">
                          <a:solidFill>
                            <a:srgbClr val="231F20"/>
                          </a:solidFill>
                          <a:latin typeface="Times New Roman"/>
                          <a:cs typeface="Times New Roman"/>
                        </a:rPr>
                        <a:t>T</a:t>
                      </a:r>
                      <a:r>
                        <a:rPr sz="1100" b="1" spc="-85" dirty="0">
                          <a:solidFill>
                            <a:srgbClr val="231F20"/>
                          </a:solidFill>
                          <a:latin typeface="Times New Roman"/>
                          <a:cs typeface="Times New Roman"/>
                        </a:rPr>
                        <a:t> </a:t>
                      </a:r>
                      <a:r>
                        <a:rPr sz="1100" b="1" spc="5" dirty="0">
                          <a:solidFill>
                            <a:srgbClr val="231F20"/>
                          </a:solidFill>
                          <a:latin typeface="Times New Roman"/>
                          <a:cs typeface="Times New Roman"/>
                        </a:rPr>
                        <a:t>A</a:t>
                      </a:r>
                      <a:r>
                        <a:rPr sz="1100" b="1" dirty="0">
                          <a:solidFill>
                            <a:srgbClr val="231F20"/>
                          </a:solidFill>
                          <a:latin typeface="Times New Roman"/>
                          <a:cs typeface="Times New Roman"/>
                        </a:rPr>
                        <a:t>DI</a:t>
                      </a:r>
                      <a:endParaRPr sz="1100" dirty="0">
                        <a:latin typeface="Times New Roman"/>
                        <a:cs typeface="Times New Roman"/>
                      </a:endParaRPr>
                    </a:p>
                  </a:txBody>
                  <a:tcPr marL="0" marR="0" marT="146050"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gridSpan="2">
                  <a:txBody>
                    <a:bodyPr/>
                    <a:lstStyle/>
                    <a:p>
                      <a:pPr marL="450850">
                        <a:lnSpc>
                          <a:spcPct val="100000"/>
                        </a:lnSpc>
                        <a:spcBef>
                          <a:spcPts val="210"/>
                        </a:spcBef>
                      </a:pPr>
                      <a:r>
                        <a:rPr sz="1100" b="1" spc="-65" dirty="0">
                          <a:solidFill>
                            <a:srgbClr val="231F20"/>
                          </a:solidFill>
                          <a:latin typeface="Times New Roman"/>
                          <a:cs typeface="Times New Roman"/>
                        </a:rPr>
                        <a:t>TARİHİ</a:t>
                      </a:r>
                      <a:endParaRPr sz="1100">
                        <a:latin typeface="Times New Roman"/>
                        <a:cs typeface="Times New Roman"/>
                      </a:endParaRPr>
                    </a:p>
                  </a:txBody>
                  <a:tcPr marL="0" marR="0" marT="2667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190288">
                <a:tc vMerge="1">
                  <a:txBody>
                    <a:bodyPr/>
                    <a:lstStyle/>
                    <a:p>
                      <a:endParaRPr/>
                    </a:p>
                  </a:txBody>
                  <a:tcPr marL="0" marR="0" marT="8763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vMerge="1">
                  <a:txBody>
                    <a:bodyPr/>
                    <a:lstStyle/>
                    <a:p>
                      <a:endParaRPr/>
                    </a:p>
                  </a:txBody>
                  <a:tcPr marL="0" marR="0" marT="123189"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vMerge="1">
                  <a:txBody>
                    <a:bodyPr/>
                    <a:lstStyle/>
                    <a:p>
                      <a:endParaRPr/>
                    </a:p>
                  </a:txBody>
                  <a:tcPr marL="0" marR="0" marT="14605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marL="73025">
                        <a:lnSpc>
                          <a:spcPct val="100000"/>
                        </a:lnSpc>
                        <a:spcBef>
                          <a:spcPts val="210"/>
                        </a:spcBef>
                      </a:pPr>
                      <a:r>
                        <a:rPr sz="1100" b="1" spc="-35" dirty="0">
                          <a:solidFill>
                            <a:srgbClr val="231F20"/>
                          </a:solidFill>
                          <a:latin typeface="Times New Roman"/>
                          <a:cs typeface="Times New Roman"/>
                        </a:rPr>
                        <a:t>Başlangıç</a:t>
                      </a:r>
                      <a:endParaRPr sz="1100">
                        <a:latin typeface="Times New Roman"/>
                        <a:cs typeface="Times New Roman"/>
                      </a:endParaRPr>
                    </a:p>
                  </a:txBody>
                  <a:tcPr marL="0" marR="0" marT="26670"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ctr">
                        <a:lnSpc>
                          <a:spcPct val="100000"/>
                        </a:lnSpc>
                        <a:spcBef>
                          <a:spcPts val="210"/>
                        </a:spcBef>
                      </a:pPr>
                      <a:r>
                        <a:rPr sz="1100" b="1" spc="-20" dirty="0">
                          <a:solidFill>
                            <a:srgbClr val="231F20"/>
                          </a:solidFill>
                          <a:latin typeface="Times New Roman"/>
                          <a:cs typeface="Times New Roman"/>
                        </a:rPr>
                        <a:t>Bitiş</a:t>
                      </a:r>
                      <a:endParaRPr sz="1100">
                        <a:latin typeface="Times New Roman"/>
                        <a:cs typeface="Times New Roman"/>
                      </a:endParaRPr>
                    </a:p>
                  </a:txBody>
                  <a:tcPr marL="0" marR="0" marT="26670"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2"/>
                  </a:ext>
                </a:extLst>
              </a:tr>
              <a:tr h="521490">
                <a:tc>
                  <a:txBody>
                    <a:bodyPr/>
                    <a:lstStyle/>
                    <a:p>
                      <a:pPr>
                        <a:lnSpc>
                          <a:spcPct val="100000"/>
                        </a:lnSpc>
                      </a:pPr>
                      <a:endParaRPr sz="1400">
                        <a:latin typeface="Times New Roman"/>
                        <a:cs typeface="Times New Roman"/>
                      </a:endParaRPr>
                    </a:p>
                    <a:p>
                      <a:pPr marR="41910" algn="ctr">
                        <a:lnSpc>
                          <a:spcPct val="100000"/>
                        </a:lnSpc>
                        <a:spcBef>
                          <a:spcPts val="810"/>
                        </a:spcBef>
                      </a:pPr>
                      <a:r>
                        <a:rPr sz="1100" b="1" dirty="0">
                          <a:solidFill>
                            <a:srgbClr val="231F20"/>
                          </a:solidFill>
                          <a:latin typeface="Times New Roman"/>
                          <a:cs typeface="Times New Roman"/>
                        </a:rPr>
                        <a:t>1</a:t>
                      </a:r>
                      <a:endParaRPr sz="1100">
                        <a:latin typeface="Times New Roman"/>
                        <a:cs typeface="Times New Roman"/>
                      </a:endParaRPr>
                    </a:p>
                  </a:txBody>
                  <a:tcPr marL="0" marR="0" marT="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Personel Şubesi (Özlük)</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Disiplin Ve Ceza Yazışmaları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1.03.2025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30.03.2025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3"/>
                  </a:ext>
                </a:extLst>
              </a:tr>
              <a:tr h="338947">
                <a:tc>
                  <a:txBody>
                    <a:bodyPr/>
                    <a:lstStyle/>
                    <a:p>
                      <a:pPr marR="41910" algn="ctr">
                        <a:lnSpc>
                          <a:spcPct val="100000"/>
                        </a:lnSpc>
                        <a:spcBef>
                          <a:spcPts val="425"/>
                        </a:spcBef>
                      </a:pPr>
                      <a:r>
                        <a:rPr sz="1100" b="1" dirty="0">
                          <a:solidFill>
                            <a:srgbClr val="231F20"/>
                          </a:solidFill>
                          <a:latin typeface="Times New Roman"/>
                          <a:cs typeface="Times New Roman"/>
                        </a:rPr>
                        <a:t>2</a:t>
                      </a:r>
                      <a:endParaRPr sz="1100">
                        <a:latin typeface="Times New Roman"/>
                        <a:cs typeface="Times New Roman"/>
                      </a:endParaRPr>
                    </a:p>
                  </a:txBody>
                  <a:tcPr marL="0" marR="0" marT="5397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Personel Şubesi (Özlük)</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Terfi Derece İş Ve İşlemlerinin Yapılması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1.03.2025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30.03.2025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4"/>
                  </a:ext>
                </a:extLst>
              </a:tr>
              <a:tr h="435657">
                <a:tc>
                  <a:txBody>
                    <a:bodyPr/>
                    <a:lstStyle/>
                    <a:p>
                      <a:pPr>
                        <a:lnSpc>
                          <a:spcPct val="100000"/>
                        </a:lnSpc>
                        <a:spcBef>
                          <a:spcPts val="45"/>
                        </a:spcBef>
                      </a:pPr>
                      <a:endParaRPr sz="1200">
                        <a:latin typeface="Times New Roman"/>
                        <a:cs typeface="Times New Roman"/>
                      </a:endParaRPr>
                    </a:p>
                    <a:p>
                      <a:pPr marR="41910" algn="ctr">
                        <a:lnSpc>
                          <a:spcPct val="100000"/>
                        </a:lnSpc>
                      </a:pPr>
                      <a:r>
                        <a:rPr sz="1100" b="1" dirty="0">
                          <a:solidFill>
                            <a:srgbClr val="231F20"/>
                          </a:solidFill>
                          <a:latin typeface="Times New Roman"/>
                          <a:cs typeface="Times New Roman"/>
                        </a:rPr>
                        <a:t>3</a:t>
                      </a:r>
                      <a:endParaRPr sz="1100">
                        <a:latin typeface="Times New Roman"/>
                        <a:cs typeface="Times New Roman"/>
                      </a:endParaRPr>
                    </a:p>
                  </a:txBody>
                  <a:tcPr marL="0" marR="0" marT="571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Ortaöğretim Şubesi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da-DK" sz="1100" b="0" i="0" u="none" strike="noStrike">
                          <a:solidFill>
                            <a:srgbClr val="000000"/>
                          </a:solidFill>
                          <a:effectLst/>
                          <a:latin typeface="Times New Roman" panose="02020603050405020304" pitchFamily="18" charset="0"/>
                        </a:rPr>
                        <a:t>Sanat ve Spor Kurulu Toplantısı</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3.03.2025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7.03.2025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05"/>
                  </a:ext>
                </a:extLst>
              </a:tr>
              <a:tr h="885815">
                <a:tc>
                  <a:txBody>
                    <a:bodyPr/>
                    <a:lstStyle/>
                    <a:p>
                      <a:pPr>
                        <a:lnSpc>
                          <a:spcPct val="100000"/>
                        </a:lnSpc>
                        <a:spcBef>
                          <a:spcPts val="45"/>
                        </a:spcBef>
                      </a:pPr>
                      <a:endParaRPr sz="1200">
                        <a:latin typeface="Times New Roman"/>
                        <a:cs typeface="Times New Roman"/>
                      </a:endParaRPr>
                    </a:p>
                    <a:p>
                      <a:pPr marR="41910" algn="ctr">
                        <a:lnSpc>
                          <a:spcPct val="100000"/>
                        </a:lnSpc>
                      </a:pPr>
                      <a:r>
                        <a:rPr sz="1100" b="1" dirty="0">
                          <a:solidFill>
                            <a:srgbClr val="231F20"/>
                          </a:solidFill>
                          <a:latin typeface="Times New Roman"/>
                          <a:cs typeface="Times New Roman"/>
                        </a:rPr>
                        <a:t>4</a:t>
                      </a:r>
                      <a:endParaRPr sz="1100">
                        <a:latin typeface="Times New Roman"/>
                        <a:cs typeface="Times New Roman"/>
                      </a:endParaRPr>
                    </a:p>
                  </a:txBody>
                  <a:tcPr marL="0" marR="0" marT="571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Öğretmen Yetiştirme Ve Geliştirme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Öğretmenlik Uygulaması Kapsamında Sürdürülen Eğitimlerin Kontrol İşlemleri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10.03.2025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15.03.2025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6"/>
                  </a:ext>
                </a:extLst>
              </a:tr>
              <a:tr h="587468">
                <a:tc>
                  <a:txBody>
                    <a:bodyPr/>
                    <a:lstStyle/>
                    <a:p>
                      <a:pPr>
                        <a:lnSpc>
                          <a:spcPct val="100000"/>
                        </a:lnSpc>
                        <a:spcBef>
                          <a:spcPts val="25"/>
                        </a:spcBef>
                      </a:pPr>
                      <a:endParaRPr sz="1600">
                        <a:latin typeface="Times New Roman"/>
                        <a:cs typeface="Times New Roman"/>
                      </a:endParaRPr>
                    </a:p>
                    <a:p>
                      <a:pPr marR="41910" algn="ctr">
                        <a:lnSpc>
                          <a:spcPct val="100000"/>
                        </a:lnSpc>
                      </a:pPr>
                      <a:r>
                        <a:rPr sz="1100" b="1" dirty="0">
                          <a:solidFill>
                            <a:srgbClr val="231F20"/>
                          </a:solidFill>
                          <a:latin typeface="Times New Roman"/>
                          <a:cs typeface="Times New Roman"/>
                        </a:rPr>
                        <a:t>5</a:t>
                      </a:r>
                      <a:endParaRPr sz="1100">
                        <a:latin typeface="Times New Roman"/>
                        <a:cs typeface="Times New Roman"/>
                      </a:endParaRPr>
                    </a:p>
                  </a:txBody>
                  <a:tcPr marL="0" marR="0" marT="317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Mesleki ve Teknik Eğitim Şubesi </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Önceki öğrenmelerin tanınması ve il denklik komisyonu toplantısı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13.03.2025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13.03.2025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7"/>
                  </a:ext>
                </a:extLst>
              </a:tr>
              <a:tr h="708652">
                <a:tc>
                  <a:txBody>
                    <a:bodyPr/>
                    <a:lstStyle/>
                    <a:p>
                      <a:pPr>
                        <a:lnSpc>
                          <a:spcPct val="100000"/>
                        </a:lnSpc>
                        <a:spcBef>
                          <a:spcPts val="40"/>
                        </a:spcBef>
                      </a:pPr>
                      <a:endParaRPr sz="1200">
                        <a:latin typeface="Times New Roman"/>
                        <a:cs typeface="Times New Roman"/>
                      </a:endParaRPr>
                    </a:p>
                    <a:p>
                      <a:pPr marR="41910" algn="ctr">
                        <a:lnSpc>
                          <a:spcPct val="100000"/>
                        </a:lnSpc>
                        <a:spcBef>
                          <a:spcPts val="5"/>
                        </a:spcBef>
                      </a:pPr>
                      <a:r>
                        <a:rPr sz="1100" b="1" dirty="0">
                          <a:solidFill>
                            <a:srgbClr val="231F20"/>
                          </a:solidFill>
                          <a:latin typeface="Times New Roman"/>
                          <a:cs typeface="Times New Roman"/>
                        </a:rPr>
                        <a:t>6</a:t>
                      </a:r>
                      <a:endParaRPr sz="1100">
                        <a:latin typeface="Times New Roman"/>
                        <a:cs typeface="Times New Roman"/>
                      </a:endParaRPr>
                    </a:p>
                  </a:txBody>
                  <a:tcPr marL="0" marR="0" marT="508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Ölçme Değerlendirme Sınav Hizmetleri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Açık Öğretim Ortaokulu II. Dönem Sınavı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15.03.2025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15.03.2025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8"/>
                  </a:ext>
                </a:extLst>
              </a:tr>
              <a:tr h="435657">
                <a:tc>
                  <a:txBody>
                    <a:bodyPr/>
                    <a:lstStyle/>
                    <a:p>
                      <a:pPr>
                        <a:lnSpc>
                          <a:spcPct val="100000"/>
                        </a:lnSpc>
                        <a:spcBef>
                          <a:spcPts val="40"/>
                        </a:spcBef>
                      </a:pPr>
                      <a:endParaRPr sz="1200">
                        <a:latin typeface="Times New Roman"/>
                        <a:cs typeface="Times New Roman"/>
                      </a:endParaRPr>
                    </a:p>
                    <a:p>
                      <a:pPr marR="41910" algn="ctr">
                        <a:lnSpc>
                          <a:spcPct val="100000"/>
                        </a:lnSpc>
                      </a:pPr>
                      <a:r>
                        <a:rPr sz="1100" b="1" dirty="0">
                          <a:solidFill>
                            <a:srgbClr val="231F20"/>
                          </a:solidFill>
                          <a:latin typeface="Times New Roman"/>
                          <a:cs typeface="Times New Roman"/>
                        </a:rPr>
                        <a:t>7</a:t>
                      </a:r>
                      <a:endParaRPr sz="1100">
                        <a:latin typeface="Times New Roman"/>
                        <a:cs typeface="Times New Roman"/>
                      </a:endParaRPr>
                    </a:p>
                  </a:txBody>
                  <a:tcPr marL="0" marR="0" marT="508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Ölçme Değerlendirme Sınav Hizmetleri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Açık Öğretim Lisesi, Açık Öğretim İmam Hatip Lisesi ve Mesleki Açık Öğretim Lisesi - II. Dönem Sınavı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15.03.2025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15.03.2025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9"/>
                  </a:ext>
                </a:extLst>
              </a:tr>
              <a:tr h="355133">
                <a:tc>
                  <a:txBody>
                    <a:bodyPr/>
                    <a:lstStyle/>
                    <a:p>
                      <a:pPr marR="41910" algn="ctr">
                        <a:lnSpc>
                          <a:spcPct val="100000"/>
                        </a:lnSpc>
                        <a:spcBef>
                          <a:spcPts val="919"/>
                        </a:spcBef>
                      </a:pPr>
                      <a:r>
                        <a:rPr sz="1100" b="1" dirty="0">
                          <a:solidFill>
                            <a:srgbClr val="231F20"/>
                          </a:solidFill>
                          <a:latin typeface="Times New Roman"/>
                          <a:cs typeface="Times New Roman"/>
                        </a:rPr>
                        <a:t>8</a:t>
                      </a:r>
                      <a:endParaRPr sz="1100">
                        <a:latin typeface="Times New Roman"/>
                        <a:cs typeface="Times New Roman"/>
                      </a:endParaRPr>
                    </a:p>
                  </a:txBody>
                  <a:tcPr marL="0" marR="0" marT="116839"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Mesleki ve Teknik Eğitim Şubesi </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Kalfalık ve ustalık sınavlarının yapılması </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15.03.2025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21.03.2025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10"/>
                  </a:ext>
                </a:extLst>
              </a:tr>
              <a:tr h="767248">
                <a:tc>
                  <a:txBody>
                    <a:bodyPr/>
                    <a:lstStyle/>
                    <a:p>
                      <a:pPr marR="41910" algn="ctr">
                        <a:lnSpc>
                          <a:spcPct val="100000"/>
                        </a:lnSpc>
                        <a:spcBef>
                          <a:spcPts val="919"/>
                        </a:spcBef>
                      </a:pPr>
                      <a:r>
                        <a:rPr sz="1100" b="1" dirty="0">
                          <a:solidFill>
                            <a:srgbClr val="231F20"/>
                          </a:solidFill>
                          <a:latin typeface="Times New Roman"/>
                          <a:cs typeface="Times New Roman"/>
                        </a:rPr>
                        <a:t>9</a:t>
                      </a:r>
                      <a:endParaRPr sz="1100">
                        <a:latin typeface="Times New Roman"/>
                        <a:cs typeface="Times New Roman"/>
                      </a:endParaRPr>
                    </a:p>
                  </a:txBody>
                  <a:tcPr marL="0" marR="0" marT="116839"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Ölçme Değerlendirme Sınav Hizmetleri Şubesi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Eğitim-Öğretim Yılı II. Dönem Ülke Geneli Ortak I.Yazılı Sınavlar </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15.03.2025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25.03.2025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11"/>
                  </a:ext>
                </a:extLst>
              </a:tr>
              <a:tr h="812977">
                <a:tc>
                  <a:txBody>
                    <a:bodyPr/>
                    <a:lstStyle/>
                    <a:p>
                      <a:pPr>
                        <a:lnSpc>
                          <a:spcPct val="100000"/>
                        </a:lnSpc>
                        <a:spcBef>
                          <a:spcPts val="40"/>
                        </a:spcBef>
                      </a:pPr>
                      <a:endParaRPr sz="1200">
                        <a:latin typeface="Times New Roman"/>
                        <a:cs typeface="Times New Roman"/>
                      </a:endParaRPr>
                    </a:p>
                    <a:p>
                      <a:pPr marR="41910" algn="ctr">
                        <a:lnSpc>
                          <a:spcPct val="100000"/>
                        </a:lnSpc>
                      </a:pPr>
                      <a:r>
                        <a:rPr sz="1100" b="1" spc="5" dirty="0">
                          <a:solidFill>
                            <a:srgbClr val="231F20"/>
                          </a:solidFill>
                          <a:latin typeface="Times New Roman"/>
                          <a:cs typeface="Times New Roman"/>
                        </a:rPr>
                        <a:t>10</a:t>
                      </a:r>
                      <a:endParaRPr sz="1100">
                        <a:latin typeface="Times New Roman"/>
                        <a:cs typeface="Times New Roman"/>
                      </a:endParaRPr>
                    </a:p>
                  </a:txBody>
                  <a:tcPr marL="0" marR="0" marT="508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Öğretim Kurumları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Özel Eğitim ve Rehabilitasyon Merkezleri  ödemelerinin yapılması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15.03.2025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30.03.2025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12"/>
                  </a:ext>
                </a:extLst>
              </a:tr>
              <a:tr h="435657">
                <a:tc>
                  <a:txBody>
                    <a:bodyPr/>
                    <a:lstStyle/>
                    <a:p>
                      <a:pPr>
                        <a:lnSpc>
                          <a:spcPct val="100000"/>
                        </a:lnSpc>
                        <a:spcBef>
                          <a:spcPts val="40"/>
                        </a:spcBef>
                      </a:pPr>
                      <a:endParaRPr sz="1200">
                        <a:latin typeface="Times New Roman"/>
                        <a:cs typeface="Times New Roman"/>
                      </a:endParaRPr>
                    </a:p>
                    <a:p>
                      <a:pPr marR="41910" algn="ctr">
                        <a:lnSpc>
                          <a:spcPct val="100000"/>
                        </a:lnSpc>
                      </a:pPr>
                      <a:r>
                        <a:rPr sz="1100" b="1" spc="5" dirty="0">
                          <a:solidFill>
                            <a:srgbClr val="231F20"/>
                          </a:solidFill>
                          <a:latin typeface="Times New Roman"/>
                          <a:cs typeface="Times New Roman"/>
                        </a:rPr>
                        <a:t>11</a:t>
                      </a:r>
                      <a:endParaRPr sz="1100">
                        <a:latin typeface="Times New Roman"/>
                        <a:cs typeface="Times New Roman"/>
                      </a:endParaRPr>
                    </a:p>
                  </a:txBody>
                  <a:tcPr marL="0" marR="0" marT="508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Din Öğretimi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Kalemkâr Okullar Projesi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24.03.2025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25.03.2025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13"/>
                  </a:ext>
                </a:extLst>
              </a:tr>
              <a:tr h="592176">
                <a:tc>
                  <a:txBody>
                    <a:bodyPr/>
                    <a:lstStyle/>
                    <a:p>
                      <a:pPr>
                        <a:lnSpc>
                          <a:spcPct val="100000"/>
                        </a:lnSpc>
                        <a:spcBef>
                          <a:spcPts val="40"/>
                        </a:spcBef>
                      </a:pPr>
                      <a:endParaRPr sz="1200">
                        <a:latin typeface="Times New Roman"/>
                        <a:cs typeface="Times New Roman"/>
                      </a:endParaRPr>
                    </a:p>
                    <a:p>
                      <a:pPr marR="41910" algn="ctr">
                        <a:lnSpc>
                          <a:spcPct val="100000"/>
                        </a:lnSpc>
                      </a:pPr>
                      <a:r>
                        <a:rPr sz="1100" b="1" spc="5" dirty="0">
                          <a:solidFill>
                            <a:srgbClr val="231F20"/>
                          </a:solidFill>
                          <a:latin typeface="Times New Roman"/>
                          <a:cs typeface="Times New Roman"/>
                        </a:rPr>
                        <a:t>12</a:t>
                      </a:r>
                      <a:endParaRPr sz="1100">
                        <a:latin typeface="Times New Roman"/>
                        <a:cs typeface="Times New Roman"/>
                      </a:endParaRPr>
                    </a:p>
                  </a:txBody>
                  <a:tcPr marL="0" marR="0" marT="508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Strateji Geliştirme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Meclis aracılığıyla ilçelere ödenek aktarımın sağlanması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25.03.2025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30.03.2025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4"/>
                  </a:ext>
                </a:extLst>
              </a:tr>
              <a:tr h="533400">
                <a:tc>
                  <a:txBody>
                    <a:bodyPr/>
                    <a:lstStyle/>
                    <a:p>
                      <a:pPr>
                        <a:lnSpc>
                          <a:spcPct val="100000"/>
                        </a:lnSpc>
                        <a:spcBef>
                          <a:spcPts val="50"/>
                        </a:spcBef>
                      </a:pPr>
                      <a:endParaRPr sz="2050">
                        <a:latin typeface="Times New Roman"/>
                        <a:cs typeface="Times New Roman"/>
                      </a:endParaRPr>
                    </a:p>
                    <a:p>
                      <a:pPr marR="41910" algn="ctr">
                        <a:lnSpc>
                          <a:spcPct val="100000"/>
                        </a:lnSpc>
                        <a:spcBef>
                          <a:spcPts val="5"/>
                        </a:spcBef>
                      </a:pPr>
                      <a:r>
                        <a:rPr sz="1100" b="1" spc="5" dirty="0">
                          <a:solidFill>
                            <a:srgbClr val="231F20"/>
                          </a:solidFill>
                          <a:latin typeface="Times New Roman"/>
                          <a:cs typeface="Times New Roman"/>
                        </a:rPr>
                        <a:t>13</a:t>
                      </a:r>
                      <a:endParaRPr sz="1100">
                        <a:latin typeface="Times New Roman"/>
                        <a:cs typeface="Times New Roman"/>
                      </a:endParaRPr>
                    </a:p>
                  </a:txBody>
                  <a:tcPr marL="0" marR="0" marT="635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endParaRPr lang="tr-TR" sz="1100" b="0" i="0" u="none" strike="noStrike" dirty="0">
                        <a:solidFill>
                          <a:srgbClr val="000000"/>
                        </a:solidFill>
                        <a:effectLst/>
                        <a:latin typeface="Times New Roman" panose="02020603050405020304" pitchFamily="18" charset="0"/>
                      </a:endParaRP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endParaRPr lang="tr-TR" sz="1100" b="0" i="0" u="none" strike="noStrike" dirty="0">
                        <a:solidFill>
                          <a:srgbClr val="000000"/>
                        </a:solidFill>
                        <a:effectLst/>
                        <a:latin typeface="Times New Roman" panose="02020603050405020304" pitchFamily="18" charset="0"/>
                      </a:endParaRP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endParaRPr lang="tr-TR" sz="1100" b="0" i="0" u="none" strike="noStrike" dirty="0">
                        <a:solidFill>
                          <a:srgbClr val="000000"/>
                        </a:solidFill>
                        <a:effectLst/>
                        <a:latin typeface="Times New Roman" panose="02020603050405020304" pitchFamily="18" charset="0"/>
                      </a:endParaRP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endParaRPr lang="tr-TR" sz="1100" b="0" i="0" u="none" strike="noStrike" dirty="0">
                        <a:solidFill>
                          <a:srgbClr val="000000"/>
                        </a:solidFill>
                        <a:effectLst/>
                        <a:latin typeface="Times New Roman" panose="02020603050405020304" pitchFamily="18" charset="0"/>
                      </a:endParaRP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5"/>
                  </a:ext>
                </a:extLst>
              </a:tr>
              <a:tr h="486583">
                <a:tc>
                  <a:txBody>
                    <a:bodyPr/>
                    <a:lstStyle/>
                    <a:p>
                      <a:pPr marR="41910" algn="ctr">
                        <a:lnSpc>
                          <a:spcPct val="100000"/>
                        </a:lnSpc>
                        <a:spcBef>
                          <a:spcPts val="760"/>
                        </a:spcBef>
                      </a:pPr>
                      <a:r>
                        <a:rPr sz="1100" b="1" spc="5" dirty="0">
                          <a:solidFill>
                            <a:srgbClr val="231F20"/>
                          </a:solidFill>
                          <a:latin typeface="Times New Roman"/>
                          <a:cs typeface="Times New Roman"/>
                        </a:rPr>
                        <a:t>14</a:t>
                      </a:r>
                      <a:endParaRPr sz="1100">
                        <a:latin typeface="Times New Roman"/>
                        <a:cs typeface="Times New Roman"/>
                      </a:endParaRPr>
                    </a:p>
                  </a:txBody>
                  <a:tcPr marL="0" marR="0" marT="9652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endParaRPr lang="tr-TR" sz="1100" b="0" i="0" u="none" strike="noStrike">
                        <a:solidFill>
                          <a:srgbClr val="000000"/>
                        </a:solidFill>
                        <a:effectLst/>
                        <a:latin typeface="Times New Roman" panose="02020603050405020304" pitchFamily="18" charset="0"/>
                      </a:endParaRP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endParaRPr lang="tr-TR" sz="1100" b="0" i="0" u="none" strike="noStrike">
                        <a:solidFill>
                          <a:srgbClr val="000000"/>
                        </a:solidFill>
                        <a:effectLst/>
                        <a:latin typeface="Times New Roman" panose="02020603050405020304" pitchFamily="18" charset="0"/>
                      </a:endParaRP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endParaRPr lang="tr-TR" sz="1100" b="0" i="0" u="none" strike="noStrike">
                        <a:solidFill>
                          <a:srgbClr val="000000"/>
                        </a:solidFill>
                        <a:effectLst/>
                        <a:latin typeface="Times New Roman" panose="02020603050405020304" pitchFamily="18" charset="0"/>
                      </a:endParaRP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endParaRPr lang="tr-TR" sz="1100" b="0" i="0" u="none" strike="noStrike" dirty="0">
                        <a:solidFill>
                          <a:srgbClr val="000000"/>
                        </a:solidFill>
                        <a:effectLst/>
                        <a:latin typeface="Times New Roman" panose="02020603050405020304" pitchFamily="18" charset="0"/>
                      </a:endParaRP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6"/>
                  </a:ext>
                </a:extLst>
              </a:tr>
            </a:tbl>
          </a:graphicData>
        </a:graphic>
      </p:graphicFrame>
      <p:sp>
        <p:nvSpPr>
          <p:cNvPr id="3" name="object 3"/>
          <p:cNvSpPr txBox="1">
            <a:spLocks noGrp="1"/>
          </p:cNvSpPr>
          <p:nvPr>
            <p:ph type="sldNum" sz="quarter" idx="7"/>
          </p:nvPr>
        </p:nvSpPr>
        <p:spPr>
          <a:xfrm>
            <a:off x="3372154" y="9390716"/>
            <a:ext cx="276225" cy="166712"/>
          </a:xfrm>
          <a:prstGeom prst="rect">
            <a:avLst/>
          </a:prstGeom>
        </p:spPr>
        <p:txBody>
          <a:bodyPr vert="horz" wrap="square" lIns="0" tIns="0" rIns="0" bIns="0" rtlCol="0">
            <a:spAutoFit/>
          </a:bodyPr>
          <a:lstStyle/>
          <a:p>
            <a:pPr marL="38100">
              <a:lnSpc>
                <a:spcPts val="1290"/>
              </a:lnSpc>
            </a:pPr>
            <a:r>
              <a:rPr lang="tr-TR" spc="-30" dirty="0"/>
              <a:t>…..</a:t>
            </a:r>
            <a:endParaRPr spc="-30" dirty="0"/>
          </a:p>
        </p:txBody>
      </p:sp>
      <p:sp>
        <p:nvSpPr>
          <p:cNvPr id="4" name="Dikdörtgen 3"/>
          <p:cNvSpPr/>
          <p:nvPr/>
        </p:nvSpPr>
        <p:spPr>
          <a:xfrm>
            <a:off x="3206750" y="9372600"/>
            <a:ext cx="609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23</a:t>
            </a:r>
          </a:p>
        </p:txBody>
      </p:sp>
    </p:spTree>
    <p:extLst>
      <p:ext uri="{BB962C8B-B14F-4D97-AF65-F5344CB8AC3E}">
        <p14:creationId xmlns:p14="http://schemas.microsoft.com/office/powerpoint/2010/main" val="8662827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46388" y="2192853"/>
            <a:ext cx="4527550" cy="1753300"/>
          </a:xfrm>
          <a:prstGeom prst="rect">
            <a:avLst/>
          </a:prstGeom>
        </p:spPr>
        <p:txBody>
          <a:bodyPr vert="horz" wrap="square" lIns="0" tIns="12700" rIns="0" bIns="0" rtlCol="0">
            <a:spAutoFit/>
          </a:bodyPr>
          <a:lstStyle/>
          <a:p>
            <a:pPr marL="472440" marR="5080" indent="-460375" algn="ctr">
              <a:lnSpc>
                <a:spcPct val="130000"/>
              </a:lnSpc>
              <a:spcBef>
                <a:spcPts val="100"/>
              </a:spcBef>
            </a:pPr>
            <a:r>
              <a:rPr lang="tr-TR" sz="2900" spc="-200" dirty="0">
                <a:solidFill>
                  <a:srgbClr val="FFFFFF"/>
                </a:solidFill>
              </a:rPr>
              <a:t>    </a:t>
            </a:r>
            <a:r>
              <a:rPr sz="2900" spc="-200" dirty="0">
                <a:solidFill>
                  <a:srgbClr val="FFFFFF"/>
                </a:solidFill>
              </a:rPr>
              <a:t>M</a:t>
            </a:r>
            <a:r>
              <a:rPr sz="2900" spc="-140" dirty="0">
                <a:solidFill>
                  <a:srgbClr val="FFFFFF"/>
                </a:solidFill>
              </a:rPr>
              <a:t>İLLÎ</a:t>
            </a:r>
            <a:r>
              <a:rPr sz="2900" spc="-195" dirty="0">
                <a:solidFill>
                  <a:srgbClr val="FFFFFF"/>
                </a:solidFill>
              </a:rPr>
              <a:t> </a:t>
            </a:r>
            <a:r>
              <a:rPr sz="2900" spc="-215" dirty="0">
                <a:solidFill>
                  <a:srgbClr val="FFFFFF"/>
                </a:solidFill>
              </a:rPr>
              <a:t>E</a:t>
            </a:r>
            <a:r>
              <a:rPr lang="tr-TR" sz="2900" spc="114" dirty="0">
                <a:solidFill>
                  <a:srgbClr val="FFFFFF"/>
                </a:solidFill>
              </a:rPr>
              <a:t>Ğ</a:t>
            </a:r>
            <a:r>
              <a:rPr sz="2900" spc="114" dirty="0">
                <a:solidFill>
                  <a:srgbClr val="FFFFFF"/>
                </a:solidFill>
              </a:rPr>
              <a:t>İT</a:t>
            </a:r>
            <a:r>
              <a:rPr sz="2900" spc="140" dirty="0">
                <a:solidFill>
                  <a:srgbClr val="FFFFFF"/>
                </a:solidFill>
              </a:rPr>
              <a:t>İ</a:t>
            </a:r>
            <a:r>
              <a:rPr sz="2900" spc="-225" dirty="0">
                <a:solidFill>
                  <a:srgbClr val="FFFFFF"/>
                </a:solidFill>
              </a:rPr>
              <a:t>M</a:t>
            </a:r>
            <a:r>
              <a:rPr sz="2900" spc="-195" dirty="0">
                <a:solidFill>
                  <a:srgbClr val="FFFFFF"/>
                </a:solidFill>
              </a:rPr>
              <a:t> </a:t>
            </a:r>
            <a:r>
              <a:rPr lang="tr-TR" sz="2900" spc="-130" dirty="0">
                <a:solidFill>
                  <a:srgbClr val="FFFFFF"/>
                </a:solidFill>
              </a:rPr>
              <a:t>MÜDÜRLÜĞÜ</a:t>
            </a:r>
            <a:r>
              <a:rPr sz="2900" spc="40" dirty="0">
                <a:solidFill>
                  <a:srgbClr val="FFFFFF"/>
                </a:solidFill>
              </a:rPr>
              <a:t> </a:t>
            </a:r>
            <a:r>
              <a:rPr sz="2900" spc="70" dirty="0">
                <a:solidFill>
                  <a:srgbClr val="FFFFFF"/>
                </a:solidFill>
              </a:rPr>
              <a:t>202</a:t>
            </a:r>
            <a:r>
              <a:rPr lang="tr-TR" sz="2900" spc="70" dirty="0">
                <a:solidFill>
                  <a:srgbClr val="FFFFFF"/>
                </a:solidFill>
              </a:rPr>
              <a:t>5</a:t>
            </a:r>
            <a:r>
              <a:rPr sz="2900" spc="-195" dirty="0">
                <a:solidFill>
                  <a:srgbClr val="FFFFFF"/>
                </a:solidFill>
              </a:rPr>
              <a:t> </a:t>
            </a:r>
            <a:r>
              <a:rPr sz="2900" spc="-170" dirty="0">
                <a:solidFill>
                  <a:srgbClr val="FFFFFF"/>
                </a:solidFill>
              </a:rPr>
              <a:t>YILI</a:t>
            </a:r>
            <a:r>
              <a:rPr sz="2900" spc="-195" dirty="0">
                <a:solidFill>
                  <a:srgbClr val="FFFFFF"/>
                </a:solidFill>
              </a:rPr>
              <a:t> </a:t>
            </a:r>
            <a:r>
              <a:rPr sz="2900" spc="-80" dirty="0">
                <a:solidFill>
                  <a:srgbClr val="FFFFFF"/>
                </a:solidFill>
              </a:rPr>
              <a:t>İŞ</a:t>
            </a:r>
            <a:r>
              <a:rPr sz="2900" spc="-195" dirty="0">
                <a:solidFill>
                  <a:srgbClr val="FFFFFF"/>
                </a:solidFill>
              </a:rPr>
              <a:t> </a:t>
            </a:r>
            <a:r>
              <a:rPr sz="2900" spc="-235" dirty="0">
                <a:solidFill>
                  <a:srgbClr val="FFFFFF"/>
                </a:solidFill>
              </a:rPr>
              <a:t>T</a:t>
            </a:r>
            <a:r>
              <a:rPr sz="2900" spc="-200" dirty="0">
                <a:solidFill>
                  <a:srgbClr val="FFFFFF"/>
                </a:solidFill>
              </a:rPr>
              <a:t>A</a:t>
            </a:r>
            <a:r>
              <a:rPr sz="2900" spc="-180" dirty="0">
                <a:solidFill>
                  <a:srgbClr val="FFFFFF"/>
                </a:solidFill>
              </a:rPr>
              <a:t>KV</a:t>
            </a:r>
            <a:r>
              <a:rPr sz="2900" spc="-40" dirty="0">
                <a:solidFill>
                  <a:srgbClr val="FFFFFF"/>
                </a:solidFill>
              </a:rPr>
              <a:t>İ</a:t>
            </a:r>
            <a:r>
              <a:rPr sz="2900" spc="-200" dirty="0">
                <a:solidFill>
                  <a:srgbClr val="FFFFFF"/>
                </a:solidFill>
              </a:rPr>
              <a:t>M</a:t>
            </a:r>
            <a:r>
              <a:rPr sz="2900" spc="-40" dirty="0">
                <a:solidFill>
                  <a:srgbClr val="FFFFFF"/>
                </a:solidFill>
              </a:rPr>
              <a:t>İ</a:t>
            </a:r>
            <a:endParaRPr sz="2900" dirty="0"/>
          </a:p>
        </p:txBody>
      </p:sp>
      <p:sp>
        <p:nvSpPr>
          <p:cNvPr id="31" name="object 31"/>
          <p:cNvSpPr txBox="1"/>
          <p:nvPr/>
        </p:nvSpPr>
        <p:spPr>
          <a:xfrm>
            <a:off x="720001" y="4824006"/>
            <a:ext cx="5580380" cy="418063"/>
          </a:xfrm>
          <a:prstGeom prst="rect">
            <a:avLst/>
          </a:prstGeom>
          <a:ln w="25400">
            <a:solidFill>
              <a:srgbClr val="981B22"/>
            </a:solidFill>
          </a:ln>
        </p:spPr>
        <p:txBody>
          <a:bodyPr vert="horz" wrap="square" lIns="0" tIns="33020" rIns="0" bIns="0" rtlCol="0">
            <a:spAutoFit/>
          </a:bodyPr>
          <a:lstStyle/>
          <a:p>
            <a:pPr marL="3450590">
              <a:lnSpc>
                <a:spcPct val="100000"/>
              </a:lnSpc>
              <a:spcBef>
                <a:spcPts val="260"/>
              </a:spcBef>
            </a:pPr>
            <a:r>
              <a:rPr sz="2300" b="1" spc="-70" dirty="0">
                <a:solidFill>
                  <a:srgbClr val="981B22"/>
                </a:solidFill>
                <a:latin typeface="Times New Roman"/>
                <a:cs typeface="Times New Roman"/>
              </a:rPr>
              <a:t>NİSAN</a:t>
            </a:r>
            <a:r>
              <a:rPr sz="2300" b="1" spc="170" dirty="0">
                <a:solidFill>
                  <a:srgbClr val="981B22"/>
                </a:solidFill>
                <a:latin typeface="Times New Roman"/>
                <a:cs typeface="Times New Roman"/>
              </a:rPr>
              <a:t> </a:t>
            </a:r>
            <a:r>
              <a:rPr sz="2500" b="1" spc="20" dirty="0">
                <a:solidFill>
                  <a:srgbClr val="981B22"/>
                </a:solidFill>
                <a:latin typeface="Times New Roman"/>
                <a:cs typeface="Times New Roman"/>
              </a:rPr>
              <a:t>202</a:t>
            </a:r>
            <a:r>
              <a:rPr lang="tr-TR" sz="2500" b="1" spc="20" dirty="0">
                <a:solidFill>
                  <a:srgbClr val="981B22"/>
                </a:solidFill>
                <a:latin typeface="Times New Roman"/>
                <a:cs typeface="Times New Roman"/>
              </a:rPr>
              <a:t>5</a:t>
            </a:r>
            <a:endParaRPr sz="2500" dirty="0">
              <a:latin typeface="Times New Roman"/>
              <a:cs typeface="Times New Roman"/>
            </a:endParaRPr>
          </a:p>
        </p:txBody>
      </p:sp>
      <p:sp>
        <p:nvSpPr>
          <p:cNvPr id="32" name="object 32"/>
          <p:cNvSpPr txBox="1">
            <a:spLocks noGrp="1"/>
          </p:cNvSpPr>
          <p:nvPr>
            <p:ph type="sldNum" sz="quarter" idx="7"/>
          </p:nvPr>
        </p:nvSpPr>
        <p:spPr>
          <a:xfrm>
            <a:off x="3372154" y="9390716"/>
            <a:ext cx="276225" cy="166712"/>
          </a:xfrm>
          <a:prstGeom prst="rect">
            <a:avLst/>
          </a:prstGeom>
        </p:spPr>
        <p:txBody>
          <a:bodyPr vert="horz" wrap="square" lIns="0" tIns="0" rIns="0" bIns="0" rtlCol="0">
            <a:spAutoFit/>
          </a:bodyPr>
          <a:lstStyle/>
          <a:p>
            <a:pPr marL="38100">
              <a:lnSpc>
                <a:spcPts val="1290"/>
              </a:lnSpc>
            </a:pPr>
            <a:r>
              <a:rPr lang="tr-TR" spc="-30" dirty="0"/>
              <a:t>….</a:t>
            </a:r>
            <a:endParaRPr spc="-30" dirty="0"/>
          </a:p>
        </p:txBody>
      </p:sp>
      <p:pic>
        <p:nvPicPr>
          <p:cNvPr id="33" name="Resim 32"/>
          <p:cNvPicPr>
            <a:picLocks noChangeAspect="1"/>
          </p:cNvPicPr>
          <p:nvPr/>
        </p:nvPicPr>
        <p:blipFill>
          <a:blip r:embed="rId2"/>
          <a:stretch>
            <a:fillRect/>
          </a:stretch>
        </p:blipFill>
        <p:spPr>
          <a:xfrm>
            <a:off x="844550" y="5331644"/>
            <a:ext cx="5455831" cy="3355156"/>
          </a:xfrm>
          <a:prstGeom prst="rect">
            <a:avLst/>
          </a:prstGeom>
        </p:spPr>
      </p:pic>
      <p:sp>
        <p:nvSpPr>
          <p:cNvPr id="6" name="Dikdörtgen 5"/>
          <p:cNvSpPr/>
          <p:nvPr/>
        </p:nvSpPr>
        <p:spPr>
          <a:xfrm>
            <a:off x="3206750" y="9372600"/>
            <a:ext cx="609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24</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3593469674"/>
              </p:ext>
            </p:extLst>
          </p:nvPr>
        </p:nvGraphicFramePr>
        <p:xfrm>
          <a:off x="158750" y="228601"/>
          <a:ext cx="6705601" cy="9269986"/>
        </p:xfrm>
        <a:graphic>
          <a:graphicData uri="http://schemas.openxmlformats.org/drawingml/2006/table">
            <a:tbl>
              <a:tblPr firstRow="1" bandRow="1">
                <a:tableStyleId>{2D5ABB26-0587-4C30-8999-92F81FD0307C}</a:tableStyleId>
              </a:tblPr>
              <a:tblGrid>
                <a:gridCol w="607490">
                  <a:extLst>
                    <a:ext uri="{9D8B030D-6E8A-4147-A177-3AD203B41FA5}">
                      <a16:colId xmlns:a16="http://schemas.microsoft.com/office/drawing/2014/main" val="20000"/>
                    </a:ext>
                  </a:extLst>
                </a:gridCol>
                <a:gridCol w="1373474">
                  <a:extLst>
                    <a:ext uri="{9D8B030D-6E8A-4147-A177-3AD203B41FA5}">
                      <a16:colId xmlns:a16="http://schemas.microsoft.com/office/drawing/2014/main" val="20001"/>
                    </a:ext>
                  </a:extLst>
                </a:gridCol>
                <a:gridCol w="2994063">
                  <a:extLst>
                    <a:ext uri="{9D8B030D-6E8A-4147-A177-3AD203B41FA5}">
                      <a16:colId xmlns:a16="http://schemas.microsoft.com/office/drawing/2014/main" val="20002"/>
                    </a:ext>
                  </a:extLst>
                </a:gridCol>
                <a:gridCol w="865287">
                  <a:extLst>
                    <a:ext uri="{9D8B030D-6E8A-4147-A177-3AD203B41FA5}">
                      <a16:colId xmlns:a16="http://schemas.microsoft.com/office/drawing/2014/main" val="20003"/>
                    </a:ext>
                  </a:extLst>
                </a:gridCol>
                <a:gridCol w="865287">
                  <a:extLst>
                    <a:ext uri="{9D8B030D-6E8A-4147-A177-3AD203B41FA5}">
                      <a16:colId xmlns:a16="http://schemas.microsoft.com/office/drawing/2014/main" val="20004"/>
                    </a:ext>
                  </a:extLst>
                </a:gridCol>
              </a:tblGrid>
              <a:tr h="303555">
                <a:tc gridSpan="5">
                  <a:txBody>
                    <a:bodyPr/>
                    <a:lstStyle/>
                    <a:p>
                      <a:pPr algn="ctr">
                        <a:lnSpc>
                          <a:spcPct val="100000"/>
                        </a:lnSpc>
                        <a:spcBef>
                          <a:spcPts val="340"/>
                        </a:spcBef>
                      </a:pPr>
                      <a:r>
                        <a:rPr sz="1200" b="1" spc="-40" dirty="0">
                          <a:solidFill>
                            <a:srgbClr val="FFFFFF"/>
                          </a:solidFill>
                          <a:latin typeface="Times New Roman"/>
                          <a:cs typeface="Times New Roman"/>
                        </a:rPr>
                        <a:t>NİSAN</a:t>
                      </a:r>
                      <a:endParaRPr sz="1200" dirty="0">
                        <a:latin typeface="Times New Roman"/>
                        <a:cs typeface="Times New Roman"/>
                      </a:endParaRPr>
                    </a:p>
                  </a:txBody>
                  <a:tcPr marL="0" marR="0" marT="4318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solidFill>
                      <a:srgbClr val="8F232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69057">
                <a:tc rowSpan="2">
                  <a:txBody>
                    <a:bodyPr/>
                    <a:lstStyle/>
                    <a:p>
                      <a:pPr marL="76835" marR="24765" indent="-44450">
                        <a:lnSpc>
                          <a:spcPts val="1200"/>
                        </a:lnSpc>
                        <a:spcBef>
                          <a:spcPts val="819"/>
                        </a:spcBef>
                      </a:pPr>
                      <a:r>
                        <a:rPr sz="1100" b="1" dirty="0">
                          <a:solidFill>
                            <a:srgbClr val="231F20"/>
                          </a:solidFill>
                          <a:latin typeface="Times New Roman"/>
                          <a:cs typeface="Times New Roman"/>
                        </a:rPr>
                        <a:t>SIRA  </a:t>
                      </a:r>
                      <a:r>
                        <a:rPr sz="1100" b="1" spc="-20" dirty="0">
                          <a:solidFill>
                            <a:srgbClr val="231F20"/>
                          </a:solidFill>
                          <a:latin typeface="Times New Roman"/>
                          <a:cs typeface="Times New Roman"/>
                        </a:rPr>
                        <a:t>NO</a:t>
                      </a:r>
                      <a:endParaRPr sz="1100">
                        <a:latin typeface="Times New Roman"/>
                        <a:cs typeface="Times New Roman"/>
                      </a:endParaRPr>
                    </a:p>
                  </a:txBody>
                  <a:tcPr marL="0" marR="0" marT="104139"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rowSpan="2">
                  <a:txBody>
                    <a:bodyPr/>
                    <a:lstStyle/>
                    <a:p>
                      <a:pPr marL="35560" marR="378460">
                        <a:lnSpc>
                          <a:spcPts val="1200"/>
                        </a:lnSpc>
                        <a:spcBef>
                          <a:spcPts val="819"/>
                        </a:spcBef>
                      </a:pPr>
                      <a:r>
                        <a:rPr sz="1100" b="1" dirty="0">
                          <a:solidFill>
                            <a:srgbClr val="231F20"/>
                          </a:solidFill>
                          <a:latin typeface="Times New Roman"/>
                          <a:cs typeface="Times New Roman"/>
                        </a:rPr>
                        <a:t>SO</a:t>
                      </a:r>
                      <a:r>
                        <a:rPr sz="1100" b="1" spc="-10" dirty="0">
                          <a:solidFill>
                            <a:srgbClr val="231F20"/>
                          </a:solidFill>
                          <a:latin typeface="Times New Roman"/>
                          <a:cs typeface="Times New Roman"/>
                        </a:rPr>
                        <a:t>R</a:t>
                      </a:r>
                      <a:r>
                        <a:rPr lang="tr-TR" sz="1100" b="1" spc="15" dirty="0">
                          <a:solidFill>
                            <a:srgbClr val="231F20"/>
                          </a:solidFill>
                          <a:latin typeface="Times New Roman"/>
                          <a:cs typeface="Times New Roman"/>
                        </a:rPr>
                        <a:t>U</a:t>
                      </a:r>
                      <a:r>
                        <a:rPr sz="1100" b="1" spc="5" dirty="0">
                          <a:solidFill>
                            <a:srgbClr val="231F20"/>
                          </a:solidFill>
                          <a:latin typeface="Times New Roman"/>
                          <a:cs typeface="Times New Roman"/>
                        </a:rPr>
                        <a:t>M</a:t>
                      </a:r>
                      <a:r>
                        <a:rPr sz="1100" b="1" spc="-35" dirty="0">
                          <a:solidFill>
                            <a:srgbClr val="231F20"/>
                          </a:solidFill>
                          <a:latin typeface="Times New Roman"/>
                          <a:cs typeface="Times New Roman"/>
                        </a:rPr>
                        <a:t>L</a:t>
                      </a:r>
                      <a:r>
                        <a:rPr lang="tr-TR" sz="1100" b="1" spc="-35" dirty="0">
                          <a:solidFill>
                            <a:srgbClr val="231F20"/>
                          </a:solidFill>
                          <a:latin typeface="Times New Roman"/>
                          <a:cs typeface="Times New Roman"/>
                        </a:rPr>
                        <a:t>U</a:t>
                      </a:r>
                      <a:r>
                        <a:rPr sz="1100" b="1" dirty="0">
                          <a:solidFill>
                            <a:srgbClr val="231F20"/>
                          </a:solidFill>
                          <a:latin typeface="Times New Roman"/>
                          <a:cs typeface="Times New Roman"/>
                        </a:rPr>
                        <a:t> </a:t>
                      </a:r>
                      <a:r>
                        <a:rPr sz="1100" b="1" spc="-60" dirty="0">
                          <a:solidFill>
                            <a:srgbClr val="231F20"/>
                          </a:solidFill>
                          <a:latin typeface="Times New Roman"/>
                          <a:cs typeface="Times New Roman"/>
                        </a:rPr>
                        <a:t>BİRİM</a:t>
                      </a:r>
                      <a:endParaRPr sz="1100" dirty="0">
                        <a:latin typeface="Times New Roman"/>
                        <a:cs typeface="Times New Roman"/>
                      </a:endParaRPr>
                    </a:p>
                  </a:txBody>
                  <a:tcPr marL="0" marR="0" marT="104139"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rowSpan="2">
                  <a:txBody>
                    <a:bodyPr/>
                    <a:lstStyle/>
                    <a:p>
                      <a:pPr>
                        <a:lnSpc>
                          <a:spcPct val="100000"/>
                        </a:lnSpc>
                        <a:spcBef>
                          <a:spcPts val="15"/>
                        </a:spcBef>
                      </a:pPr>
                      <a:endParaRPr sz="1100">
                        <a:latin typeface="Times New Roman"/>
                        <a:cs typeface="Times New Roman"/>
                      </a:endParaRPr>
                    </a:p>
                    <a:p>
                      <a:pPr algn="ctr">
                        <a:lnSpc>
                          <a:spcPct val="100000"/>
                        </a:lnSpc>
                      </a:pPr>
                      <a:r>
                        <a:rPr sz="1100" b="1" spc="-65" dirty="0">
                          <a:solidFill>
                            <a:srgbClr val="231F20"/>
                          </a:solidFill>
                          <a:latin typeface="Times New Roman"/>
                          <a:cs typeface="Times New Roman"/>
                        </a:rPr>
                        <a:t>F</a:t>
                      </a:r>
                      <a:r>
                        <a:rPr sz="1100" b="1" spc="30" dirty="0">
                          <a:solidFill>
                            <a:srgbClr val="231F20"/>
                          </a:solidFill>
                          <a:latin typeface="Times New Roman"/>
                          <a:cs typeface="Times New Roman"/>
                        </a:rPr>
                        <a:t>A</a:t>
                      </a:r>
                      <a:r>
                        <a:rPr sz="1100" b="1" spc="5" dirty="0">
                          <a:solidFill>
                            <a:srgbClr val="231F20"/>
                          </a:solidFill>
                          <a:latin typeface="Times New Roman"/>
                          <a:cs typeface="Times New Roman"/>
                        </a:rPr>
                        <a:t>A</a:t>
                      </a:r>
                      <a:r>
                        <a:rPr sz="1100" b="1" dirty="0">
                          <a:solidFill>
                            <a:srgbClr val="231F20"/>
                          </a:solidFill>
                          <a:latin typeface="Times New Roman"/>
                          <a:cs typeface="Times New Roman"/>
                        </a:rPr>
                        <a:t>LİY</a:t>
                      </a:r>
                      <a:r>
                        <a:rPr sz="1100" b="1" spc="-30" dirty="0">
                          <a:solidFill>
                            <a:srgbClr val="231F20"/>
                          </a:solidFill>
                          <a:latin typeface="Times New Roman"/>
                          <a:cs typeface="Times New Roman"/>
                        </a:rPr>
                        <a:t>E</a:t>
                      </a:r>
                      <a:r>
                        <a:rPr sz="1100" b="1" dirty="0">
                          <a:solidFill>
                            <a:srgbClr val="231F20"/>
                          </a:solidFill>
                          <a:latin typeface="Times New Roman"/>
                          <a:cs typeface="Times New Roman"/>
                        </a:rPr>
                        <a:t>T</a:t>
                      </a:r>
                      <a:r>
                        <a:rPr sz="1100" b="1" spc="-85" dirty="0">
                          <a:solidFill>
                            <a:srgbClr val="231F20"/>
                          </a:solidFill>
                          <a:latin typeface="Times New Roman"/>
                          <a:cs typeface="Times New Roman"/>
                        </a:rPr>
                        <a:t> </a:t>
                      </a:r>
                      <a:r>
                        <a:rPr sz="1100" b="1" spc="5" dirty="0">
                          <a:solidFill>
                            <a:srgbClr val="231F20"/>
                          </a:solidFill>
                          <a:latin typeface="Times New Roman"/>
                          <a:cs typeface="Times New Roman"/>
                        </a:rPr>
                        <a:t>A</a:t>
                      </a:r>
                      <a:r>
                        <a:rPr sz="1100" b="1" dirty="0">
                          <a:solidFill>
                            <a:srgbClr val="231F20"/>
                          </a:solidFill>
                          <a:latin typeface="Times New Roman"/>
                          <a:cs typeface="Times New Roman"/>
                        </a:rPr>
                        <a:t>DI</a:t>
                      </a:r>
                      <a:endParaRPr sz="1100">
                        <a:latin typeface="Times New Roman"/>
                        <a:cs typeface="Times New Roman"/>
                      </a:endParaRPr>
                    </a:p>
                  </a:txBody>
                  <a:tcPr marL="0" marR="0" marT="1905"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gridSpan="2">
                  <a:txBody>
                    <a:bodyPr/>
                    <a:lstStyle/>
                    <a:p>
                      <a:pPr algn="ctr">
                        <a:lnSpc>
                          <a:spcPct val="100000"/>
                        </a:lnSpc>
                        <a:spcBef>
                          <a:spcPts val="275"/>
                        </a:spcBef>
                      </a:pPr>
                      <a:r>
                        <a:rPr sz="1100" b="1" spc="-65" dirty="0">
                          <a:solidFill>
                            <a:srgbClr val="231F20"/>
                          </a:solidFill>
                          <a:latin typeface="Times New Roman"/>
                          <a:cs typeface="Times New Roman"/>
                        </a:rPr>
                        <a:t>TARİHİ</a:t>
                      </a:r>
                      <a:endParaRPr sz="1100">
                        <a:latin typeface="Times New Roman"/>
                        <a:cs typeface="Times New Roman"/>
                      </a:endParaRPr>
                    </a:p>
                  </a:txBody>
                  <a:tcPr marL="0" marR="0" marT="3492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269057">
                <a:tc vMerge="1">
                  <a:txBody>
                    <a:bodyPr/>
                    <a:lstStyle/>
                    <a:p>
                      <a:endParaRPr/>
                    </a:p>
                  </a:txBody>
                  <a:tcPr marL="0" marR="0" marT="104139"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vMerge="1">
                  <a:txBody>
                    <a:bodyPr/>
                    <a:lstStyle/>
                    <a:p>
                      <a:endParaRPr/>
                    </a:p>
                  </a:txBody>
                  <a:tcPr marL="0" marR="0" marT="104139"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vMerge="1">
                  <a:txBody>
                    <a:bodyPr/>
                    <a:lstStyle/>
                    <a:p>
                      <a:endParaRPr/>
                    </a:p>
                  </a:txBody>
                  <a:tcPr marL="0" marR="0" marT="190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marL="91440">
                        <a:lnSpc>
                          <a:spcPct val="100000"/>
                        </a:lnSpc>
                        <a:spcBef>
                          <a:spcPts val="275"/>
                        </a:spcBef>
                      </a:pPr>
                      <a:r>
                        <a:rPr sz="1100" b="1" spc="-35" dirty="0">
                          <a:solidFill>
                            <a:srgbClr val="231F20"/>
                          </a:solidFill>
                          <a:latin typeface="Times New Roman"/>
                          <a:cs typeface="Times New Roman"/>
                        </a:rPr>
                        <a:t>Başlangıç</a:t>
                      </a:r>
                      <a:endParaRPr sz="1100">
                        <a:latin typeface="Times New Roman"/>
                        <a:cs typeface="Times New Roman"/>
                      </a:endParaRPr>
                    </a:p>
                  </a:txBody>
                  <a:tcPr marL="0" marR="0" marT="34925"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ctr">
                        <a:lnSpc>
                          <a:spcPct val="100000"/>
                        </a:lnSpc>
                        <a:spcBef>
                          <a:spcPts val="275"/>
                        </a:spcBef>
                      </a:pPr>
                      <a:r>
                        <a:rPr sz="1100" b="1" spc="-20" dirty="0">
                          <a:solidFill>
                            <a:srgbClr val="231F20"/>
                          </a:solidFill>
                          <a:latin typeface="Times New Roman"/>
                          <a:cs typeface="Times New Roman"/>
                        </a:rPr>
                        <a:t>Bitiş</a:t>
                      </a:r>
                      <a:endParaRPr sz="1100">
                        <a:latin typeface="Times New Roman"/>
                        <a:cs typeface="Times New Roman"/>
                      </a:endParaRPr>
                    </a:p>
                  </a:txBody>
                  <a:tcPr marL="0" marR="0" marT="34925"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2"/>
                  </a:ext>
                </a:extLst>
              </a:tr>
              <a:tr h="850676">
                <a:tc>
                  <a:txBody>
                    <a:bodyPr/>
                    <a:lstStyle/>
                    <a:p>
                      <a:pPr>
                        <a:lnSpc>
                          <a:spcPct val="100000"/>
                        </a:lnSpc>
                        <a:spcBef>
                          <a:spcPts val="30"/>
                        </a:spcBef>
                      </a:pPr>
                      <a:endParaRPr sz="1200">
                        <a:latin typeface="Times New Roman"/>
                        <a:cs typeface="Times New Roman"/>
                      </a:endParaRPr>
                    </a:p>
                    <a:p>
                      <a:pPr marR="41275" algn="ctr">
                        <a:lnSpc>
                          <a:spcPct val="100000"/>
                        </a:lnSpc>
                      </a:pPr>
                      <a:r>
                        <a:rPr sz="1100" b="1" dirty="0">
                          <a:solidFill>
                            <a:srgbClr val="231F20"/>
                          </a:solidFill>
                          <a:latin typeface="Times New Roman"/>
                          <a:cs typeface="Times New Roman"/>
                        </a:rPr>
                        <a:t>1</a:t>
                      </a:r>
                      <a:endParaRPr sz="1100">
                        <a:latin typeface="Times New Roman"/>
                        <a:cs typeface="Times New Roman"/>
                      </a:endParaRPr>
                    </a:p>
                  </a:txBody>
                  <a:tcPr marL="0" marR="0" marT="381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İnşaat ve Emlak Şube Müdürlüğü</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2025 yılı onarım modülüne girilen ve keşif işlemi tamamlanan işlerin yaklaşık maliyetlerinin hesaplanması için İl Özel İdaresine resmi yazı yazılması. </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1.04.2025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7.04.2025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3"/>
                  </a:ext>
                </a:extLst>
              </a:tr>
              <a:tr h="572871">
                <a:tc>
                  <a:txBody>
                    <a:bodyPr/>
                    <a:lstStyle/>
                    <a:p>
                      <a:pPr>
                        <a:lnSpc>
                          <a:spcPct val="100000"/>
                        </a:lnSpc>
                        <a:spcBef>
                          <a:spcPts val="30"/>
                        </a:spcBef>
                      </a:pPr>
                      <a:endParaRPr sz="1200">
                        <a:latin typeface="Times New Roman"/>
                        <a:cs typeface="Times New Roman"/>
                      </a:endParaRPr>
                    </a:p>
                    <a:p>
                      <a:pPr marR="41275" algn="ctr">
                        <a:lnSpc>
                          <a:spcPct val="100000"/>
                        </a:lnSpc>
                        <a:spcBef>
                          <a:spcPts val="5"/>
                        </a:spcBef>
                      </a:pPr>
                      <a:r>
                        <a:rPr sz="1100" b="1" dirty="0">
                          <a:solidFill>
                            <a:srgbClr val="231F20"/>
                          </a:solidFill>
                          <a:latin typeface="Times New Roman"/>
                          <a:cs typeface="Times New Roman"/>
                        </a:rPr>
                        <a:t>2</a:t>
                      </a:r>
                      <a:endParaRPr sz="1100">
                        <a:latin typeface="Times New Roman"/>
                        <a:cs typeface="Times New Roman"/>
                      </a:endParaRPr>
                    </a:p>
                  </a:txBody>
                  <a:tcPr marL="0" marR="0" marT="381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İşyeri Sağlık ve Güvenlik Birimi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Yemek Hizmeti Sunan Okullara Menü Planlaması Yapılarak Okullara Gönderilmesi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1.04.2025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15.04.2025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4"/>
                  </a:ext>
                </a:extLst>
              </a:tr>
              <a:tr h="572871">
                <a:tc>
                  <a:txBody>
                    <a:bodyPr/>
                    <a:lstStyle/>
                    <a:p>
                      <a:pPr>
                        <a:lnSpc>
                          <a:spcPct val="100000"/>
                        </a:lnSpc>
                        <a:spcBef>
                          <a:spcPts val="35"/>
                        </a:spcBef>
                      </a:pPr>
                      <a:endParaRPr sz="1200">
                        <a:latin typeface="Times New Roman"/>
                        <a:cs typeface="Times New Roman"/>
                      </a:endParaRPr>
                    </a:p>
                    <a:p>
                      <a:pPr marR="41275" algn="ctr">
                        <a:lnSpc>
                          <a:spcPct val="100000"/>
                        </a:lnSpc>
                      </a:pPr>
                      <a:r>
                        <a:rPr sz="1100" b="1" dirty="0">
                          <a:solidFill>
                            <a:srgbClr val="231F20"/>
                          </a:solidFill>
                          <a:latin typeface="Times New Roman"/>
                          <a:cs typeface="Times New Roman"/>
                        </a:rPr>
                        <a:t>3</a:t>
                      </a:r>
                      <a:endParaRPr sz="1100">
                        <a:latin typeface="Times New Roman"/>
                        <a:cs typeface="Times New Roman"/>
                      </a:endParaRPr>
                    </a:p>
                  </a:txBody>
                  <a:tcPr marL="0" marR="0" marT="444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İşyeri Sağlık ve Güvenlik Birimi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Yemek Hizmeti Sunan Okullara Menü Planlaması Yapılarak Okullara Gönderilmesi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1.04.2025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15.04.2025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5"/>
                  </a:ext>
                </a:extLst>
              </a:tr>
              <a:tr h="895712">
                <a:tc>
                  <a:txBody>
                    <a:bodyPr/>
                    <a:lstStyle/>
                    <a:p>
                      <a:pPr>
                        <a:lnSpc>
                          <a:spcPct val="100000"/>
                        </a:lnSpc>
                      </a:pPr>
                      <a:endParaRPr sz="1400">
                        <a:latin typeface="Times New Roman"/>
                        <a:cs typeface="Times New Roman"/>
                      </a:endParaRPr>
                    </a:p>
                    <a:p>
                      <a:pPr>
                        <a:lnSpc>
                          <a:spcPct val="100000"/>
                        </a:lnSpc>
                        <a:spcBef>
                          <a:spcPts val="20"/>
                        </a:spcBef>
                      </a:pPr>
                      <a:endParaRPr sz="1900">
                        <a:latin typeface="Times New Roman"/>
                        <a:cs typeface="Times New Roman"/>
                      </a:endParaRPr>
                    </a:p>
                    <a:p>
                      <a:pPr marR="41275" algn="ctr">
                        <a:lnSpc>
                          <a:spcPct val="100000"/>
                        </a:lnSpc>
                      </a:pPr>
                      <a:r>
                        <a:rPr sz="1100" b="1" dirty="0">
                          <a:solidFill>
                            <a:srgbClr val="231F20"/>
                          </a:solidFill>
                          <a:latin typeface="Times New Roman"/>
                          <a:cs typeface="Times New Roman"/>
                        </a:rPr>
                        <a:t>4</a:t>
                      </a:r>
                      <a:endParaRPr sz="1100">
                        <a:latin typeface="Times New Roman"/>
                        <a:cs typeface="Times New Roman"/>
                      </a:endParaRPr>
                    </a:p>
                  </a:txBody>
                  <a:tcPr marL="0" marR="0" marT="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Hayat Boyu Öğrenme Şubesi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 Halk Eğitim Merkezleri Kapasitesinin Arttırılması </a:t>
                      </a:r>
                      <a:br>
                        <a:rPr lang="tr-TR" sz="1100" b="0" i="0" u="none" strike="noStrike">
                          <a:solidFill>
                            <a:srgbClr val="000000"/>
                          </a:solidFill>
                          <a:effectLst/>
                          <a:latin typeface="Times New Roman" panose="02020603050405020304" pitchFamily="18" charset="0"/>
                        </a:rPr>
                      </a:br>
                      <a:r>
                        <a:rPr lang="tr-TR" sz="1100" b="0" i="0" u="none" strike="noStrike">
                          <a:solidFill>
                            <a:srgbClr val="000000"/>
                          </a:solidFill>
                          <a:effectLst/>
                          <a:latin typeface="Times New Roman" panose="02020603050405020304" pitchFamily="18" charset="0"/>
                        </a:rPr>
                        <a:t>( HEMKAP)</a:t>
                      </a:r>
                      <a:br>
                        <a:rPr lang="tr-TR" sz="1100" b="0" i="0" u="none" strike="noStrike">
                          <a:solidFill>
                            <a:srgbClr val="000000"/>
                          </a:solidFill>
                          <a:effectLst/>
                          <a:latin typeface="Times New Roman" panose="02020603050405020304" pitchFamily="18" charset="0"/>
                        </a:rPr>
                      </a:br>
                      <a:endParaRPr lang="tr-TR" sz="1100" b="0" i="0" u="none" strike="noStrike">
                        <a:solidFill>
                          <a:srgbClr val="000000"/>
                        </a:solidFill>
                        <a:effectLst/>
                        <a:latin typeface="Times New Roman" panose="02020603050405020304" pitchFamily="18" charset="0"/>
                      </a:endParaRP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1.04.2025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25.04.2025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06"/>
                  </a:ext>
                </a:extLst>
              </a:tr>
              <a:tr h="572871">
                <a:tc>
                  <a:txBody>
                    <a:bodyPr/>
                    <a:lstStyle/>
                    <a:p>
                      <a:pPr>
                        <a:lnSpc>
                          <a:spcPct val="100000"/>
                        </a:lnSpc>
                        <a:spcBef>
                          <a:spcPts val="35"/>
                        </a:spcBef>
                      </a:pPr>
                      <a:endParaRPr sz="1200">
                        <a:latin typeface="Times New Roman"/>
                        <a:cs typeface="Times New Roman"/>
                      </a:endParaRPr>
                    </a:p>
                    <a:p>
                      <a:pPr marR="41275" algn="ctr">
                        <a:lnSpc>
                          <a:spcPct val="100000"/>
                        </a:lnSpc>
                      </a:pPr>
                      <a:r>
                        <a:rPr sz="1100" b="1" dirty="0">
                          <a:solidFill>
                            <a:srgbClr val="231F20"/>
                          </a:solidFill>
                          <a:latin typeface="Times New Roman"/>
                          <a:cs typeface="Times New Roman"/>
                        </a:rPr>
                        <a:t>5</a:t>
                      </a:r>
                      <a:endParaRPr sz="1100">
                        <a:latin typeface="Times New Roman"/>
                        <a:cs typeface="Times New Roman"/>
                      </a:endParaRPr>
                    </a:p>
                  </a:txBody>
                  <a:tcPr marL="0" marR="0" marT="444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İşyeri Sağlık ve Güvenlik Birimi-Sivil Savunma Birimi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Okul Kurumlara İş Sağlığı ve Güvenliği, Sivil Savunma  Denetimlerinin Yapılması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1.04.2025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30.04.2025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7"/>
                  </a:ext>
                </a:extLst>
              </a:tr>
              <a:tr h="773660">
                <a:tc>
                  <a:txBody>
                    <a:bodyPr/>
                    <a:lstStyle/>
                    <a:p>
                      <a:pPr>
                        <a:lnSpc>
                          <a:spcPct val="100000"/>
                        </a:lnSpc>
                        <a:spcBef>
                          <a:spcPts val="35"/>
                        </a:spcBef>
                      </a:pPr>
                      <a:endParaRPr sz="1850">
                        <a:latin typeface="Times New Roman"/>
                        <a:cs typeface="Times New Roman"/>
                      </a:endParaRPr>
                    </a:p>
                    <a:p>
                      <a:pPr marR="41275" algn="ctr">
                        <a:lnSpc>
                          <a:spcPct val="100000"/>
                        </a:lnSpc>
                        <a:spcBef>
                          <a:spcPts val="5"/>
                        </a:spcBef>
                      </a:pPr>
                      <a:r>
                        <a:rPr sz="1100" b="1" dirty="0">
                          <a:solidFill>
                            <a:srgbClr val="231F20"/>
                          </a:solidFill>
                          <a:latin typeface="Times New Roman"/>
                          <a:cs typeface="Times New Roman"/>
                        </a:rPr>
                        <a:t>6</a:t>
                      </a:r>
                      <a:endParaRPr sz="1100">
                        <a:latin typeface="Times New Roman"/>
                        <a:cs typeface="Times New Roman"/>
                      </a:endParaRPr>
                    </a:p>
                  </a:txBody>
                  <a:tcPr marL="0" marR="0" marT="444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İşyeri Sağlık ve Güvenlik Birimi-Sivil Savunma Birimi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Okul Kurumlara İş Sağlığı ve Güvenliği, Sivil Savunma  Denetimlerinin Yapılması</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1.04.2025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30.04.2025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08"/>
                  </a:ext>
                </a:extLst>
              </a:tr>
              <a:tr h="572871">
                <a:tc>
                  <a:txBody>
                    <a:bodyPr/>
                    <a:lstStyle/>
                    <a:p>
                      <a:pPr>
                        <a:lnSpc>
                          <a:spcPct val="100000"/>
                        </a:lnSpc>
                        <a:spcBef>
                          <a:spcPts val="35"/>
                        </a:spcBef>
                      </a:pPr>
                      <a:endParaRPr sz="1200">
                        <a:latin typeface="Times New Roman"/>
                        <a:cs typeface="Times New Roman"/>
                      </a:endParaRPr>
                    </a:p>
                    <a:p>
                      <a:pPr marR="41275" algn="ctr">
                        <a:lnSpc>
                          <a:spcPct val="100000"/>
                        </a:lnSpc>
                      </a:pPr>
                      <a:r>
                        <a:rPr sz="1100" b="1" dirty="0">
                          <a:solidFill>
                            <a:srgbClr val="231F20"/>
                          </a:solidFill>
                          <a:latin typeface="Times New Roman"/>
                          <a:cs typeface="Times New Roman"/>
                        </a:rPr>
                        <a:t>7</a:t>
                      </a:r>
                      <a:endParaRPr sz="1100">
                        <a:latin typeface="Times New Roman"/>
                        <a:cs typeface="Times New Roman"/>
                      </a:endParaRPr>
                    </a:p>
                  </a:txBody>
                  <a:tcPr marL="0" marR="0" marT="444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Öğretmen Yetiştirme Ve Geliştirme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2. Ara Tatil Mesleki Çalışmalar</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1.04.2025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30.04.2025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9"/>
                  </a:ext>
                </a:extLst>
              </a:tr>
              <a:tr h="609729">
                <a:tc>
                  <a:txBody>
                    <a:bodyPr/>
                    <a:lstStyle/>
                    <a:p>
                      <a:pPr marR="41275" algn="ctr">
                        <a:lnSpc>
                          <a:spcPct val="100000"/>
                        </a:lnSpc>
                        <a:spcBef>
                          <a:spcPts val="815"/>
                        </a:spcBef>
                      </a:pPr>
                      <a:r>
                        <a:rPr sz="1100" b="1" dirty="0">
                          <a:solidFill>
                            <a:srgbClr val="231F20"/>
                          </a:solidFill>
                          <a:latin typeface="Times New Roman"/>
                          <a:cs typeface="Times New Roman"/>
                        </a:rPr>
                        <a:t>8</a:t>
                      </a:r>
                      <a:endParaRPr sz="1100">
                        <a:latin typeface="Times New Roman"/>
                        <a:cs typeface="Times New Roman"/>
                      </a:endParaRPr>
                    </a:p>
                  </a:txBody>
                  <a:tcPr marL="0" marR="0" marT="10350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Öğretmen Yetiştirme Ve Geliştirme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2. Ara Tatil Mesleki Çalışmalar</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1.04.2025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30.04.2025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10"/>
                  </a:ext>
                </a:extLst>
              </a:tr>
              <a:tr h="850007">
                <a:tc>
                  <a:txBody>
                    <a:bodyPr/>
                    <a:lstStyle/>
                    <a:p>
                      <a:pPr>
                        <a:lnSpc>
                          <a:spcPct val="100000"/>
                        </a:lnSpc>
                        <a:spcBef>
                          <a:spcPts val="5"/>
                        </a:spcBef>
                      </a:pPr>
                      <a:endParaRPr sz="1750">
                        <a:latin typeface="Times New Roman"/>
                        <a:cs typeface="Times New Roman"/>
                      </a:endParaRPr>
                    </a:p>
                    <a:p>
                      <a:pPr marR="41275" algn="ctr">
                        <a:lnSpc>
                          <a:spcPct val="100000"/>
                        </a:lnSpc>
                      </a:pPr>
                      <a:r>
                        <a:rPr sz="1100" b="1" dirty="0">
                          <a:solidFill>
                            <a:srgbClr val="231F20"/>
                          </a:solidFill>
                          <a:latin typeface="Times New Roman"/>
                          <a:cs typeface="Times New Roman"/>
                        </a:rPr>
                        <a:t>9</a:t>
                      </a:r>
                      <a:endParaRPr sz="1100">
                        <a:latin typeface="Times New Roman"/>
                        <a:cs typeface="Times New Roman"/>
                      </a:endParaRPr>
                    </a:p>
                  </a:txBody>
                  <a:tcPr marL="0" marR="0" marT="63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Öğretmen Yetiştirme Ve Geliştirme Şubesi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Talep Doğrultusunda Hizmetiçi Eğitim Faaliyetlerinin Açılması </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1.04.2025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30.04.2025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11"/>
                  </a:ext>
                </a:extLst>
              </a:tr>
              <a:tr h="733501">
                <a:tc>
                  <a:txBody>
                    <a:bodyPr/>
                    <a:lstStyle/>
                    <a:p>
                      <a:pPr>
                        <a:lnSpc>
                          <a:spcPct val="100000"/>
                        </a:lnSpc>
                        <a:spcBef>
                          <a:spcPts val="5"/>
                        </a:spcBef>
                      </a:pPr>
                      <a:endParaRPr sz="1750">
                        <a:latin typeface="Times New Roman"/>
                        <a:cs typeface="Times New Roman"/>
                      </a:endParaRPr>
                    </a:p>
                    <a:p>
                      <a:pPr marR="41275" algn="ctr">
                        <a:lnSpc>
                          <a:spcPct val="100000"/>
                        </a:lnSpc>
                      </a:pPr>
                      <a:r>
                        <a:rPr sz="1100" b="1" spc="5" dirty="0">
                          <a:solidFill>
                            <a:srgbClr val="231F20"/>
                          </a:solidFill>
                          <a:latin typeface="Times New Roman"/>
                          <a:cs typeface="Times New Roman"/>
                        </a:rPr>
                        <a:t>10</a:t>
                      </a:r>
                      <a:endParaRPr sz="1100">
                        <a:latin typeface="Times New Roman"/>
                        <a:cs typeface="Times New Roman"/>
                      </a:endParaRPr>
                    </a:p>
                  </a:txBody>
                  <a:tcPr marL="0" marR="0" marT="63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Öğretmen Yetiştirme Ve Geliştirme Şubesi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İlk Yardım Kurslarının Açılması</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1.04.2025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30.04.2025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12"/>
                  </a:ext>
                </a:extLst>
              </a:tr>
              <a:tr h="850676">
                <a:tc>
                  <a:txBody>
                    <a:bodyPr/>
                    <a:lstStyle/>
                    <a:p>
                      <a:pPr>
                        <a:lnSpc>
                          <a:spcPct val="100000"/>
                        </a:lnSpc>
                        <a:spcBef>
                          <a:spcPts val="40"/>
                        </a:spcBef>
                      </a:pPr>
                      <a:endParaRPr sz="1200">
                        <a:latin typeface="Times New Roman"/>
                        <a:cs typeface="Times New Roman"/>
                      </a:endParaRPr>
                    </a:p>
                    <a:p>
                      <a:pPr marR="41275" algn="ctr">
                        <a:lnSpc>
                          <a:spcPct val="100000"/>
                        </a:lnSpc>
                      </a:pPr>
                      <a:r>
                        <a:rPr sz="1100" b="1" spc="5" dirty="0">
                          <a:solidFill>
                            <a:srgbClr val="231F20"/>
                          </a:solidFill>
                          <a:latin typeface="Times New Roman"/>
                          <a:cs typeface="Times New Roman"/>
                        </a:rPr>
                        <a:t>11</a:t>
                      </a:r>
                      <a:endParaRPr sz="1100">
                        <a:latin typeface="Times New Roman"/>
                        <a:cs typeface="Times New Roman"/>
                      </a:endParaRPr>
                    </a:p>
                  </a:txBody>
                  <a:tcPr marL="0" marR="0" marT="508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Öğretmen Yetiştirme Ve Geliştirme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İş Sağlığı Ve Güvenliği  Eğitimi Kurslarının Açılması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1.04.2025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30.04.2025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13"/>
                  </a:ext>
                </a:extLst>
              </a:tr>
              <a:tr h="572872">
                <a:tc>
                  <a:txBody>
                    <a:bodyPr/>
                    <a:lstStyle/>
                    <a:p>
                      <a:pPr>
                        <a:lnSpc>
                          <a:spcPct val="100000"/>
                        </a:lnSpc>
                        <a:spcBef>
                          <a:spcPts val="40"/>
                        </a:spcBef>
                      </a:pPr>
                      <a:endParaRPr sz="1200">
                        <a:latin typeface="Times New Roman"/>
                        <a:cs typeface="Times New Roman"/>
                      </a:endParaRPr>
                    </a:p>
                    <a:p>
                      <a:pPr marR="41275" algn="ctr">
                        <a:lnSpc>
                          <a:spcPct val="100000"/>
                        </a:lnSpc>
                      </a:pPr>
                      <a:r>
                        <a:rPr sz="1100" b="1" spc="5" dirty="0">
                          <a:solidFill>
                            <a:srgbClr val="231F20"/>
                          </a:solidFill>
                          <a:latin typeface="Times New Roman"/>
                          <a:cs typeface="Times New Roman"/>
                        </a:rPr>
                        <a:t>12</a:t>
                      </a:r>
                      <a:endParaRPr sz="1100">
                        <a:latin typeface="Times New Roman"/>
                        <a:cs typeface="Times New Roman"/>
                      </a:endParaRPr>
                    </a:p>
                  </a:txBody>
                  <a:tcPr marL="0" marR="0" marT="508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Öğretim Kurumları Şubesi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dirty="0">
                          <a:solidFill>
                            <a:srgbClr val="000000"/>
                          </a:solidFill>
                          <a:effectLst/>
                          <a:latin typeface="Times New Roman" panose="02020603050405020304" pitchFamily="18" charset="0"/>
                        </a:rPr>
                        <a:t>Özel Motorlu Taşıt Sürücüleri  Kursları  Teorik ve  Direksiyon Uygulama Dersleri  İnceleme  ve Kontrolleri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1.04.2025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dirty="0">
                          <a:solidFill>
                            <a:srgbClr val="000000"/>
                          </a:solidFill>
                          <a:effectLst/>
                          <a:latin typeface="Times New Roman" panose="02020603050405020304" pitchFamily="18" charset="0"/>
                        </a:rPr>
                        <a:t>30.04.2025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14"/>
                  </a:ext>
                </a:extLst>
              </a:tr>
            </a:tbl>
          </a:graphicData>
        </a:graphic>
      </p:graphicFrame>
      <p:sp>
        <p:nvSpPr>
          <p:cNvPr id="3" name="object 3"/>
          <p:cNvSpPr txBox="1">
            <a:spLocks noGrp="1"/>
          </p:cNvSpPr>
          <p:nvPr>
            <p:ph type="sldNum" sz="quarter" idx="7"/>
          </p:nvPr>
        </p:nvSpPr>
        <p:spPr>
          <a:xfrm>
            <a:off x="3372154" y="9390716"/>
            <a:ext cx="276225" cy="166712"/>
          </a:xfrm>
          <a:prstGeom prst="rect">
            <a:avLst/>
          </a:prstGeom>
        </p:spPr>
        <p:txBody>
          <a:bodyPr vert="horz" wrap="square" lIns="0" tIns="0" rIns="0" bIns="0" rtlCol="0">
            <a:spAutoFit/>
          </a:bodyPr>
          <a:lstStyle/>
          <a:p>
            <a:pPr marL="38100">
              <a:lnSpc>
                <a:spcPts val="1290"/>
              </a:lnSpc>
            </a:pPr>
            <a:r>
              <a:rPr lang="tr-TR" spc="-30" dirty="0"/>
              <a:t>…</a:t>
            </a:r>
            <a:endParaRPr spc="-30" dirty="0"/>
          </a:p>
        </p:txBody>
      </p:sp>
      <p:sp>
        <p:nvSpPr>
          <p:cNvPr id="4" name="Dikdörtgen 3"/>
          <p:cNvSpPr/>
          <p:nvPr/>
        </p:nvSpPr>
        <p:spPr>
          <a:xfrm>
            <a:off x="3206750" y="9372600"/>
            <a:ext cx="609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25</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4044386890"/>
              </p:ext>
            </p:extLst>
          </p:nvPr>
        </p:nvGraphicFramePr>
        <p:xfrm>
          <a:off x="311150" y="76201"/>
          <a:ext cx="6553201" cy="9337912"/>
        </p:xfrm>
        <a:graphic>
          <a:graphicData uri="http://schemas.openxmlformats.org/drawingml/2006/table">
            <a:tbl>
              <a:tblPr firstRow="1" bandRow="1">
                <a:tableStyleId>{2D5ABB26-0587-4C30-8999-92F81FD0307C}</a:tableStyleId>
              </a:tblPr>
              <a:tblGrid>
                <a:gridCol w="593683">
                  <a:extLst>
                    <a:ext uri="{9D8B030D-6E8A-4147-A177-3AD203B41FA5}">
                      <a16:colId xmlns:a16="http://schemas.microsoft.com/office/drawing/2014/main" val="20000"/>
                    </a:ext>
                  </a:extLst>
                </a:gridCol>
                <a:gridCol w="1342258">
                  <a:extLst>
                    <a:ext uri="{9D8B030D-6E8A-4147-A177-3AD203B41FA5}">
                      <a16:colId xmlns:a16="http://schemas.microsoft.com/office/drawing/2014/main" val="20001"/>
                    </a:ext>
                  </a:extLst>
                </a:gridCol>
                <a:gridCol w="2926016">
                  <a:extLst>
                    <a:ext uri="{9D8B030D-6E8A-4147-A177-3AD203B41FA5}">
                      <a16:colId xmlns:a16="http://schemas.microsoft.com/office/drawing/2014/main" val="20002"/>
                    </a:ext>
                  </a:extLst>
                </a:gridCol>
                <a:gridCol w="845622">
                  <a:extLst>
                    <a:ext uri="{9D8B030D-6E8A-4147-A177-3AD203B41FA5}">
                      <a16:colId xmlns:a16="http://schemas.microsoft.com/office/drawing/2014/main" val="20003"/>
                    </a:ext>
                  </a:extLst>
                </a:gridCol>
                <a:gridCol w="845622">
                  <a:extLst>
                    <a:ext uri="{9D8B030D-6E8A-4147-A177-3AD203B41FA5}">
                      <a16:colId xmlns:a16="http://schemas.microsoft.com/office/drawing/2014/main" val="20004"/>
                    </a:ext>
                  </a:extLst>
                </a:gridCol>
              </a:tblGrid>
              <a:tr h="233718">
                <a:tc gridSpan="5">
                  <a:txBody>
                    <a:bodyPr/>
                    <a:lstStyle/>
                    <a:p>
                      <a:pPr algn="ctr">
                        <a:lnSpc>
                          <a:spcPct val="100000"/>
                        </a:lnSpc>
                        <a:spcBef>
                          <a:spcPts val="340"/>
                        </a:spcBef>
                      </a:pPr>
                      <a:r>
                        <a:rPr sz="1200" b="1" spc="-40" dirty="0">
                          <a:solidFill>
                            <a:srgbClr val="FFFFFF"/>
                          </a:solidFill>
                          <a:latin typeface="Times New Roman"/>
                          <a:cs typeface="Times New Roman"/>
                        </a:rPr>
                        <a:t>NİSAN</a:t>
                      </a:r>
                      <a:endParaRPr sz="1200" dirty="0">
                        <a:latin typeface="Times New Roman"/>
                        <a:cs typeface="Times New Roman"/>
                      </a:endParaRPr>
                    </a:p>
                  </a:txBody>
                  <a:tcPr marL="0" marR="0" marT="4318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solidFill>
                      <a:srgbClr val="8F232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07157">
                <a:tc rowSpan="2">
                  <a:txBody>
                    <a:bodyPr/>
                    <a:lstStyle/>
                    <a:p>
                      <a:pPr marL="76835" marR="24765" indent="-44450">
                        <a:lnSpc>
                          <a:spcPts val="1200"/>
                        </a:lnSpc>
                        <a:spcBef>
                          <a:spcPts val="819"/>
                        </a:spcBef>
                      </a:pPr>
                      <a:r>
                        <a:rPr sz="1100" b="1" dirty="0">
                          <a:solidFill>
                            <a:srgbClr val="231F20"/>
                          </a:solidFill>
                          <a:latin typeface="Times New Roman"/>
                          <a:cs typeface="Times New Roman"/>
                        </a:rPr>
                        <a:t>SIRA  </a:t>
                      </a:r>
                      <a:r>
                        <a:rPr sz="1100" b="1" spc="-20" dirty="0">
                          <a:solidFill>
                            <a:srgbClr val="231F20"/>
                          </a:solidFill>
                          <a:latin typeface="Times New Roman"/>
                          <a:cs typeface="Times New Roman"/>
                        </a:rPr>
                        <a:t>NO</a:t>
                      </a:r>
                      <a:endParaRPr sz="1100" dirty="0">
                        <a:latin typeface="Times New Roman"/>
                        <a:cs typeface="Times New Roman"/>
                      </a:endParaRPr>
                    </a:p>
                  </a:txBody>
                  <a:tcPr marL="0" marR="0" marT="104139"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rowSpan="2">
                  <a:txBody>
                    <a:bodyPr/>
                    <a:lstStyle/>
                    <a:p>
                      <a:pPr marL="35560" marR="378460">
                        <a:lnSpc>
                          <a:spcPts val="1200"/>
                        </a:lnSpc>
                        <a:spcBef>
                          <a:spcPts val="819"/>
                        </a:spcBef>
                      </a:pPr>
                      <a:r>
                        <a:rPr sz="1100" b="1" dirty="0">
                          <a:solidFill>
                            <a:srgbClr val="231F20"/>
                          </a:solidFill>
                          <a:latin typeface="Times New Roman"/>
                          <a:cs typeface="Times New Roman"/>
                        </a:rPr>
                        <a:t>SO</a:t>
                      </a:r>
                      <a:r>
                        <a:rPr sz="1100" b="1" spc="-10" dirty="0">
                          <a:solidFill>
                            <a:srgbClr val="231F20"/>
                          </a:solidFill>
                          <a:latin typeface="Times New Roman"/>
                          <a:cs typeface="Times New Roman"/>
                        </a:rPr>
                        <a:t>R</a:t>
                      </a:r>
                      <a:r>
                        <a:rPr lang="tr-TR" sz="1100" b="1" spc="15" dirty="0">
                          <a:solidFill>
                            <a:srgbClr val="231F20"/>
                          </a:solidFill>
                          <a:latin typeface="Times New Roman"/>
                          <a:cs typeface="Times New Roman"/>
                        </a:rPr>
                        <a:t>U</a:t>
                      </a:r>
                      <a:r>
                        <a:rPr sz="1100" b="1" spc="5" dirty="0">
                          <a:solidFill>
                            <a:srgbClr val="231F20"/>
                          </a:solidFill>
                          <a:latin typeface="Times New Roman"/>
                          <a:cs typeface="Times New Roman"/>
                        </a:rPr>
                        <a:t>M</a:t>
                      </a:r>
                      <a:r>
                        <a:rPr sz="1100" b="1" spc="-35" dirty="0">
                          <a:solidFill>
                            <a:srgbClr val="231F20"/>
                          </a:solidFill>
                          <a:latin typeface="Times New Roman"/>
                          <a:cs typeface="Times New Roman"/>
                        </a:rPr>
                        <a:t>L</a:t>
                      </a:r>
                      <a:r>
                        <a:rPr lang="tr-TR" sz="1100" b="1" spc="-35" dirty="0">
                          <a:solidFill>
                            <a:srgbClr val="231F20"/>
                          </a:solidFill>
                          <a:latin typeface="Times New Roman"/>
                          <a:cs typeface="Times New Roman"/>
                        </a:rPr>
                        <a:t>U</a:t>
                      </a:r>
                      <a:r>
                        <a:rPr sz="1100" b="1" dirty="0">
                          <a:solidFill>
                            <a:srgbClr val="231F20"/>
                          </a:solidFill>
                          <a:latin typeface="Times New Roman"/>
                          <a:cs typeface="Times New Roman"/>
                        </a:rPr>
                        <a:t> </a:t>
                      </a:r>
                      <a:r>
                        <a:rPr sz="1100" b="1" spc="-60" dirty="0">
                          <a:solidFill>
                            <a:srgbClr val="231F20"/>
                          </a:solidFill>
                          <a:latin typeface="Times New Roman"/>
                          <a:cs typeface="Times New Roman"/>
                        </a:rPr>
                        <a:t>BİRİM</a:t>
                      </a:r>
                      <a:endParaRPr sz="1100" dirty="0">
                        <a:latin typeface="Times New Roman"/>
                        <a:cs typeface="Times New Roman"/>
                      </a:endParaRPr>
                    </a:p>
                  </a:txBody>
                  <a:tcPr marL="0" marR="0" marT="104139"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rowSpan="2">
                  <a:txBody>
                    <a:bodyPr/>
                    <a:lstStyle/>
                    <a:p>
                      <a:pPr>
                        <a:lnSpc>
                          <a:spcPct val="100000"/>
                        </a:lnSpc>
                        <a:spcBef>
                          <a:spcPts val="15"/>
                        </a:spcBef>
                      </a:pPr>
                      <a:endParaRPr sz="1100" dirty="0">
                        <a:latin typeface="Times New Roman"/>
                        <a:cs typeface="Times New Roman"/>
                      </a:endParaRPr>
                    </a:p>
                    <a:p>
                      <a:pPr algn="ctr">
                        <a:lnSpc>
                          <a:spcPct val="100000"/>
                        </a:lnSpc>
                      </a:pPr>
                      <a:r>
                        <a:rPr sz="1100" b="1" spc="-65" dirty="0">
                          <a:solidFill>
                            <a:srgbClr val="231F20"/>
                          </a:solidFill>
                          <a:latin typeface="Times New Roman"/>
                          <a:cs typeface="Times New Roman"/>
                        </a:rPr>
                        <a:t>F</a:t>
                      </a:r>
                      <a:r>
                        <a:rPr sz="1100" b="1" spc="30" dirty="0">
                          <a:solidFill>
                            <a:srgbClr val="231F20"/>
                          </a:solidFill>
                          <a:latin typeface="Times New Roman"/>
                          <a:cs typeface="Times New Roman"/>
                        </a:rPr>
                        <a:t>A</a:t>
                      </a:r>
                      <a:r>
                        <a:rPr sz="1100" b="1" spc="5" dirty="0">
                          <a:solidFill>
                            <a:srgbClr val="231F20"/>
                          </a:solidFill>
                          <a:latin typeface="Times New Roman"/>
                          <a:cs typeface="Times New Roman"/>
                        </a:rPr>
                        <a:t>A</a:t>
                      </a:r>
                      <a:r>
                        <a:rPr sz="1100" b="1" dirty="0">
                          <a:solidFill>
                            <a:srgbClr val="231F20"/>
                          </a:solidFill>
                          <a:latin typeface="Times New Roman"/>
                          <a:cs typeface="Times New Roman"/>
                        </a:rPr>
                        <a:t>LİY</a:t>
                      </a:r>
                      <a:r>
                        <a:rPr sz="1100" b="1" spc="-30" dirty="0">
                          <a:solidFill>
                            <a:srgbClr val="231F20"/>
                          </a:solidFill>
                          <a:latin typeface="Times New Roman"/>
                          <a:cs typeface="Times New Roman"/>
                        </a:rPr>
                        <a:t>E</a:t>
                      </a:r>
                      <a:r>
                        <a:rPr sz="1100" b="1" dirty="0">
                          <a:solidFill>
                            <a:srgbClr val="231F20"/>
                          </a:solidFill>
                          <a:latin typeface="Times New Roman"/>
                          <a:cs typeface="Times New Roman"/>
                        </a:rPr>
                        <a:t>T</a:t>
                      </a:r>
                      <a:r>
                        <a:rPr sz="1100" b="1" spc="-85" dirty="0">
                          <a:solidFill>
                            <a:srgbClr val="231F20"/>
                          </a:solidFill>
                          <a:latin typeface="Times New Roman"/>
                          <a:cs typeface="Times New Roman"/>
                        </a:rPr>
                        <a:t> </a:t>
                      </a:r>
                      <a:r>
                        <a:rPr sz="1100" b="1" spc="5" dirty="0">
                          <a:solidFill>
                            <a:srgbClr val="231F20"/>
                          </a:solidFill>
                          <a:latin typeface="Times New Roman"/>
                          <a:cs typeface="Times New Roman"/>
                        </a:rPr>
                        <a:t>A</a:t>
                      </a:r>
                      <a:r>
                        <a:rPr sz="1100" b="1" dirty="0">
                          <a:solidFill>
                            <a:srgbClr val="231F20"/>
                          </a:solidFill>
                          <a:latin typeface="Times New Roman"/>
                          <a:cs typeface="Times New Roman"/>
                        </a:rPr>
                        <a:t>DI</a:t>
                      </a:r>
                      <a:endParaRPr sz="1100" dirty="0">
                        <a:latin typeface="Times New Roman"/>
                        <a:cs typeface="Times New Roman"/>
                      </a:endParaRPr>
                    </a:p>
                  </a:txBody>
                  <a:tcPr marL="0" marR="0" marT="1905"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gridSpan="2">
                  <a:txBody>
                    <a:bodyPr/>
                    <a:lstStyle/>
                    <a:p>
                      <a:pPr algn="ctr">
                        <a:lnSpc>
                          <a:spcPct val="100000"/>
                        </a:lnSpc>
                        <a:spcBef>
                          <a:spcPts val="275"/>
                        </a:spcBef>
                      </a:pPr>
                      <a:r>
                        <a:rPr sz="1100" b="1" spc="-65" dirty="0">
                          <a:solidFill>
                            <a:srgbClr val="231F20"/>
                          </a:solidFill>
                          <a:latin typeface="Times New Roman"/>
                          <a:cs typeface="Times New Roman"/>
                        </a:rPr>
                        <a:t>TARİHİ</a:t>
                      </a:r>
                      <a:endParaRPr sz="1100" dirty="0">
                        <a:latin typeface="Times New Roman"/>
                        <a:cs typeface="Times New Roman"/>
                      </a:endParaRPr>
                    </a:p>
                  </a:txBody>
                  <a:tcPr marL="0" marR="0" marT="3492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207157">
                <a:tc vMerge="1">
                  <a:txBody>
                    <a:bodyPr/>
                    <a:lstStyle/>
                    <a:p>
                      <a:endParaRPr/>
                    </a:p>
                  </a:txBody>
                  <a:tcPr marL="0" marR="0" marT="104139"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vMerge="1">
                  <a:txBody>
                    <a:bodyPr/>
                    <a:lstStyle/>
                    <a:p>
                      <a:endParaRPr/>
                    </a:p>
                  </a:txBody>
                  <a:tcPr marL="0" marR="0" marT="104139"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vMerge="1">
                  <a:txBody>
                    <a:bodyPr/>
                    <a:lstStyle/>
                    <a:p>
                      <a:endParaRPr/>
                    </a:p>
                  </a:txBody>
                  <a:tcPr marL="0" marR="0" marT="190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marL="91440">
                        <a:lnSpc>
                          <a:spcPct val="100000"/>
                        </a:lnSpc>
                        <a:spcBef>
                          <a:spcPts val="275"/>
                        </a:spcBef>
                      </a:pPr>
                      <a:r>
                        <a:rPr sz="1100" b="1" spc="-35" dirty="0">
                          <a:solidFill>
                            <a:srgbClr val="231F20"/>
                          </a:solidFill>
                          <a:latin typeface="Times New Roman"/>
                          <a:cs typeface="Times New Roman"/>
                        </a:rPr>
                        <a:t>Başlangıç</a:t>
                      </a:r>
                      <a:endParaRPr sz="1100" dirty="0">
                        <a:latin typeface="Times New Roman"/>
                        <a:cs typeface="Times New Roman"/>
                      </a:endParaRPr>
                    </a:p>
                  </a:txBody>
                  <a:tcPr marL="0" marR="0" marT="34925"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ctr">
                        <a:lnSpc>
                          <a:spcPct val="100000"/>
                        </a:lnSpc>
                        <a:spcBef>
                          <a:spcPts val="275"/>
                        </a:spcBef>
                      </a:pPr>
                      <a:r>
                        <a:rPr sz="1100" b="1" spc="-20" dirty="0">
                          <a:solidFill>
                            <a:srgbClr val="231F20"/>
                          </a:solidFill>
                          <a:latin typeface="Times New Roman"/>
                          <a:cs typeface="Times New Roman"/>
                        </a:rPr>
                        <a:t>Bitiş</a:t>
                      </a:r>
                      <a:endParaRPr sz="1100" dirty="0">
                        <a:latin typeface="Times New Roman"/>
                        <a:cs typeface="Times New Roman"/>
                      </a:endParaRPr>
                    </a:p>
                  </a:txBody>
                  <a:tcPr marL="0" marR="0" marT="34925"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2"/>
                  </a:ext>
                </a:extLst>
              </a:tr>
              <a:tr h="508857">
                <a:tc>
                  <a:txBody>
                    <a:bodyPr/>
                    <a:lstStyle/>
                    <a:p>
                      <a:pPr>
                        <a:lnSpc>
                          <a:spcPct val="100000"/>
                        </a:lnSpc>
                        <a:spcBef>
                          <a:spcPts val="30"/>
                        </a:spcBef>
                      </a:pPr>
                      <a:endParaRPr sz="1200">
                        <a:latin typeface="Times New Roman"/>
                        <a:cs typeface="Times New Roman"/>
                      </a:endParaRPr>
                    </a:p>
                    <a:p>
                      <a:pPr marR="41275" algn="ctr">
                        <a:lnSpc>
                          <a:spcPct val="100000"/>
                        </a:lnSpc>
                      </a:pPr>
                      <a:r>
                        <a:rPr sz="1100" b="1" dirty="0">
                          <a:solidFill>
                            <a:srgbClr val="231F20"/>
                          </a:solidFill>
                          <a:latin typeface="Times New Roman"/>
                          <a:cs typeface="Times New Roman"/>
                        </a:rPr>
                        <a:t>1</a:t>
                      </a:r>
                      <a:endParaRPr sz="1100">
                        <a:latin typeface="Times New Roman"/>
                        <a:cs typeface="Times New Roman"/>
                      </a:endParaRPr>
                    </a:p>
                  </a:txBody>
                  <a:tcPr marL="0" marR="0" marT="381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Öğretim Kurumları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Ulaştırma Hizmetleri Mesleki Eğitim ve Geliştirme Kursları  Teorik  Dersleri  İnceleme  ve Kontrolleri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1.04.2025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30.04.2025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3"/>
                  </a:ext>
                </a:extLst>
              </a:tr>
              <a:tr h="508857">
                <a:tc>
                  <a:txBody>
                    <a:bodyPr/>
                    <a:lstStyle/>
                    <a:p>
                      <a:pPr>
                        <a:lnSpc>
                          <a:spcPct val="100000"/>
                        </a:lnSpc>
                        <a:spcBef>
                          <a:spcPts val="30"/>
                        </a:spcBef>
                      </a:pPr>
                      <a:endParaRPr sz="1200">
                        <a:latin typeface="Times New Roman"/>
                        <a:cs typeface="Times New Roman"/>
                      </a:endParaRPr>
                    </a:p>
                    <a:p>
                      <a:pPr marR="41275" algn="ctr">
                        <a:lnSpc>
                          <a:spcPct val="100000"/>
                        </a:lnSpc>
                        <a:spcBef>
                          <a:spcPts val="5"/>
                        </a:spcBef>
                      </a:pPr>
                      <a:r>
                        <a:rPr sz="1100" b="1" dirty="0">
                          <a:solidFill>
                            <a:srgbClr val="231F20"/>
                          </a:solidFill>
                          <a:latin typeface="Times New Roman"/>
                          <a:cs typeface="Times New Roman"/>
                        </a:rPr>
                        <a:t>2</a:t>
                      </a:r>
                      <a:endParaRPr sz="1100">
                        <a:latin typeface="Times New Roman"/>
                        <a:cs typeface="Times New Roman"/>
                      </a:endParaRPr>
                    </a:p>
                  </a:txBody>
                  <a:tcPr marL="0" marR="0" marT="381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Öğretim Kurumları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Motorlu Taşıt Sürücüleri  Kursları   Direksiyon Eğitimi Uygulama  Sınavlarının Yapılması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1.04.2025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30.04.2025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4"/>
                  </a:ext>
                </a:extLst>
              </a:tr>
              <a:tr h="531291">
                <a:tc>
                  <a:txBody>
                    <a:bodyPr/>
                    <a:lstStyle/>
                    <a:p>
                      <a:pPr>
                        <a:lnSpc>
                          <a:spcPct val="100000"/>
                        </a:lnSpc>
                        <a:spcBef>
                          <a:spcPts val="35"/>
                        </a:spcBef>
                      </a:pPr>
                      <a:endParaRPr sz="1200">
                        <a:latin typeface="Times New Roman"/>
                        <a:cs typeface="Times New Roman"/>
                      </a:endParaRPr>
                    </a:p>
                    <a:p>
                      <a:pPr marR="41275" algn="ctr">
                        <a:lnSpc>
                          <a:spcPct val="100000"/>
                        </a:lnSpc>
                      </a:pPr>
                      <a:r>
                        <a:rPr sz="1100" b="1" dirty="0">
                          <a:solidFill>
                            <a:srgbClr val="231F20"/>
                          </a:solidFill>
                          <a:latin typeface="Times New Roman"/>
                          <a:cs typeface="Times New Roman"/>
                        </a:rPr>
                        <a:t>3</a:t>
                      </a:r>
                      <a:endParaRPr sz="1100">
                        <a:latin typeface="Times New Roman"/>
                        <a:cs typeface="Times New Roman"/>
                      </a:endParaRPr>
                    </a:p>
                  </a:txBody>
                  <a:tcPr marL="0" marR="0" marT="444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Öğretim Kurumları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Ulaştırma Hizmetleri Mesleki Eğitim ve Geliştirme Kursları  Sınavının Yapılması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1.04.2025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30.04.2025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5"/>
                  </a:ext>
                </a:extLst>
              </a:tr>
              <a:tr h="935777">
                <a:tc>
                  <a:txBody>
                    <a:bodyPr/>
                    <a:lstStyle/>
                    <a:p>
                      <a:pPr>
                        <a:lnSpc>
                          <a:spcPct val="100000"/>
                        </a:lnSpc>
                      </a:pPr>
                      <a:endParaRPr sz="1400">
                        <a:latin typeface="Times New Roman"/>
                        <a:cs typeface="Times New Roman"/>
                      </a:endParaRPr>
                    </a:p>
                    <a:p>
                      <a:pPr>
                        <a:lnSpc>
                          <a:spcPct val="100000"/>
                        </a:lnSpc>
                        <a:spcBef>
                          <a:spcPts val="20"/>
                        </a:spcBef>
                      </a:pPr>
                      <a:endParaRPr sz="1900">
                        <a:latin typeface="Times New Roman"/>
                        <a:cs typeface="Times New Roman"/>
                      </a:endParaRPr>
                    </a:p>
                    <a:p>
                      <a:pPr marR="41275" algn="ctr">
                        <a:lnSpc>
                          <a:spcPct val="100000"/>
                        </a:lnSpc>
                      </a:pPr>
                      <a:r>
                        <a:rPr sz="1100" b="1" dirty="0">
                          <a:solidFill>
                            <a:srgbClr val="231F20"/>
                          </a:solidFill>
                          <a:latin typeface="Times New Roman"/>
                          <a:cs typeface="Times New Roman"/>
                        </a:rPr>
                        <a:t>4</a:t>
                      </a:r>
                      <a:endParaRPr sz="1100">
                        <a:latin typeface="Times New Roman"/>
                        <a:cs typeface="Times New Roman"/>
                      </a:endParaRPr>
                    </a:p>
                  </a:txBody>
                  <a:tcPr marL="0" marR="0" marT="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Öğretim Kurumları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İş Makineleri Sınavının Yapılması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1.04.2025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30.04.2025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6"/>
                  </a:ext>
                </a:extLst>
              </a:tr>
              <a:tr h="1174723">
                <a:tc>
                  <a:txBody>
                    <a:bodyPr/>
                    <a:lstStyle/>
                    <a:p>
                      <a:pPr>
                        <a:lnSpc>
                          <a:spcPct val="100000"/>
                        </a:lnSpc>
                        <a:spcBef>
                          <a:spcPts val="35"/>
                        </a:spcBef>
                      </a:pPr>
                      <a:endParaRPr sz="1200">
                        <a:latin typeface="Times New Roman"/>
                        <a:cs typeface="Times New Roman"/>
                      </a:endParaRPr>
                    </a:p>
                    <a:p>
                      <a:pPr marR="41275" algn="ctr">
                        <a:lnSpc>
                          <a:spcPct val="100000"/>
                        </a:lnSpc>
                      </a:pPr>
                      <a:r>
                        <a:rPr sz="1100" b="1" dirty="0">
                          <a:solidFill>
                            <a:srgbClr val="231F20"/>
                          </a:solidFill>
                          <a:latin typeface="Times New Roman"/>
                          <a:cs typeface="Times New Roman"/>
                        </a:rPr>
                        <a:t>5</a:t>
                      </a:r>
                      <a:endParaRPr sz="1100">
                        <a:latin typeface="Times New Roman"/>
                        <a:cs typeface="Times New Roman"/>
                      </a:endParaRPr>
                    </a:p>
                  </a:txBody>
                  <a:tcPr marL="0" marR="0" marT="444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Personel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2025 Yılı Milli Eğitim Bakanlığına Bağlı Eğitim Kurumlarında görev yapan 4-8 yıllık görev süresini dolduran müdür, müdür baş yardımcısı, müdür yardımcılarının yeniden başvurularının alınması ve onaylanması, yeniden yönetici görevlendirme sonuçlarının ilanı</a:t>
                      </a:r>
                      <a:br>
                        <a:rPr lang="tr-TR" sz="1100" b="0" i="0" u="none" strike="noStrike">
                          <a:solidFill>
                            <a:srgbClr val="000000"/>
                          </a:solidFill>
                          <a:effectLst/>
                          <a:latin typeface="Times New Roman" panose="02020603050405020304" pitchFamily="18" charset="0"/>
                        </a:rPr>
                      </a:br>
                      <a:endParaRPr lang="tr-TR" sz="1100" b="0" i="0" u="none" strike="noStrike">
                        <a:solidFill>
                          <a:srgbClr val="000000"/>
                        </a:solidFill>
                        <a:effectLst/>
                        <a:latin typeface="Times New Roman" panose="02020603050405020304" pitchFamily="18" charset="0"/>
                      </a:endParaRP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1.04.2025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30.04.2025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7"/>
                  </a:ext>
                </a:extLst>
              </a:tr>
              <a:tr h="450847">
                <a:tc>
                  <a:txBody>
                    <a:bodyPr/>
                    <a:lstStyle/>
                    <a:p>
                      <a:pPr>
                        <a:lnSpc>
                          <a:spcPct val="100000"/>
                        </a:lnSpc>
                        <a:spcBef>
                          <a:spcPts val="35"/>
                        </a:spcBef>
                      </a:pPr>
                      <a:endParaRPr sz="1850">
                        <a:latin typeface="Times New Roman"/>
                        <a:cs typeface="Times New Roman"/>
                      </a:endParaRPr>
                    </a:p>
                    <a:p>
                      <a:pPr marR="41275" algn="ctr">
                        <a:lnSpc>
                          <a:spcPct val="100000"/>
                        </a:lnSpc>
                        <a:spcBef>
                          <a:spcPts val="5"/>
                        </a:spcBef>
                      </a:pPr>
                      <a:r>
                        <a:rPr sz="1100" b="1" dirty="0">
                          <a:solidFill>
                            <a:srgbClr val="231F20"/>
                          </a:solidFill>
                          <a:latin typeface="Times New Roman"/>
                          <a:cs typeface="Times New Roman"/>
                        </a:rPr>
                        <a:t>6</a:t>
                      </a:r>
                      <a:endParaRPr sz="1100">
                        <a:latin typeface="Times New Roman"/>
                        <a:cs typeface="Times New Roman"/>
                      </a:endParaRPr>
                    </a:p>
                  </a:txBody>
                  <a:tcPr marL="0" marR="0" marT="444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Personel Şubesi (Atama</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Okulların Talepleri Doğrultusunda Belletici Öğretmen Görevlendirme</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1.04.2025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30.04.2025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8"/>
                  </a:ext>
                </a:extLst>
              </a:tr>
              <a:tr h="1091954">
                <a:tc>
                  <a:txBody>
                    <a:bodyPr/>
                    <a:lstStyle/>
                    <a:p>
                      <a:pPr>
                        <a:lnSpc>
                          <a:spcPct val="100000"/>
                        </a:lnSpc>
                        <a:spcBef>
                          <a:spcPts val="35"/>
                        </a:spcBef>
                      </a:pPr>
                      <a:endParaRPr sz="1200">
                        <a:latin typeface="Times New Roman"/>
                        <a:cs typeface="Times New Roman"/>
                      </a:endParaRPr>
                    </a:p>
                    <a:p>
                      <a:pPr marR="41275" algn="ctr">
                        <a:lnSpc>
                          <a:spcPct val="100000"/>
                        </a:lnSpc>
                      </a:pPr>
                      <a:r>
                        <a:rPr sz="1100" b="1" dirty="0">
                          <a:solidFill>
                            <a:srgbClr val="231F20"/>
                          </a:solidFill>
                          <a:latin typeface="Times New Roman"/>
                          <a:cs typeface="Times New Roman"/>
                        </a:rPr>
                        <a:t>7</a:t>
                      </a:r>
                      <a:endParaRPr sz="1100">
                        <a:latin typeface="Times New Roman"/>
                        <a:cs typeface="Times New Roman"/>
                      </a:endParaRPr>
                    </a:p>
                  </a:txBody>
                  <a:tcPr marL="0" marR="0" marT="444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Personel Şubesi (Atama</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Okulların Talepleri Doğrultusunda Ücretli Öğretmen Görevlendirme</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1.04.2025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30.04.2025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9"/>
                  </a:ext>
                </a:extLst>
              </a:tr>
              <a:tr h="628170">
                <a:tc>
                  <a:txBody>
                    <a:bodyPr/>
                    <a:lstStyle/>
                    <a:p>
                      <a:pPr marR="41275" algn="ctr">
                        <a:lnSpc>
                          <a:spcPct val="100000"/>
                        </a:lnSpc>
                        <a:spcBef>
                          <a:spcPts val="815"/>
                        </a:spcBef>
                      </a:pPr>
                      <a:r>
                        <a:rPr sz="1100" b="1" dirty="0">
                          <a:solidFill>
                            <a:srgbClr val="231F20"/>
                          </a:solidFill>
                          <a:latin typeface="Times New Roman"/>
                          <a:cs typeface="Times New Roman"/>
                        </a:rPr>
                        <a:t>8</a:t>
                      </a:r>
                      <a:endParaRPr sz="1100">
                        <a:latin typeface="Times New Roman"/>
                        <a:cs typeface="Times New Roman"/>
                      </a:endParaRPr>
                    </a:p>
                  </a:txBody>
                  <a:tcPr marL="0" marR="0" marT="10350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Personel Şubesi (Atama</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İzin Alan Okul Yöneticilerinin Yerine Görevlendirme Yapama</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1.04.2025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30.04.2025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0"/>
                  </a:ext>
                </a:extLst>
              </a:tr>
              <a:tr h="816775">
                <a:tc>
                  <a:txBody>
                    <a:bodyPr/>
                    <a:lstStyle/>
                    <a:p>
                      <a:pPr>
                        <a:lnSpc>
                          <a:spcPct val="100000"/>
                        </a:lnSpc>
                        <a:spcBef>
                          <a:spcPts val="5"/>
                        </a:spcBef>
                      </a:pPr>
                      <a:endParaRPr sz="1750">
                        <a:latin typeface="Times New Roman"/>
                        <a:cs typeface="Times New Roman"/>
                      </a:endParaRPr>
                    </a:p>
                    <a:p>
                      <a:pPr marR="41275" algn="ctr">
                        <a:lnSpc>
                          <a:spcPct val="100000"/>
                        </a:lnSpc>
                      </a:pPr>
                      <a:r>
                        <a:rPr sz="1100" b="1" dirty="0">
                          <a:solidFill>
                            <a:srgbClr val="231F20"/>
                          </a:solidFill>
                          <a:latin typeface="Times New Roman"/>
                          <a:cs typeface="Times New Roman"/>
                        </a:rPr>
                        <a:t>9</a:t>
                      </a:r>
                      <a:endParaRPr sz="1100">
                        <a:latin typeface="Times New Roman"/>
                        <a:cs typeface="Times New Roman"/>
                      </a:endParaRPr>
                    </a:p>
                  </a:txBody>
                  <a:tcPr marL="0" marR="0" marT="63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Personel Şubesi (Atama</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Okulların Talepleri Doğrultusunda İhtiyaç Bulunan Branşlarda Diğer Okullardan Öğretmen Görevlendirme</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1.04.2025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30.04.2025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1"/>
                  </a:ext>
                </a:extLst>
              </a:tr>
              <a:tr h="902832">
                <a:tc>
                  <a:txBody>
                    <a:bodyPr/>
                    <a:lstStyle/>
                    <a:p>
                      <a:pPr>
                        <a:lnSpc>
                          <a:spcPct val="100000"/>
                        </a:lnSpc>
                        <a:spcBef>
                          <a:spcPts val="5"/>
                        </a:spcBef>
                      </a:pPr>
                      <a:endParaRPr sz="1750">
                        <a:latin typeface="Times New Roman"/>
                        <a:cs typeface="Times New Roman"/>
                      </a:endParaRPr>
                    </a:p>
                    <a:p>
                      <a:pPr marR="41275" algn="ctr">
                        <a:lnSpc>
                          <a:spcPct val="100000"/>
                        </a:lnSpc>
                      </a:pPr>
                      <a:r>
                        <a:rPr sz="1100" b="1" spc="5" dirty="0">
                          <a:solidFill>
                            <a:srgbClr val="231F20"/>
                          </a:solidFill>
                          <a:latin typeface="Times New Roman"/>
                          <a:cs typeface="Times New Roman"/>
                        </a:rPr>
                        <a:t>10</a:t>
                      </a:r>
                      <a:endParaRPr sz="1100">
                        <a:latin typeface="Times New Roman"/>
                        <a:cs typeface="Times New Roman"/>
                      </a:endParaRPr>
                    </a:p>
                  </a:txBody>
                  <a:tcPr marL="0" marR="0" marT="63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Personel Şubesi (Atama</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Dönem Dışı Eğitim Öğretim </a:t>
                      </a:r>
                      <a:br>
                        <a:rPr lang="tr-TR" sz="1100" b="0" i="0" u="none" strike="noStrike">
                          <a:solidFill>
                            <a:srgbClr val="000000"/>
                          </a:solidFill>
                          <a:effectLst/>
                          <a:latin typeface="Times New Roman" panose="02020603050405020304" pitchFamily="18" charset="0"/>
                        </a:rPr>
                      </a:br>
                      <a:r>
                        <a:rPr lang="tr-TR" sz="1100" b="0" i="0" u="none" strike="noStrike">
                          <a:solidFill>
                            <a:srgbClr val="000000"/>
                          </a:solidFill>
                          <a:effectLst/>
                          <a:latin typeface="Times New Roman" panose="02020603050405020304" pitchFamily="18" charset="0"/>
                        </a:rPr>
                        <a:t>Hizmetleri Hariç Personelin</a:t>
                      </a:r>
                      <a:br>
                        <a:rPr lang="tr-TR" sz="1100" b="0" i="0" u="none" strike="noStrike">
                          <a:solidFill>
                            <a:srgbClr val="000000"/>
                          </a:solidFill>
                          <a:effectLst/>
                          <a:latin typeface="Times New Roman" panose="02020603050405020304" pitchFamily="18" charset="0"/>
                        </a:rPr>
                      </a:br>
                      <a:r>
                        <a:rPr lang="tr-TR" sz="1100" b="0" i="0" u="none" strike="noStrike">
                          <a:solidFill>
                            <a:srgbClr val="000000"/>
                          </a:solidFill>
                          <a:effectLst/>
                          <a:latin typeface="Times New Roman" panose="02020603050405020304" pitchFamily="18" charset="0"/>
                        </a:rPr>
                        <a:t>Eş Ve Sağlık Özrü Tayin</a:t>
                      </a:r>
                      <a:br>
                        <a:rPr lang="tr-TR" sz="1100" b="0" i="0" u="none" strike="noStrike">
                          <a:solidFill>
                            <a:srgbClr val="000000"/>
                          </a:solidFill>
                          <a:effectLst/>
                          <a:latin typeface="Times New Roman" panose="02020603050405020304" pitchFamily="18" charset="0"/>
                        </a:rPr>
                      </a:br>
                      <a:r>
                        <a:rPr lang="tr-TR" sz="1100" b="0" i="0" u="none" strike="noStrike">
                          <a:solidFill>
                            <a:srgbClr val="000000"/>
                          </a:solidFill>
                          <a:effectLst/>
                          <a:latin typeface="Times New Roman" panose="02020603050405020304" pitchFamily="18" charset="0"/>
                        </a:rPr>
                        <a:t>İş Ve İşlemleri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1.04.2025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30.04.2025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12"/>
                  </a:ext>
                </a:extLst>
              </a:tr>
              <a:tr h="675323">
                <a:tc>
                  <a:txBody>
                    <a:bodyPr/>
                    <a:lstStyle/>
                    <a:p>
                      <a:pPr>
                        <a:lnSpc>
                          <a:spcPct val="100000"/>
                        </a:lnSpc>
                        <a:spcBef>
                          <a:spcPts val="40"/>
                        </a:spcBef>
                      </a:pPr>
                      <a:endParaRPr sz="1200">
                        <a:latin typeface="Times New Roman"/>
                        <a:cs typeface="Times New Roman"/>
                      </a:endParaRPr>
                    </a:p>
                    <a:p>
                      <a:pPr marR="41275" algn="ctr">
                        <a:lnSpc>
                          <a:spcPct val="100000"/>
                        </a:lnSpc>
                      </a:pPr>
                      <a:r>
                        <a:rPr sz="1100" b="1" spc="5" dirty="0">
                          <a:solidFill>
                            <a:srgbClr val="231F20"/>
                          </a:solidFill>
                          <a:latin typeface="Times New Roman"/>
                          <a:cs typeface="Times New Roman"/>
                        </a:rPr>
                        <a:t>11</a:t>
                      </a:r>
                      <a:endParaRPr sz="1100">
                        <a:latin typeface="Times New Roman"/>
                        <a:cs typeface="Times New Roman"/>
                      </a:endParaRPr>
                    </a:p>
                  </a:txBody>
                  <a:tcPr marL="0" marR="0" marT="508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Personel Şubesi (Atama)</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BİLSEM Bilim Sanat Merkezlerine sözlü sınava katılmaya hak kazananların ilan edilmesi, sözlü sınav yerlerinin yer ve tarihlerinin ilanı bölge sözlü sınav komisyonlarınca sözlü sınavlarının yapılması, </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1.04.2025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30.04.2025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13"/>
                  </a:ext>
                </a:extLst>
              </a:tr>
              <a:tr h="441076">
                <a:tc>
                  <a:txBody>
                    <a:bodyPr/>
                    <a:lstStyle/>
                    <a:p>
                      <a:pPr>
                        <a:lnSpc>
                          <a:spcPct val="100000"/>
                        </a:lnSpc>
                        <a:spcBef>
                          <a:spcPts val="40"/>
                        </a:spcBef>
                      </a:pPr>
                      <a:endParaRPr sz="1200">
                        <a:latin typeface="Times New Roman"/>
                        <a:cs typeface="Times New Roman"/>
                      </a:endParaRPr>
                    </a:p>
                    <a:p>
                      <a:pPr marR="41275" algn="ctr">
                        <a:lnSpc>
                          <a:spcPct val="100000"/>
                        </a:lnSpc>
                      </a:pPr>
                      <a:r>
                        <a:rPr sz="1100" b="1" spc="5" dirty="0">
                          <a:solidFill>
                            <a:srgbClr val="231F20"/>
                          </a:solidFill>
                          <a:latin typeface="Times New Roman"/>
                          <a:cs typeface="Times New Roman"/>
                        </a:rPr>
                        <a:t>12</a:t>
                      </a:r>
                      <a:endParaRPr sz="1100">
                        <a:latin typeface="Times New Roman"/>
                        <a:cs typeface="Times New Roman"/>
                      </a:endParaRPr>
                    </a:p>
                  </a:txBody>
                  <a:tcPr marL="0" marR="0" marT="508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Personel Şubesi (Özlük)</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Terfi Derece İş Ve İşlemlerinin Yapılması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1.04.2025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dirty="0">
                          <a:solidFill>
                            <a:srgbClr val="000000"/>
                          </a:solidFill>
                          <a:effectLst/>
                          <a:latin typeface="Times New Roman" panose="02020603050405020304" pitchFamily="18" charset="0"/>
                        </a:rPr>
                        <a:t>30.04.2025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4"/>
                  </a:ext>
                </a:extLst>
              </a:tr>
            </a:tbl>
          </a:graphicData>
        </a:graphic>
      </p:graphicFrame>
      <p:sp>
        <p:nvSpPr>
          <p:cNvPr id="3" name="object 3"/>
          <p:cNvSpPr txBox="1">
            <a:spLocks noGrp="1"/>
          </p:cNvSpPr>
          <p:nvPr>
            <p:ph type="sldNum" sz="quarter" idx="7"/>
          </p:nvPr>
        </p:nvSpPr>
        <p:spPr>
          <a:xfrm>
            <a:off x="3372154" y="9390716"/>
            <a:ext cx="276225" cy="166712"/>
          </a:xfrm>
          <a:prstGeom prst="rect">
            <a:avLst/>
          </a:prstGeom>
        </p:spPr>
        <p:txBody>
          <a:bodyPr vert="horz" wrap="square" lIns="0" tIns="0" rIns="0" bIns="0" rtlCol="0">
            <a:spAutoFit/>
          </a:bodyPr>
          <a:lstStyle/>
          <a:p>
            <a:pPr marL="38100">
              <a:lnSpc>
                <a:spcPts val="1290"/>
              </a:lnSpc>
            </a:pPr>
            <a:r>
              <a:rPr lang="tr-TR" spc="-30" dirty="0"/>
              <a:t>…</a:t>
            </a:r>
            <a:endParaRPr spc="-30" dirty="0"/>
          </a:p>
        </p:txBody>
      </p:sp>
      <p:sp>
        <p:nvSpPr>
          <p:cNvPr id="4" name="Dikdörtgen 3"/>
          <p:cNvSpPr/>
          <p:nvPr/>
        </p:nvSpPr>
        <p:spPr>
          <a:xfrm>
            <a:off x="3206750" y="9372600"/>
            <a:ext cx="609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26</a:t>
            </a:r>
          </a:p>
        </p:txBody>
      </p:sp>
    </p:spTree>
    <p:extLst>
      <p:ext uri="{BB962C8B-B14F-4D97-AF65-F5344CB8AC3E}">
        <p14:creationId xmlns:p14="http://schemas.microsoft.com/office/powerpoint/2010/main" val="34323311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2886366380"/>
              </p:ext>
            </p:extLst>
          </p:nvPr>
        </p:nvGraphicFramePr>
        <p:xfrm>
          <a:off x="158751" y="152403"/>
          <a:ext cx="6629399" cy="9622173"/>
        </p:xfrm>
        <a:graphic>
          <a:graphicData uri="http://schemas.openxmlformats.org/drawingml/2006/table">
            <a:tbl>
              <a:tblPr firstRow="1" bandRow="1">
                <a:tableStyleId>{2D5ABB26-0587-4C30-8999-92F81FD0307C}</a:tableStyleId>
              </a:tblPr>
              <a:tblGrid>
                <a:gridCol w="600586">
                  <a:extLst>
                    <a:ext uri="{9D8B030D-6E8A-4147-A177-3AD203B41FA5}">
                      <a16:colId xmlns:a16="http://schemas.microsoft.com/office/drawing/2014/main" val="20000"/>
                    </a:ext>
                  </a:extLst>
                </a:gridCol>
                <a:gridCol w="1357866">
                  <a:extLst>
                    <a:ext uri="{9D8B030D-6E8A-4147-A177-3AD203B41FA5}">
                      <a16:colId xmlns:a16="http://schemas.microsoft.com/office/drawing/2014/main" val="20001"/>
                    </a:ext>
                  </a:extLst>
                </a:gridCol>
                <a:gridCol w="2960039">
                  <a:extLst>
                    <a:ext uri="{9D8B030D-6E8A-4147-A177-3AD203B41FA5}">
                      <a16:colId xmlns:a16="http://schemas.microsoft.com/office/drawing/2014/main" val="20002"/>
                    </a:ext>
                  </a:extLst>
                </a:gridCol>
                <a:gridCol w="855454">
                  <a:extLst>
                    <a:ext uri="{9D8B030D-6E8A-4147-A177-3AD203B41FA5}">
                      <a16:colId xmlns:a16="http://schemas.microsoft.com/office/drawing/2014/main" val="20003"/>
                    </a:ext>
                  </a:extLst>
                </a:gridCol>
                <a:gridCol w="855454">
                  <a:extLst>
                    <a:ext uri="{9D8B030D-6E8A-4147-A177-3AD203B41FA5}">
                      <a16:colId xmlns:a16="http://schemas.microsoft.com/office/drawing/2014/main" val="20004"/>
                    </a:ext>
                  </a:extLst>
                </a:gridCol>
              </a:tblGrid>
              <a:tr h="218809">
                <a:tc gridSpan="5">
                  <a:txBody>
                    <a:bodyPr/>
                    <a:lstStyle/>
                    <a:p>
                      <a:pPr algn="ctr">
                        <a:lnSpc>
                          <a:spcPct val="100000"/>
                        </a:lnSpc>
                        <a:spcBef>
                          <a:spcPts val="340"/>
                        </a:spcBef>
                      </a:pPr>
                      <a:r>
                        <a:rPr sz="1200" b="1" spc="-40" dirty="0">
                          <a:solidFill>
                            <a:srgbClr val="FFFFFF"/>
                          </a:solidFill>
                          <a:latin typeface="Times New Roman"/>
                          <a:cs typeface="Times New Roman"/>
                        </a:rPr>
                        <a:t>NİSAN</a:t>
                      </a:r>
                      <a:endParaRPr sz="1200" dirty="0">
                        <a:latin typeface="Times New Roman"/>
                        <a:cs typeface="Times New Roman"/>
                      </a:endParaRPr>
                    </a:p>
                  </a:txBody>
                  <a:tcPr marL="0" marR="0" marT="4318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solidFill>
                      <a:srgbClr val="8F232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96067">
                <a:tc rowSpan="2">
                  <a:txBody>
                    <a:bodyPr/>
                    <a:lstStyle/>
                    <a:p>
                      <a:pPr marL="76835" marR="24765" indent="-44450">
                        <a:lnSpc>
                          <a:spcPts val="1200"/>
                        </a:lnSpc>
                        <a:spcBef>
                          <a:spcPts val="819"/>
                        </a:spcBef>
                      </a:pPr>
                      <a:r>
                        <a:rPr sz="1100" b="1" dirty="0">
                          <a:solidFill>
                            <a:srgbClr val="231F20"/>
                          </a:solidFill>
                          <a:latin typeface="Times New Roman"/>
                          <a:cs typeface="Times New Roman"/>
                        </a:rPr>
                        <a:t>SIRA  </a:t>
                      </a:r>
                      <a:r>
                        <a:rPr sz="1100" b="1" spc="-20" dirty="0">
                          <a:solidFill>
                            <a:srgbClr val="231F20"/>
                          </a:solidFill>
                          <a:latin typeface="Times New Roman"/>
                          <a:cs typeface="Times New Roman"/>
                        </a:rPr>
                        <a:t>NO</a:t>
                      </a:r>
                      <a:endParaRPr sz="1100" dirty="0">
                        <a:latin typeface="Times New Roman"/>
                        <a:cs typeface="Times New Roman"/>
                      </a:endParaRPr>
                    </a:p>
                  </a:txBody>
                  <a:tcPr marL="0" marR="0" marT="104139"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rowSpan="2">
                  <a:txBody>
                    <a:bodyPr/>
                    <a:lstStyle/>
                    <a:p>
                      <a:pPr marL="35560" marR="378460">
                        <a:lnSpc>
                          <a:spcPts val="1200"/>
                        </a:lnSpc>
                        <a:spcBef>
                          <a:spcPts val="819"/>
                        </a:spcBef>
                      </a:pPr>
                      <a:r>
                        <a:rPr sz="1100" b="1" dirty="0">
                          <a:solidFill>
                            <a:srgbClr val="231F20"/>
                          </a:solidFill>
                          <a:latin typeface="Times New Roman"/>
                          <a:cs typeface="Times New Roman"/>
                        </a:rPr>
                        <a:t>SO</a:t>
                      </a:r>
                      <a:r>
                        <a:rPr sz="1100" b="1" spc="-10" dirty="0">
                          <a:solidFill>
                            <a:srgbClr val="231F20"/>
                          </a:solidFill>
                          <a:latin typeface="Times New Roman"/>
                          <a:cs typeface="Times New Roman"/>
                        </a:rPr>
                        <a:t>R</a:t>
                      </a:r>
                      <a:r>
                        <a:rPr lang="tr-TR" sz="1100" b="1" spc="15" dirty="0">
                          <a:solidFill>
                            <a:srgbClr val="231F20"/>
                          </a:solidFill>
                          <a:latin typeface="Times New Roman"/>
                          <a:cs typeface="Times New Roman"/>
                        </a:rPr>
                        <a:t>U</a:t>
                      </a:r>
                      <a:r>
                        <a:rPr sz="1100" b="1" spc="5" dirty="0">
                          <a:solidFill>
                            <a:srgbClr val="231F20"/>
                          </a:solidFill>
                          <a:latin typeface="Times New Roman"/>
                          <a:cs typeface="Times New Roman"/>
                        </a:rPr>
                        <a:t>M</a:t>
                      </a:r>
                      <a:r>
                        <a:rPr sz="1100" b="1" spc="-35" dirty="0">
                          <a:solidFill>
                            <a:srgbClr val="231F20"/>
                          </a:solidFill>
                          <a:latin typeface="Times New Roman"/>
                          <a:cs typeface="Times New Roman"/>
                        </a:rPr>
                        <a:t>L</a:t>
                      </a:r>
                      <a:r>
                        <a:rPr lang="tr-TR" sz="1100" b="1" spc="-35" dirty="0">
                          <a:solidFill>
                            <a:srgbClr val="231F20"/>
                          </a:solidFill>
                          <a:latin typeface="Times New Roman"/>
                          <a:cs typeface="Times New Roman"/>
                        </a:rPr>
                        <a:t>U</a:t>
                      </a:r>
                      <a:r>
                        <a:rPr sz="1100" b="1" dirty="0">
                          <a:solidFill>
                            <a:srgbClr val="231F20"/>
                          </a:solidFill>
                          <a:latin typeface="Times New Roman"/>
                          <a:cs typeface="Times New Roman"/>
                        </a:rPr>
                        <a:t> </a:t>
                      </a:r>
                      <a:r>
                        <a:rPr sz="1100" b="1" spc="-60" dirty="0">
                          <a:solidFill>
                            <a:srgbClr val="231F20"/>
                          </a:solidFill>
                          <a:latin typeface="Times New Roman"/>
                          <a:cs typeface="Times New Roman"/>
                        </a:rPr>
                        <a:t>BİRİM</a:t>
                      </a:r>
                      <a:endParaRPr sz="1100" dirty="0">
                        <a:latin typeface="Times New Roman"/>
                        <a:cs typeface="Times New Roman"/>
                      </a:endParaRPr>
                    </a:p>
                  </a:txBody>
                  <a:tcPr marL="0" marR="0" marT="104139"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rowSpan="2">
                  <a:txBody>
                    <a:bodyPr/>
                    <a:lstStyle/>
                    <a:p>
                      <a:pPr>
                        <a:lnSpc>
                          <a:spcPct val="100000"/>
                        </a:lnSpc>
                        <a:spcBef>
                          <a:spcPts val="15"/>
                        </a:spcBef>
                      </a:pPr>
                      <a:endParaRPr sz="1100" dirty="0">
                        <a:latin typeface="Times New Roman"/>
                        <a:cs typeface="Times New Roman"/>
                      </a:endParaRPr>
                    </a:p>
                    <a:p>
                      <a:pPr algn="ctr">
                        <a:lnSpc>
                          <a:spcPct val="100000"/>
                        </a:lnSpc>
                      </a:pPr>
                      <a:r>
                        <a:rPr sz="1100" b="1" spc="-65" dirty="0">
                          <a:solidFill>
                            <a:srgbClr val="231F20"/>
                          </a:solidFill>
                          <a:latin typeface="Times New Roman"/>
                          <a:cs typeface="Times New Roman"/>
                        </a:rPr>
                        <a:t>F</a:t>
                      </a:r>
                      <a:r>
                        <a:rPr sz="1100" b="1" spc="30" dirty="0">
                          <a:solidFill>
                            <a:srgbClr val="231F20"/>
                          </a:solidFill>
                          <a:latin typeface="Times New Roman"/>
                          <a:cs typeface="Times New Roman"/>
                        </a:rPr>
                        <a:t>A</a:t>
                      </a:r>
                      <a:r>
                        <a:rPr sz="1100" b="1" spc="5" dirty="0">
                          <a:solidFill>
                            <a:srgbClr val="231F20"/>
                          </a:solidFill>
                          <a:latin typeface="Times New Roman"/>
                          <a:cs typeface="Times New Roman"/>
                        </a:rPr>
                        <a:t>A</a:t>
                      </a:r>
                      <a:r>
                        <a:rPr sz="1100" b="1" dirty="0">
                          <a:solidFill>
                            <a:srgbClr val="231F20"/>
                          </a:solidFill>
                          <a:latin typeface="Times New Roman"/>
                          <a:cs typeface="Times New Roman"/>
                        </a:rPr>
                        <a:t>LİY</a:t>
                      </a:r>
                      <a:r>
                        <a:rPr sz="1100" b="1" spc="-30" dirty="0">
                          <a:solidFill>
                            <a:srgbClr val="231F20"/>
                          </a:solidFill>
                          <a:latin typeface="Times New Roman"/>
                          <a:cs typeface="Times New Roman"/>
                        </a:rPr>
                        <a:t>E</a:t>
                      </a:r>
                      <a:r>
                        <a:rPr sz="1100" b="1" dirty="0">
                          <a:solidFill>
                            <a:srgbClr val="231F20"/>
                          </a:solidFill>
                          <a:latin typeface="Times New Roman"/>
                          <a:cs typeface="Times New Roman"/>
                        </a:rPr>
                        <a:t>T</a:t>
                      </a:r>
                      <a:r>
                        <a:rPr sz="1100" b="1" spc="-85" dirty="0">
                          <a:solidFill>
                            <a:srgbClr val="231F20"/>
                          </a:solidFill>
                          <a:latin typeface="Times New Roman"/>
                          <a:cs typeface="Times New Roman"/>
                        </a:rPr>
                        <a:t> </a:t>
                      </a:r>
                      <a:r>
                        <a:rPr sz="1100" b="1" spc="5" dirty="0">
                          <a:solidFill>
                            <a:srgbClr val="231F20"/>
                          </a:solidFill>
                          <a:latin typeface="Times New Roman"/>
                          <a:cs typeface="Times New Roman"/>
                        </a:rPr>
                        <a:t>A</a:t>
                      </a:r>
                      <a:r>
                        <a:rPr sz="1100" b="1" dirty="0">
                          <a:solidFill>
                            <a:srgbClr val="231F20"/>
                          </a:solidFill>
                          <a:latin typeface="Times New Roman"/>
                          <a:cs typeface="Times New Roman"/>
                        </a:rPr>
                        <a:t>DI</a:t>
                      </a:r>
                      <a:endParaRPr sz="1100" dirty="0">
                        <a:latin typeface="Times New Roman"/>
                        <a:cs typeface="Times New Roman"/>
                      </a:endParaRPr>
                    </a:p>
                  </a:txBody>
                  <a:tcPr marL="0" marR="0" marT="1905"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gridSpan="2">
                  <a:txBody>
                    <a:bodyPr/>
                    <a:lstStyle/>
                    <a:p>
                      <a:pPr algn="ctr">
                        <a:lnSpc>
                          <a:spcPct val="100000"/>
                        </a:lnSpc>
                        <a:spcBef>
                          <a:spcPts val="275"/>
                        </a:spcBef>
                      </a:pPr>
                      <a:r>
                        <a:rPr sz="1100" b="1" spc="-65" dirty="0">
                          <a:solidFill>
                            <a:srgbClr val="231F20"/>
                          </a:solidFill>
                          <a:latin typeface="Times New Roman"/>
                          <a:cs typeface="Times New Roman"/>
                        </a:rPr>
                        <a:t>TARİHİ</a:t>
                      </a:r>
                      <a:endParaRPr sz="1100" dirty="0">
                        <a:latin typeface="Times New Roman"/>
                        <a:cs typeface="Times New Roman"/>
                      </a:endParaRPr>
                    </a:p>
                  </a:txBody>
                  <a:tcPr marL="0" marR="0" marT="3492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199754">
                <a:tc vMerge="1">
                  <a:txBody>
                    <a:bodyPr/>
                    <a:lstStyle/>
                    <a:p>
                      <a:endParaRPr/>
                    </a:p>
                  </a:txBody>
                  <a:tcPr marL="0" marR="0" marT="104139"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vMerge="1">
                  <a:txBody>
                    <a:bodyPr/>
                    <a:lstStyle/>
                    <a:p>
                      <a:endParaRPr/>
                    </a:p>
                  </a:txBody>
                  <a:tcPr marL="0" marR="0" marT="104139"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vMerge="1">
                  <a:txBody>
                    <a:bodyPr/>
                    <a:lstStyle/>
                    <a:p>
                      <a:endParaRPr/>
                    </a:p>
                  </a:txBody>
                  <a:tcPr marL="0" marR="0" marT="190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marL="91440">
                        <a:lnSpc>
                          <a:spcPct val="100000"/>
                        </a:lnSpc>
                        <a:spcBef>
                          <a:spcPts val="275"/>
                        </a:spcBef>
                      </a:pPr>
                      <a:r>
                        <a:rPr sz="1100" b="1" spc="-35" dirty="0">
                          <a:solidFill>
                            <a:srgbClr val="231F20"/>
                          </a:solidFill>
                          <a:latin typeface="Times New Roman"/>
                          <a:cs typeface="Times New Roman"/>
                        </a:rPr>
                        <a:t>Başlangıç</a:t>
                      </a:r>
                      <a:endParaRPr sz="1100" dirty="0">
                        <a:latin typeface="Times New Roman"/>
                        <a:cs typeface="Times New Roman"/>
                      </a:endParaRPr>
                    </a:p>
                  </a:txBody>
                  <a:tcPr marL="0" marR="0" marT="34925"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ctr">
                        <a:lnSpc>
                          <a:spcPct val="100000"/>
                        </a:lnSpc>
                        <a:spcBef>
                          <a:spcPts val="275"/>
                        </a:spcBef>
                      </a:pPr>
                      <a:r>
                        <a:rPr sz="1100" b="1" spc="-20" dirty="0">
                          <a:solidFill>
                            <a:srgbClr val="231F20"/>
                          </a:solidFill>
                          <a:latin typeface="Times New Roman"/>
                          <a:cs typeface="Times New Roman"/>
                        </a:rPr>
                        <a:t>Bitiş</a:t>
                      </a:r>
                      <a:endParaRPr sz="1100" dirty="0">
                        <a:latin typeface="Times New Roman"/>
                        <a:cs typeface="Times New Roman"/>
                      </a:endParaRPr>
                    </a:p>
                  </a:txBody>
                  <a:tcPr marL="0" marR="0" marT="34925"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2"/>
                  </a:ext>
                </a:extLst>
              </a:tr>
              <a:tr h="406549">
                <a:tc>
                  <a:txBody>
                    <a:bodyPr/>
                    <a:lstStyle/>
                    <a:p>
                      <a:pPr>
                        <a:lnSpc>
                          <a:spcPct val="100000"/>
                        </a:lnSpc>
                        <a:spcBef>
                          <a:spcPts val="30"/>
                        </a:spcBef>
                      </a:pPr>
                      <a:endParaRPr sz="1200" dirty="0">
                        <a:latin typeface="Times New Roman"/>
                        <a:cs typeface="Times New Roman"/>
                      </a:endParaRPr>
                    </a:p>
                    <a:p>
                      <a:pPr marR="41275" algn="ctr">
                        <a:lnSpc>
                          <a:spcPct val="100000"/>
                        </a:lnSpc>
                      </a:pPr>
                      <a:r>
                        <a:rPr sz="1100" b="1" dirty="0">
                          <a:solidFill>
                            <a:srgbClr val="231F20"/>
                          </a:solidFill>
                          <a:latin typeface="Times New Roman"/>
                          <a:cs typeface="Times New Roman"/>
                        </a:rPr>
                        <a:t>1</a:t>
                      </a:r>
                      <a:endParaRPr sz="1100" dirty="0">
                        <a:latin typeface="Times New Roman"/>
                        <a:cs typeface="Times New Roman"/>
                      </a:endParaRPr>
                    </a:p>
                  </a:txBody>
                  <a:tcPr marL="0" marR="0" marT="381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Personel Şubesi (Özlük)</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Disiplin Ve Ceza Yazışmaları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1.04.2025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30.04.2025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3"/>
                  </a:ext>
                </a:extLst>
              </a:tr>
              <a:tr h="586973">
                <a:tc>
                  <a:txBody>
                    <a:bodyPr/>
                    <a:lstStyle/>
                    <a:p>
                      <a:pPr>
                        <a:lnSpc>
                          <a:spcPct val="100000"/>
                        </a:lnSpc>
                        <a:spcBef>
                          <a:spcPts val="30"/>
                        </a:spcBef>
                      </a:pPr>
                      <a:endParaRPr sz="1200">
                        <a:latin typeface="Times New Roman"/>
                        <a:cs typeface="Times New Roman"/>
                      </a:endParaRPr>
                    </a:p>
                    <a:p>
                      <a:pPr marR="41275" algn="ctr">
                        <a:lnSpc>
                          <a:spcPct val="100000"/>
                        </a:lnSpc>
                        <a:spcBef>
                          <a:spcPts val="5"/>
                        </a:spcBef>
                      </a:pPr>
                      <a:r>
                        <a:rPr sz="1100" b="1" dirty="0">
                          <a:solidFill>
                            <a:srgbClr val="231F20"/>
                          </a:solidFill>
                          <a:latin typeface="Times New Roman"/>
                          <a:cs typeface="Times New Roman"/>
                        </a:rPr>
                        <a:t>2</a:t>
                      </a:r>
                      <a:endParaRPr sz="1100">
                        <a:latin typeface="Times New Roman"/>
                        <a:cs typeface="Times New Roman"/>
                      </a:endParaRPr>
                    </a:p>
                  </a:txBody>
                  <a:tcPr marL="0" marR="0" marT="381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Strateji Geliştirme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3 ayda bir İl Mülki amir tarafından verilen cezanın olup olmadığını valiliğe bildirmek</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1.04.2025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30.04.2025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4"/>
                  </a:ext>
                </a:extLst>
              </a:tr>
              <a:tr h="889125">
                <a:tc>
                  <a:txBody>
                    <a:bodyPr/>
                    <a:lstStyle/>
                    <a:p>
                      <a:pPr>
                        <a:lnSpc>
                          <a:spcPct val="100000"/>
                        </a:lnSpc>
                        <a:spcBef>
                          <a:spcPts val="35"/>
                        </a:spcBef>
                      </a:pPr>
                      <a:endParaRPr sz="1200">
                        <a:latin typeface="Times New Roman"/>
                        <a:cs typeface="Times New Roman"/>
                      </a:endParaRPr>
                    </a:p>
                    <a:p>
                      <a:pPr marR="41275" algn="ctr">
                        <a:lnSpc>
                          <a:spcPct val="100000"/>
                        </a:lnSpc>
                      </a:pPr>
                      <a:r>
                        <a:rPr sz="1100" b="1" dirty="0">
                          <a:solidFill>
                            <a:srgbClr val="231F20"/>
                          </a:solidFill>
                          <a:latin typeface="Times New Roman"/>
                          <a:cs typeface="Times New Roman"/>
                        </a:rPr>
                        <a:t>3</a:t>
                      </a:r>
                      <a:endParaRPr sz="1100">
                        <a:latin typeface="Times New Roman"/>
                        <a:cs typeface="Times New Roman"/>
                      </a:endParaRPr>
                    </a:p>
                  </a:txBody>
                  <a:tcPr marL="0" marR="0" marT="444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Temel Eğitim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Okul Öncesi Eğitim Kurumlarından Alınacak Katkı Payı Ücret Tespit Komisyonu Oluşturulması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1.04.2025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30.04.2025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5"/>
                  </a:ext>
                </a:extLst>
              </a:tr>
              <a:tr h="839080">
                <a:tc>
                  <a:txBody>
                    <a:bodyPr/>
                    <a:lstStyle/>
                    <a:p>
                      <a:pPr>
                        <a:lnSpc>
                          <a:spcPct val="100000"/>
                        </a:lnSpc>
                      </a:pPr>
                      <a:endParaRPr sz="1400">
                        <a:latin typeface="Times New Roman"/>
                        <a:cs typeface="Times New Roman"/>
                      </a:endParaRPr>
                    </a:p>
                    <a:p>
                      <a:pPr>
                        <a:lnSpc>
                          <a:spcPct val="100000"/>
                        </a:lnSpc>
                        <a:spcBef>
                          <a:spcPts val="20"/>
                        </a:spcBef>
                      </a:pPr>
                      <a:endParaRPr sz="1900">
                        <a:latin typeface="Times New Roman"/>
                        <a:cs typeface="Times New Roman"/>
                      </a:endParaRPr>
                    </a:p>
                    <a:p>
                      <a:pPr marR="41275" algn="ctr">
                        <a:lnSpc>
                          <a:spcPct val="100000"/>
                        </a:lnSpc>
                      </a:pPr>
                      <a:r>
                        <a:rPr sz="1100" b="1" dirty="0">
                          <a:solidFill>
                            <a:srgbClr val="231F20"/>
                          </a:solidFill>
                          <a:latin typeface="Times New Roman"/>
                          <a:cs typeface="Times New Roman"/>
                        </a:rPr>
                        <a:t>4</a:t>
                      </a:r>
                      <a:endParaRPr sz="1100">
                        <a:latin typeface="Times New Roman"/>
                        <a:cs typeface="Times New Roman"/>
                      </a:endParaRPr>
                    </a:p>
                  </a:txBody>
                  <a:tcPr marL="0" marR="0" marT="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Temel Eğitim Şubesi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23 Nisan 2024 Programı hazırlanması</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1.04.2025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30.04.2025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06"/>
                  </a:ext>
                </a:extLst>
              </a:tr>
              <a:tr h="486173">
                <a:tc>
                  <a:txBody>
                    <a:bodyPr/>
                    <a:lstStyle/>
                    <a:p>
                      <a:pPr>
                        <a:lnSpc>
                          <a:spcPct val="100000"/>
                        </a:lnSpc>
                        <a:spcBef>
                          <a:spcPts val="35"/>
                        </a:spcBef>
                      </a:pPr>
                      <a:endParaRPr sz="1200">
                        <a:latin typeface="Times New Roman"/>
                        <a:cs typeface="Times New Roman"/>
                      </a:endParaRPr>
                    </a:p>
                    <a:p>
                      <a:pPr marR="41275" algn="ctr">
                        <a:lnSpc>
                          <a:spcPct val="100000"/>
                        </a:lnSpc>
                      </a:pPr>
                      <a:r>
                        <a:rPr sz="1100" b="1" dirty="0">
                          <a:solidFill>
                            <a:srgbClr val="231F20"/>
                          </a:solidFill>
                          <a:latin typeface="Times New Roman"/>
                          <a:cs typeface="Times New Roman"/>
                        </a:rPr>
                        <a:t>5</a:t>
                      </a:r>
                      <a:endParaRPr sz="1100">
                        <a:latin typeface="Times New Roman"/>
                        <a:cs typeface="Times New Roman"/>
                      </a:endParaRPr>
                    </a:p>
                  </a:txBody>
                  <a:tcPr marL="0" marR="0" marT="444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Din Öğretimi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sng" strike="noStrike">
                          <a:solidFill>
                            <a:srgbClr val="0563C1"/>
                          </a:solidFill>
                          <a:effectLst/>
                          <a:latin typeface="Calibri" panose="020F0502020204030204" pitchFamily="34" charset="0"/>
                          <a:hlinkClick r:id="rId3"/>
                        </a:rPr>
                        <a:t>AİLE ÇOCUK EĞİTİM PROGRAMI (AÇEP) 2024 YILI UYGULAMASI</a:t>
                      </a:r>
                      <a:endParaRPr lang="tr-TR" sz="1100" b="0" i="0" u="sng" strike="noStrike">
                        <a:solidFill>
                          <a:srgbClr val="0563C1"/>
                        </a:solidFill>
                        <a:effectLst/>
                        <a:latin typeface="Calibri" panose="020F0502020204030204" pitchFamily="34" charset="0"/>
                      </a:endParaRP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7.04.2025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15.05.2025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7"/>
                  </a:ext>
                </a:extLst>
              </a:tr>
              <a:tr h="534116">
                <a:tc>
                  <a:txBody>
                    <a:bodyPr/>
                    <a:lstStyle/>
                    <a:p>
                      <a:pPr>
                        <a:lnSpc>
                          <a:spcPct val="100000"/>
                        </a:lnSpc>
                        <a:spcBef>
                          <a:spcPts val="35"/>
                        </a:spcBef>
                      </a:pPr>
                      <a:endParaRPr sz="1850">
                        <a:latin typeface="Times New Roman"/>
                        <a:cs typeface="Times New Roman"/>
                      </a:endParaRPr>
                    </a:p>
                    <a:p>
                      <a:pPr marR="41275" algn="ctr">
                        <a:lnSpc>
                          <a:spcPct val="100000"/>
                        </a:lnSpc>
                        <a:spcBef>
                          <a:spcPts val="5"/>
                        </a:spcBef>
                      </a:pPr>
                      <a:r>
                        <a:rPr sz="1100" b="1" dirty="0">
                          <a:solidFill>
                            <a:srgbClr val="231F20"/>
                          </a:solidFill>
                          <a:latin typeface="Times New Roman"/>
                          <a:cs typeface="Times New Roman"/>
                        </a:rPr>
                        <a:t>6</a:t>
                      </a:r>
                      <a:endParaRPr sz="1100">
                        <a:latin typeface="Times New Roman"/>
                        <a:cs typeface="Times New Roman"/>
                      </a:endParaRPr>
                    </a:p>
                  </a:txBody>
                  <a:tcPr marL="0" marR="0" marT="444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İnşaat ve Emlak Şube Müdürlüğü</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İl Özel İdaresi teknik personeli tarafından hazırlanan yaklaşık maliyet dosyalarının toplanması.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7.04.2025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13.06.2025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8"/>
                  </a:ext>
                </a:extLst>
              </a:tr>
              <a:tr h="1121439">
                <a:tc>
                  <a:txBody>
                    <a:bodyPr/>
                    <a:lstStyle/>
                    <a:p>
                      <a:pPr>
                        <a:lnSpc>
                          <a:spcPct val="100000"/>
                        </a:lnSpc>
                        <a:spcBef>
                          <a:spcPts val="35"/>
                        </a:spcBef>
                      </a:pPr>
                      <a:endParaRPr sz="1200">
                        <a:latin typeface="Times New Roman"/>
                        <a:cs typeface="Times New Roman"/>
                      </a:endParaRPr>
                    </a:p>
                    <a:p>
                      <a:pPr marR="41275" algn="ctr">
                        <a:lnSpc>
                          <a:spcPct val="100000"/>
                        </a:lnSpc>
                      </a:pPr>
                      <a:r>
                        <a:rPr sz="1100" b="1" dirty="0">
                          <a:solidFill>
                            <a:srgbClr val="231F20"/>
                          </a:solidFill>
                          <a:latin typeface="Times New Roman"/>
                          <a:cs typeface="Times New Roman"/>
                        </a:rPr>
                        <a:t>7</a:t>
                      </a:r>
                      <a:endParaRPr sz="1100">
                        <a:latin typeface="Times New Roman"/>
                        <a:cs typeface="Times New Roman"/>
                      </a:endParaRPr>
                    </a:p>
                  </a:txBody>
                  <a:tcPr marL="0" marR="0" marT="444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Personel Şubesi (Atama)</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2025 Yılı Milli Eğitim Bakanlığına Bağlı Eğitim Kurumlarının İlk Defa Yönetici (Müdür, Müdür Başyardımcılığı, Müdür Yardımcılığı ) Boş Bulunan Eğitim Kurumlarının İlanı  </a:t>
                      </a:r>
                      <a:br>
                        <a:rPr lang="tr-TR" sz="1100" b="0" i="0" u="none" strike="noStrike">
                          <a:solidFill>
                            <a:srgbClr val="000000"/>
                          </a:solidFill>
                          <a:effectLst/>
                          <a:latin typeface="Times New Roman" panose="02020603050405020304" pitchFamily="18" charset="0"/>
                        </a:rPr>
                      </a:br>
                      <a:r>
                        <a:rPr lang="tr-TR" sz="1100" b="0" i="0" u="none" strike="noStrike">
                          <a:solidFill>
                            <a:srgbClr val="000000"/>
                          </a:solidFill>
                          <a:effectLst/>
                          <a:latin typeface="Times New Roman" panose="02020603050405020304" pitchFamily="18" charset="0"/>
                        </a:rPr>
                        <a:t>Sözlü Sınav Komisyonunun Oluşturulması </a:t>
                      </a:r>
                      <a:br>
                        <a:rPr lang="tr-TR" sz="1100" b="0" i="0" u="none" strike="noStrike">
                          <a:solidFill>
                            <a:srgbClr val="000000"/>
                          </a:solidFill>
                          <a:effectLst/>
                          <a:latin typeface="Times New Roman" panose="02020603050405020304" pitchFamily="18" charset="0"/>
                        </a:rPr>
                      </a:br>
                      <a:r>
                        <a:rPr lang="tr-TR" sz="1100" b="0" i="0" u="none" strike="noStrike">
                          <a:solidFill>
                            <a:srgbClr val="000000"/>
                          </a:solidFill>
                          <a:effectLst/>
                          <a:latin typeface="Times New Roman" panose="02020603050405020304" pitchFamily="18" charset="0"/>
                        </a:rPr>
                        <a:t>Sözlü Sınav Duyurusunun Yapılması Ve Başvuruların Alınması </a:t>
                      </a:r>
                      <a:br>
                        <a:rPr lang="tr-TR" sz="1100" b="0" i="0" u="none" strike="noStrike">
                          <a:solidFill>
                            <a:srgbClr val="000000"/>
                          </a:solidFill>
                          <a:effectLst/>
                          <a:latin typeface="Times New Roman" panose="02020603050405020304" pitchFamily="18" charset="0"/>
                        </a:rPr>
                      </a:br>
                      <a:endParaRPr lang="tr-TR" sz="1100" b="0" i="0" u="none" strike="noStrike">
                        <a:solidFill>
                          <a:srgbClr val="000000"/>
                        </a:solidFill>
                        <a:effectLst/>
                        <a:latin typeface="Times New Roman" panose="02020603050405020304" pitchFamily="18" charset="0"/>
                      </a:endParaRP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10.04.2025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30.05.2025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9"/>
                  </a:ext>
                </a:extLst>
              </a:tr>
              <a:tr h="637297">
                <a:tc>
                  <a:txBody>
                    <a:bodyPr/>
                    <a:lstStyle/>
                    <a:p>
                      <a:pPr marR="41275" algn="ctr">
                        <a:lnSpc>
                          <a:spcPct val="100000"/>
                        </a:lnSpc>
                        <a:spcBef>
                          <a:spcPts val="815"/>
                        </a:spcBef>
                      </a:pPr>
                      <a:r>
                        <a:rPr sz="1100" b="1" dirty="0">
                          <a:solidFill>
                            <a:srgbClr val="231F20"/>
                          </a:solidFill>
                          <a:latin typeface="Times New Roman"/>
                          <a:cs typeface="Times New Roman"/>
                        </a:rPr>
                        <a:t>8</a:t>
                      </a:r>
                      <a:endParaRPr sz="1100">
                        <a:latin typeface="Times New Roman"/>
                        <a:cs typeface="Times New Roman"/>
                      </a:endParaRPr>
                    </a:p>
                  </a:txBody>
                  <a:tcPr marL="0" marR="0" marT="10350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Mesleki ve Teknik Eğitim Şubesi </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Önceki öğrenmelerin tanınması ve il denklik komisyonu toplantısı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11.04.2025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11.04.2025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0"/>
                  </a:ext>
                </a:extLst>
              </a:tr>
              <a:tr h="732374">
                <a:tc>
                  <a:txBody>
                    <a:bodyPr/>
                    <a:lstStyle/>
                    <a:p>
                      <a:pPr>
                        <a:lnSpc>
                          <a:spcPct val="100000"/>
                        </a:lnSpc>
                        <a:spcBef>
                          <a:spcPts val="5"/>
                        </a:spcBef>
                      </a:pPr>
                      <a:endParaRPr sz="1750">
                        <a:latin typeface="Times New Roman"/>
                        <a:cs typeface="Times New Roman"/>
                      </a:endParaRPr>
                    </a:p>
                    <a:p>
                      <a:pPr marR="41275" algn="ctr">
                        <a:lnSpc>
                          <a:spcPct val="100000"/>
                        </a:lnSpc>
                      </a:pPr>
                      <a:r>
                        <a:rPr sz="1100" b="1" dirty="0">
                          <a:solidFill>
                            <a:srgbClr val="231F20"/>
                          </a:solidFill>
                          <a:latin typeface="Times New Roman"/>
                          <a:cs typeface="Times New Roman"/>
                        </a:rPr>
                        <a:t>9</a:t>
                      </a:r>
                      <a:endParaRPr sz="1100">
                        <a:latin typeface="Times New Roman"/>
                        <a:cs typeface="Times New Roman"/>
                      </a:endParaRPr>
                    </a:p>
                  </a:txBody>
                  <a:tcPr marL="0" marR="0" marT="63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Öğretim Kurumları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Eğitim ve Rehabilitasyon Merkezleri  Kamera Kontrolleri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15.04.2025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30.04.2025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1"/>
                  </a:ext>
                </a:extLst>
              </a:tr>
              <a:tr h="914078">
                <a:tc>
                  <a:txBody>
                    <a:bodyPr/>
                    <a:lstStyle/>
                    <a:p>
                      <a:pPr>
                        <a:lnSpc>
                          <a:spcPct val="100000"/>
                        </a:lnSpc>
                        <a:spcBef>
                          <a:spcPts val="5"/>
                        </a:spcBef>
                      </a:pPr>
                      <a:endParaRPr sz="1750">
                        <a:latin typeface="Times New Roman"/>
                        <a:cs typeface="Times New Roman"/>
                      </a:endParaRPr>
                    </a:p>
                    <a:p>
                      <a:pPr marR="41275" algn="ctr">
                        <a:lnSpc>
                          <a:spcPct val="100000"/>
                        </a:lnSpc>
                      </a:pPr>
                      <a:r>
                        <a:rPr sz="1100" b="1" spc="5" dirty="0">
                          <a:solidFill>
                            <a:srgbClr val="231F20"/>
                          </a:solidFill>
                          <a:latin typeface="Times New Roman"/>
                          <a:cs typeface="Times New Roman"/>
                        </a:rPr>
                        <a:t>10</a:t>
                      </a:r>
                      <a:endParaRPr sz="1100">
                        <a:latin typeface="Times New Roman"/>
                        <a:cs typeface="Times New Roman"/>
                      </a:endParaRPr>
                    </a:p>
                  </a:txBody>
                  <a:tcPr marL="0" marR="0" marT="63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Öğretim Kurumları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Özel Eğitim ve Rehabilitasyon Merkezleri  ödemelerinin yapılması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15.04.2025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30.04.2025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12"/>
                  </a:ext>
                </a:extLst>
              </a:tr>
              <a:tr h="826064">
                <a:tc>
                  <a:txBody>
                    <a:bodyPr/>
                    <a:lstStyle/>
                    <a:p>
                      <a:pPr>
                        <a:lnSpc>
                          <a:spcPct val="100000"/>
                        </a:lnSpc>
                        <a:spcBef>
                          <a:spcPts val="40"/>
                        </a:spcBef>
                      </a:pPr>
                      <a:endParaRPr sz="1200">
                        <a:latin typeface="Times New Roman"/>
                        <a:cs typeface="Times New Roman"/>
                      </a:endParaRPr>
                    </a:p>
                    <a:p>
                      <a:pPr marR="41275" algn="ctr">
                        <a:lnSpc>
                          <a:spcPct val="100000"/>
                        </a:lnSpc>
                      </a:pPr>
                      <a:r>
                        <a:rPr sz="1100" b="1" spc="5" dirty="0">
                          <a:solidFill>
                            <a:srgbClr val="231F20"/>
                          </a:solidFill>
                          <a:latin typeface="Times New Roman"/>
                          <a:cs typeface="Times New Roman"/>
                        </a:rPr>
                        <a:t>11</a:t>
                      </a:r>
                      <a:endParaRPr sz="1100">
                        <a:latin typeface="Times New Roman"/>
                        <a:cs typeface="Times New Roman"/>
                      </a:endParaRPr>
                    </a:p>
                  </a:txBody>
                  <a:tcPr marL="0" marR="0" marT="508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Ölçme Değerlendirme Sınav Hizmetleri Şubesi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PISA 2025 Nihai Uygulaması PISA 2025 Bilgisayar Tabanlı Değerlendirme </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15.04.2025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15.05.2025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13"/>
                  </a:ext>
                </a:extLst>
              </a:tr>
              <a:tr h="784700">
                <a:tc>
                  <a:txBody>
                    <a:bodyPr/>
                    <a:lstStyle/>
                    <a:p>
                      <a:pPr>
                        <a:lnSpc>
                          <a:spcPct val="100000"/>
                        </a:lnSpc>
                        <a:spcBef>
                          <a:spcPts val="40"/>
                        </a:spcBef>
                      </a:pPr>
                      <a:endParaRPr sz="1200">
                        <a:latin typeface="Times New Roman"/>
                        <a:cs typeface="Times New Roman"/>
                      </a:endParaRPr>
                    </a:p>
                    <a:p>
                      <a:pPr marR="41275" algn="ctr">
                        <a:lnSpc>
                          <a:spcPct val="100000"/>
                        </a:lnSpc>
                      </a:pPr>
                      <a:r>
                        <a:rPr sz="1100" b="1" spc="5" dirty="0">
                          <a:solidFill>
                            <a:srgbClr val="231F20"/>
                          </a:solidFill>
                          <a:latin typeface="Times New Roman"/>
                          <a:cs typeface="Times New Roman"/>
                        </a:rPr>
                        <a:t>12</a:t>
                      </a:r>
                      <a:endParaRPr sz="1100">
                        <a:latin typeface="Times New Roman"/>
                        <a:cs typeface="Times New Roman"/>
                      </a:endParaRPr>
                    </a:p>
                  </a:txBody>
                  <a:tcPr marL="0" marR="0" marT="508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Ölçme Değerlendirme Sınav Hizmetleri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dirty="0">
                          <a:solidFill>
                            <a:srgbClr val="000000"/>
                          </a:solidFill>
                          <a:effectLst/>
                          <a:latin typeface="Times New Roman" panose="02020603050405020304" pitchFamily="18" charset="0"/>
                        </a:rPr>
                        <a:t>Okul Tabanlı İzleme Araştırması 2025 İzleme Araştırması </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15.04.2025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dirty="0">
                          <a:solidFill>
                            <a:srgbClr val="000000"/>
                          </a:solidFill>
                          <a:effectLst/>
                          <a:latin typeface="Times New Roman" panose="02020603050405020304" pitchFamily="18" charset="0"/>
                        </a:rPr>
                        <a:t>15.05.2025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4"/>
                  </a:ext>
                </a:extLst>
              </a:tr>
            </a:tbl>
          </a:graphicData>
        </a:graphic>
      </p:graphicFrame>
      <p:sp>
        <p:nvSpPr>
          <p:cNvPr id="3" name="Dikdörtgen 2"/>
          <p:cNvSpPr/>
          <p:nvPr/>
        </p:nvSpPr>
        <p:spPr>
          <a:xfrm>
            <a:off x="3206750" y="9372600"/>
            <a:ext cx="609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27</a:t>
            </a:r>
          </a:p>
        </p:txBody>
      </p:sp>
    </p:spTree>
    <p:extLst>
      <p:ext uri="{BB962C8B-B14F-4D97-AF65-F5344CB8AC3E}">
        <p14:creationId xmlns:p14="http://schemas.microsoft.com/office/powerpoint/2010/main" val="1966998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p:nvPr/>
        </p:nvSpPr>
        <p:spPr>
          <a:xfrm>
            <a:off x="1530350" y="6404396"/>
            <a:ext cx="4191000" cy="1545936"/>
          </a:xfrm>
          <a:prstGeom prst="rect">
            <a:avLst/>
          </a:prstGeom>
        </p:spPr>
        <p:txBody>
          <a:bodyPr vert="horz" wrap="square" lIns="0" tIns="98425" rIns="0" bIns="0" rtlCol="0">
            <a:spAutoFit/>
          </a:bodyPr>
          <a:lstStyle/>
          <a:p>
            <a:pPr marL="4445" algn="ctr">
              <a:lnSpc>
                <a:spcPct val="100000"/>
              </a:lnSpc>
              <a:spcBef>
                <a:spcPts val="775"/>
              </a:spcBef>
            </a:pPr>
            <a:r>
              <a:rPr lang="tr-TR" sz="2000" b="1" dirty="0">
                <a:solidFill>
                  <a:srgbClr val="FF0000"/>
                </a:solidFill>
                <a:latin typeface="Times New Roman"/>
                <a:cs typeface="Times New Roman"/>
              </a:rPr>
              <a:t>HAZIRLAYANLAR :</a:t>
            </a:r>
          </a:p>
          <a:p>
            <a:pPr marL="4445" algn="ctr">
              <a:lnSpc>
                <a:spcPct val="100000"/>
              </a:lnSpc>
              <a:spcBef>
                <a:spcPts val="775"/>
              </a:spcBef>
            </a:pPr>
            <a:r>
              <a:rPr lang="tr-TR" b="1" dirty="0">
                <a:solidFill>
                  <a:srgbClr val="0070C0"/>
                </a:solidFill>
                <a:latin typeface="Times New Roman"/>
                <a:cs typeface="Times New Roman"/>
              </a:rPr>
              <a:t>Şube Müdürü: </a:t>
            </a:r>
            <a:r>
              <a:rPr lang="tr-TR" b="1" dirty="0">
                <a:solidFill>
                  <a:srgbClr val="7030A0"/>
                </a:solidFill>
                <a:latin typeface="Times New Roman"/>
                <a:cs typeface="Times New Roman"/>
              </a:rPr>
              <a:t>Selahattin YÜZGEÇ</a:t>
            </a:r>
          </a:p>
          <a:p>
            <a:pPr marL="4445" algn="ctr">
              <a:lnSpc>
                <a:spcPct val="100000"/>
              </a:lnSpc>
              <a:spcBef>
                <a:spcPts val="775"/>
              </a:spcBef>
            </a:pPr>
            <a:r>
              <a:rPr lang="tr-TR" b="1" dirty="0">
                <a:solidFill>
                  <a:srgbClr val="0070C0"/>
                </a:solidFill>
                <a:latin typeface="Times New Roman"/>
                <a:cs typeface="Times New Roman"/>
              </a:rPr>
              <a:t>          Şef:</a:t>
            </a:r>
            <a:r>
              <a:rPr lang="tr-TR" b="1" dirty="0">
                <a:solidFill>
                  <a:srgbClr val="231F20"/>
                </a:solidFill>
                <a:latin typeface="Times New Roman"/>
                <a:cs typeface="Times New Roman"/>
              </a:rPr>
              <a:t> </a:t>
            </a:r>
            <a:r>
              <a:rPr lang="tr-TR" b="1" dirty="0">
                <a:solidFill>
                  <a:srgbClr val="7030A0"/>
                </a:solidFill>
                <a:latin typeface="Times New Roman"/>
                <a:cs typeface="Times New Roman"/>
              </a:rPr>
              <a:t>Talat TOPRAK</a:t>
            </a:r>
          </a:p>
          <a:p>
            <a:pPr marL="4445" algn="ctr">
              <a:lnSpc>
                <a:spcPct val="100000"/>
              </a:lnSpc>
              <a:spcBef>
                <a:spcPts val="775"/>
              </a:spcBef>
            </a:pPr>
            <a:r>
              <a:rPr lang="tr-TR" b="1" dirty="0">
                <a:solidFill>
                  <a:srgbClr val="0070C0"/>
                </a:solidFill>
                <a:latin typeface="Times New Roman"/>
                <a:cs typeface="Times New Roman"/>
              </a:rPr>
              <a:t>         Memur:</a:t>
            </a:r>
            <a:r>
              <a:rPr lang="tr-TR" b="1" dirty="0">
                <a:solidFill>
                  <a:srgbClr val="231F20"/>
                </a:solidFill>
                <a:latin typeface="Times New Roman"/>
                <a:cs typeface="Times New Roman"/>
              </a:rPr>
              <a:t> </a:t>
            </a:r>
            <a:r>
              <a:rPr lang="tr-TR" b="1" dirty="0">
                <a:solidFill>
                  <a:srgbClr val="7030A0"/>
                </a:solidFill>
                <a:latin typeface="Times New Roman"/>
                <a:cs typeface="Times New Roman"/>
              </a:rPr>
              <a:t>Şeyma TAGAYER</a:t>
            </a:r>
            <a:endParaRPr dirty="0">
              <a:solidFill>
                <a:srgbClr val="7030A0"/>
              </a:solidFill>
              <a:latin typeface="Times New Roman"/>
              <a:cs typeface="Times New Roman"/>
            </a:endParaRPr>
          </a:p>
        </p:txBody>
      </p:sp>
      <p:pic>
        <p:nvPicPr>
          <p:cNvPr id="35" name="object 5"/>
          <p:cNvPicPr/>
          <p:nvPr/>
        </p:nvPicPr>
        <p:blipFill>
          <a:blip r:embed="rId2" cstate="print"/>
          <a:stretch>
            <a:fillRect/>
          </a:stretch>
        </p:blipFill>
        <p:spPr>
          <a:xfrm>
            <a:off x="2650211" y="2971800"/>
            <a:ext cx="2019416" cy="2018214"/>
          </a:xfrm>
          <a:prstGeom prst="rect">
            <a:avLst/>
          </a:prstGeom>
        </p:spPr>
      </p:pic>
      <p:sp>
        <p:nvSpPr>
          <p:cNvPr id="2" name="Dikdörtgen 1"/>
          <p:cNvSpPr/>
          <p:nvPr/>
        </p:nvSpPr>
        <p:spPr>
          <a:xfrm>
            <a:off x="3663950" y="9144000"/>
            <a:ext cx="457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3092601984"/>
              </p:ext>
            </p:extLst>
          </p:nvPr>
        </p:nvGraphicFramePr>
        <p:xfrm>
          <a:off x="158750" y="304803"/>
          <a:ext cx="6629399" cy="9343097"/>
        </p:xfrm>
        <a:graphic>
          <a:graphicData uri="http://schemas.openxmlformats.org/drawingml/2006/table">
            <a:tbl>
              <a:tblPr firstRow="1" bandRow="1">
                <a:tableStyleId>{2D5ABB26-0587-4C30-8999-92F81FD0307C}</a:tableStyleId>
              </a:tblPr>
              <a:tblGrid>
                <a:gridCol w="600586">
                  <a:extLst>
                    <a:ext uri="{9D8B030D-6E8A-4147-A177-3AD203B41FA5}">
                      <a16:colId xmlns:a16="http://schemas.microsoft.com/office/drawing/2014/main" val="20000"/>
                    </a:ext>
                  </a:extLst>
                </a:gridCol>
                <a:gridCol w="1357866">
                  <a:extLst>
                    <a:ext uri="{9D8B030D-6E8A-4147-A177-3AD203B41FA5}">
                      <a16:colId xmlns:a16="http://schemas.microsoft.com/office/drawing/2014/main" val="20001"/>
                    </a:ext>
                  </a:extLst>
                </a:gridCol>
                <a:gridCol w="2960039">
                  <a:extLst>
                    <a:ext uri="{9D8B030D-6E8A-4147-A177-3AD203B41FA5}">
                      <a16:colId xmlns:a16="http://schemas.microsoft.com/office/drawing/2014/main" val="20002"/>
                    </a:ext>
                  </a:extLst>
                </a:gridCol>
                <a:gridCol w="855454">
                  <a:extLst>
                    <a:ext uri="{9D8B030D-6E8A-4147-A177-3AD203B41FA5}">
                      <a16:colId xmlns:a16="http://schemas.microsoft.com/office/drawing/2014/main" val="20003"/>
                    </a:ext>
                  </a:extLst>
                </a:gridCol>
                <a:gridCol w="855454">
                  <a:extLst>
                    <a:ext uri="{9D8B030D-6E8A-4147-A177-3AD203B41FA5}">
                      <a16:colId xmlns:a16="http://schemas.microsoft.com/office/drawing/2014/main" val="20004"/>
                    </a:ext>
                  </a:extLst>
                </a:gridCol>
              </a:tblGrid>
              <a:tr h="229798">
                <a:tc gridSpan="5">
                  <a:txBody>
                    <a:bodyPr/>
                    <a:lstStyle/>
                    <a:p>
                      <a:pPr algn="ctr">
                        <a:lnSpc>
                          <a:spcPct val="100000"/>
                        </a:lnSpc>
                        <a:spcBef>
                          <a:spcPts val="340"/>
                        </a:spcBef>
                      </a:pPr>
                      <a:r>
                        <a:rPr sz="1200" b="1" spc="-40" dirty="0">
                          <a:solidFill>
                            <a:srgbClr val="FFFFFF"/>
                          </a:solidFill>
                          <a:latin typeface="Times New Roman"/>
                          <a:cs typeface="Times New Roman"/>
                        </a:rPr>
                        <a:t>NİSAN</a:t>
                      </a:r>
                      <a:endParaRPr sz="1200" dirty="0">
                        <a:latin typeface="Times New Roman"/>
                        <a:cs typeface="Times New Roman"/>
                      </a:endParaRPr>
                    </a:p>
                  </a:txBody>
                  <a:tcPr marL="0" marR="0" marT="4318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solidFill>
                      <a:srgbClr val="8F232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05915">
                <a:tc rowSpan="2">
                  <a:txBody>
                    <a:bodyPr/>
                    <a:lstStyle/>
                    <a:p>
                      <a:pPr marL="76835" marR="24765" indent="-44450">
                        <a:lnSpc>
                          <a:spcPts val="1200"/>
                        </a:lnSpc>
                        <a:spcBef>
                          <a:spcPts val="819"/>
                        </a:spcBef>
                      </a:pPr>
                      <a:r>
                        <a:rPr sz="1100" b="1" dirty="0">
                          <a:solidFill>
                            <a:srgbClr val="231F20"/>
                          </a:solidFill>
                          <a:latin typeface="Times New Roman"/>
                          <a:cs typeface="Times New Roman"/>
                        </a:rPr>
                        <a:t>SIRA  </a:t>
                      </a:r>
                      <a:r>
                        <a:rPr sz="1100" b="1" spc="-20" dirty="0">
                          <a:solidFill>
                            <a:srgbClr val="231F20"/>
                          </a:solidFill>
                          <a:latin typeface="Times New Roman"/>
                          <a:cs typeface="Times New Roman"/>
                        </a:rPr>
                        <a:t>NO</a:t>
                      </a:r>
                      <a:endParaRPr sz="1100" dirty="0">
                        <a:latin typeface="Times New Roman"/>
                        <a:cs typeface="Times New Roman"/>
                      </a:endParaRPr>
                    </a:p>
                  </a:txBody>
                  <a:tcPr marL="0" marR="0" marT="104139"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rowSpan="2">
                  <a:txBody>
                    <a:bodyPr/>
                    <a:lstStyle/>
                    <a:p>
                      <a:pPr marL="35560" marR="378460">
                        <a:lnSpc>
                          <a:spcPts val="1200"/>
                        </a:lnSpc>
                        <a:spcBef>
                          <a:spcPts val="819"/>
                        </a:spcBef>
                      </a:pPr>
                      <a:r>
                        <a:rPr sz="1100" b="1" dirty="0">
                          <a:solidFill>
                            <a:srgbClr val="231F20"/>
                          </a:solidFill>
                          <a:latin typeface="Times New Roman"/>
                          <a:cs typeface="Times New Roman"/>
                        </a:rPr>
                        <a:t>SO</a:t>
                      </a:r>
                      <a:r>
                        <a:rPr sz="1100" b="1" spc="-10" dirty="0">
                          <a:solidFill>
                            <a:srgbClr val="231F20"/>
                          </a:solidFill>
                          <a:latin typeface="Times New Roman"/>
                          <a:cs typeface="Times New Roman"/>
                        </a:rPr>
                        <a:t>R</a:t>
                      </a:r>
                      <a:r>
                        <a:rPr lang="tr-TR" sz="1100" b="1" spc="15" dirty="0">
                          <a:solidFill>
                            <a:srgbClr val="231F20"/>
                          </a:solidFill>
                          <a:latin typeface="Times New Roman"/>
                          <a:cs typeface="Times New Roman"/>
                        </a:rPr>
                        <a:t>U</a:t>
                      </a:r>
                      <a:r>
                        <a:rPr sz="1100" b="1" spc="5" dirty="0">
                          <a:solidFill>
                            <a:srgbClr val="231F20"/>
                          </a:solidFill>
                          <a:latin typeface="Times New Roman"/>
                          <a:cs typeface="Times New Roman"/>
                        </a:rPr>
                        <a:t>M</a:t>
                      </a:r>
                      <a:r>
                        <a:rPr sz="1100" b="1" spc="-35" dirty="0">
                          <a:solidFill>
                            <a:srgbClr val="231F20"/>
                          </a:solidFill>
                          <a:latin typeface="Times New Roman"/>
                          <a:cs typeface="Times New Roman"/>
                        </a:rPr>
                        <a:t>L</a:t>
                      </a:r>
                      <a:r>
                        <a:rPr lang="tr-TR" sz="1100" b="1" spc="-35" dirty="0">
                          <a:solidFill>
                            <a:srgbClr val="231F20"/>
                          </a:solidFill>
                          <a:latin typeface="Times New Roman"/>
                          <a:cs typeface="Times New Roman"/>
                        </a:rPr>
                        <a:t>U</a:t>
                      </a:r>
                      <a:r>
                        <a:rPr sz="1100" b="1" dirty="0">
                          <a:solidFill>
                            <a:srgbClr val="231F20"/>
                          </a:solidFill>
                          <a:latin typeface="Times New Roman"/>
                          <a:cs typeface="Times New Roman"/>
                        </a:rPr>
                        <a:t> </a:t>
                      </a:r>
                      <a:r>
                        <a:rPr sz="1100" b="1" spc="-60" dirty="0">
                          <a:solidFill>
                            <a:srgbClr val="231F20"/>
                          </a:solidFill>
                          <a:latin typeface="Times New Roman"/>
                          <a:cs typeface="Times New Roman"/>
                        </a:rPr>
                        <a:t>BİRİM</a:t>
                      </a:r>
                      <a:endParaRPr sz="1100" dirty="0">
                        <a:latin typeface="Times New Roman"/>
                        <a:cs typeface="Times New Roman"/>
                      </a:endParaRPr>
                    </a:p>
                  </a:txBody>
                  <a:tcPr marL="0" marR="0" marT="104139"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rowSpan="2">
                  <a:txBody>
                    <a:bodyPr/>
                    <a:lstStyle/>
                    <a:p>
                      <a:pPr>
                        <a:lnSpc>
                          <a:spcPct val="100000"/>
                        </a:lnSpc>
                        <a:spcBef>
                          <a:spcPts val="15"/>
                        </a:spcBef>
                      </a:pPr>
                      <a:endParaRPr sz="1100" dirty="0">
                        <a:latin typeface="Times New Roman"/>
                        <a:cs typeface="Times New Roman"/>
                      </a:endParaRPr>
                    </a:p>
                    <a:p>
                      <a:pPr algn="ctr">
                        <a:lnSpc>
                          <a:spcPct val="100000"/>
                        </a:lnSpc>
                      </a:pPr>
                      <a:r>
                        <a:rPr sz="1100" b="1" spc="-65" dirty="0">
                          <a:solidFill>
                            <a:srgbClr val="231F20"/>
                          </a:solidFill>
                          <a:latin typeface="Times New Roman"/>
                          <a:cs typeface="Times New Roman"/>
                        </a:rPr>
                        <a:t>F</a:t>
                      </a:r>
                      <a:r>
                        <a:rPr sz="1100" b="1" spc="30" dirty="0">
                          <a:solidFill>
                            <a:srgbClr val="231F20"/>
                          </a:solidFill>
                          <a:latin typeface="Times New Roman"/>
                          <a:cs typeface="Times New Roman"/>
                        </a:rPr>
                        <a:t>A</a:t>
                      </a:r>
                      <a:r>
                        <a:rPr sz="1100" b="1" spc="5" dirty="0">
                          <a:solidFill>
                            <a:srgbClr val="231F20"/>
                          </a:solidFill>
                          <a:latin typeface="Times New Roman"/>
                          <a:cs typeface="Times New Roman"/>
                        </a:rPr>
                        <a:t>A</a:t>
                      </a:r>
                      <a:r>
                        <a:rPr sz="1100" b="1" dirty="0">
                          <a:solidFill>
                            <a:srgbClr val="231F20"/>
                          </a:solidFill>
                          <a:latin typeface="Times New Roman"/>
                          <a:cs typeface="Times New Roman"/>
                        </a:rPr>
                        <a:t>LİY</a:t>
                      </a:r>
                      <a:r>
                        <a:rPr sz="1100" b="1" spc="-30" dirty="0">
                          <a:solidFill>
                            <a:srgbClr val="231F20"/>
                          </a:solidFill>
                          <a:latin typeface="Times New Roman"/>
                          <a:cs typeface="Times New Roman"/>
                        </a:rPr>
                        <a:t>E</a:t>
                      </a:r>
                      <a:r>
                        <a:rPr sz="1100" b="1" dirty="0">
                          <a:solidFill>
                            <a:srgbClr val="231F20"/>
                          </a:solidFill>
                          <a:latin typeface="Times New Roman"/>
                          <a:cs typeface="Times New Roman"/>
                        </a:rPr>
                        <a:t>T</a:t>
                      </a:r>
                      <a:r>
                        <a:rPr sz="1100" b="1" spc="-85" dirty="0">
                          <a:solidFill>
                            <a:srgbClr val="231F20"/>
                          </a:solidFill>
                          <a:latin typeface="Times New Roman"/>
                          <a:cs typeface="Times New Roman"/>
                        </a:rPr>
                        <a:t> </a:t>
                      </a:r>
                      <a:r>
                        <a:rPr sz="1100" b="1" spc="5" dirty="0">
                          <a:solidFill>
                            <a:srgbClr val="231F20"/>
                          </a:solidFill>
                          <a:latin typeface="Times New Roman"/>
                          <a:cs typeface="Times New Roman"/>
                        </a:rPr>
                        <a:t>A</a:t>
                      </a:r>
                      <a:r>
                        <a:rPr sz="1100" b="1" dirty="0">
                          <a:solidFill>
                            <a:srgbClr val="231F20"/>
                          </a:solidFill>
                          <a:latin typeface="Times New Roman"/>
                          <a:cs typeface="Times New Roman"/>
                        </a:rPr>
                        <a:t>DI</a:t>
                      </a:r>
                      <a:endParaRPr sz="1100" dirty="0">
                        <a:latin typeface="Times New Roman"/>
                        <a:cs typeface="Times New Roman"/>
                      </a:endParaRPr>
                    </a:p>
                  </a:txBody>
                  <a:tcPr marL="0" marR="0" marT="1905"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gridSpan="2">
                  <a:txBody>
                    <a:bodyPr/>
                    <a:lstStyle/>
                    <a:p>
                      <a:pPr algn="ctr">
                        <a:lnSpc>
                          <a:spcPct val="100000"/>
                        </a:lnSpc>
                        <a:spcBef>
                          <a:spcPts val="275"/>
                        </a:spcBef>
                      </a:pPr>
                      <a:r>
                        <a:rPr sz="1100" b="1" spc="-65" dirty="0">
                          <a:solidFill>
                            <a:srgbClr val="231F20"/>
                          </a:solidFill>
                          <a:latin typeface="Times New Roman"/>
                          <a:cs typeface="Times New Roman"/>
                        </a:rPr>
                        <a:t>TARİHİ</a:t>
                      </a:r>
                      <a:endParaRPr sz="1100" dirty="0">
                        <a:latin typeface="Times New Roman"/>
                        <a:cs typeface="Times New Roman"/>
                      </a:endParaRPr>
                    </a:p>
                  </a:txBody>
                  <a:tcPr marL="0" marR="0" marT="3492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250084">
                <a:tc vMerge="1">
                  <a:txBody>
                    <a:bodyPr/>
                    <a:lstStyle/>
                    <a:p>
                      <a:endParaRPr/>
                    </a:p>
                  </a:txBody>
                  <a:tcPr marL="0" marR="0" marT="104139"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vMerge="1">
                  <a:txBody>
                    <a:bodyPr/>
                    <a:lstStyle/>
                    <a:p>
                      <a:endParaRPr/>
                    </a:p>
                  </a:txBody>
                  <a:tcPr marL="0" marR="0" marT="104139"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vMerge="1">
                  <a:txBody>
                    <a:bodyPr/>
                    <a:lstStyle/>
                    <a:p>
                      <a:endParaRPr/>
                    </a:p>
                  </a:txBody>
                  <a:tcPr marL="0" marR="0" marT="190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marL="91440">
                        <a:lnSpc>
                          <a:spcPct val="100000"/>
                        </a:lnSpc>
                        <a:spcBef>
                          <a:spcPts val="275"/>
                        </a:spcBef>
                      </a:pPr>
                      <a:r>
                        <a:rPr sz="1100" b="1" spc="-35" dirty="0">
                          <a:solidFill>
                            <a:srgbClr val="231F20"/>
                          </a:solidFill>
                          <a:latin typeface="Times New Roman"/>
                          <a:cs typeface="Times New Roman"/>
                        </a:rPr>
                        <a:t>Başlangıç</a:t>
                      </a:r>
                      <a:endParaRPr sz="1100" dirty="0">
                        <a:latin typeface="Times New Roman"/>
                        <a:cs typeface="Times New Roman"/>
                      </a:endParaRPr>
                    </a:p>
                  </a:txBody>
                  <a:tcPr marL="0" marR="0" marT="34925"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ctr">
                        <a:lnSpc>
                          <a:spcPct val="100000"/>
                        </a:lnSpc>
                        <a:spcBef>
                          <a:spcPts val="275"/>
                        </a:spcBef>
                      </a:pPr>
                      <a:r>
                        <a:rPr sz="1100" b="1" spc="-20" dirty="0">
                          <a:solidFill>
                            <a:srgbClr val="231F20"/>
                          </a:solidFill>
                          <a:latin typeface="Times New Roman"/>
                          <a:cs typeface="Times New Roman"/>
                        </a:rPr>
                        <a:t>Bitiş</a:t>
                      </a:r>
                      <a:endParaRPr sz="1100" dirty="0">
                        <a:latin typeface="Times New Roman"/>
                        <a:cs typeface="Times New Roman"/>
                      </a:endParaRPr>
                    </a:p>
                  </a:txBody>
                  <a:tcPr marL="0" marR="0" marT="34925"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2"/>
                  </a:ext>
                </a:extLst>
              </a:tr>
              <a:tr h="762000">
                <a:tc>
                  <a:txBody>
                    <a:bodyPr/>
                    <a:lstStyle/>
                    <a:p>
                      <a:pPr>
                        <a:lnSpc>
                          <a:spcPct val="100000"/>
                        </a:lnSpc>
                        <a:spcBef>
                          <a:spcPts val="30"/>
                        </a:spcBef>
                      </a:pPr>
                      <a:endParaRPr sz="1200" dirty="0">
                        <a:latin typeface="Times New Roman"/>
                        <a:cs typeface="Times New Roman"/>
                      </a:endParaRPr>
                    </a:p>
                    <a:p>
                      <a:pPr marR="41275" algn="ctr">
                        <a:lnSpc>
                          <a:spcPct val="100000"/>
                        </a:lnSpc>
                      </a:pPr>
                      <a:r>
                        <a:rPr sz="1100" b="1" dirty="0">
                          <a:solidFill>
                            <a:srgbClr val="231F20"/>
                          </a:solidFill>
                          <a:latin typeface="Times New Roman"/>
                          <a:cs typeface="Times New Roman"/>
                        </a:rPr>
                        <a:t>1</a:t>
                      </a:r>
                      <a:endParaRPr sz="1100" dirty="0">
                        <a:latin typeface="Times New Roman"/>
                        <a:cs typeface="Times New Roman"/>
                      </a:endParaRPr>
                    </a:p>
                  </a:txBody>
                  <a:tcPr marL="0" marR="0" marT="381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Mesleki ve Teknik Eğitim Şubesi </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İl sağlık işletmeleri belirleme komisyonu toplantısı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18.04.2025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18.04.2025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3"/>
                  </a:ext>
                </a:extLst>
              </a:tr>
              <a:tr h="543945">
                <a:tc>
                  <a:txBody>
                    <a:bodyPr/>
                    <a:lstStyle/>
                    <a:p>
                      <a:pPr>
                        <a:lnSpc>
                          <a:spcPct val="100000"/>
                        </a:lnSpc>
                        <a:spcBef>
                          <a:spcPts val="30"/>
                        </a:spcBef>
                      </a:pPr>
                      <a:endParaRPr sz="1200">
                        <a:latin typeface="Times New Roman"/>
                        <a:cs typeface="Times New Roman"/>
                      </a:endParaRPr>
                    </a:p>
                    <a:p>
                      <a:pPr marR="41275" algn="ctr">
                        <a:lnSpc>
                          <a:spcPct val="100000"/>
                        </a:lnSpc>
                        <a:spcBef>
                          <a:spcPts val="5"/>
                        </a:spcBef>
                      </a:pPr>
                      <a:r>
                        <a:rPr sz="1100" b="1" dirty="0">
                          <a:solidFill>
                            <a:srgbClr val="231F20"/>
                          </a:solidFill>
                          <a:latin typeface="Times New Roman"/>
                          <a:cs typeface="Times New Roman"/>
                        </a:rPr>
                        <a:t>2</a:t>
                      </a:r>
                      <a:endParaRPr sz="1100">
                        <a:latin typeface="Times New Roman"/>
                        <a:cs typeface="Times New Roman"/>
                      </a:endParaRPr>
                    </a:p>
                  </a:txBody>
                  <a:tcPr marL="0" marR="0" marT="381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Personel Şubesi (Atama)</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İl Değerlendirme Komisyonu Tarafından Müdür, Müdür Başyardımcısı Ve Müdür Yardımcısı Olarak İlk Atama Olarak Görevlendirileceklerin Değerlendirilmesi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20.04.2025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30.04.2025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4"/>
                  </a:ext>
                </a:extLst>
              </a:tr>
              <a:tr h="933782">
                <a:tc>
                  <a:txBody>
                    <a:bodyPr/>
                    <a:lstStyle/>
                    <a:p>
                      <a:pPr>
                        <a:lnSpc>
                          <a:spcPct val="100000"/>
                        </a:lnSpc>
                        <a:spcBef>
                          <a:spcPts val="35"/>
                        </a:spcBef>
                      </a:pPr>
                      <a:endParaRPr sz="1200">
                        <a:latin typeface="Times New Roman"/>
                        <a:cs typeface="Times New Roman"/>
                      </a:endParaRPr>
                    </a:p>
                    <a:p>
                      <a:pPr marR="41275" algn="ctr">
                        <a:lnSpc>
                          <a:spcPct val="100000"/>
                        </a:lnSpc>
                      </a:pPr>
                      <a:r>
                        <a:rPr sz="1100" b="1" dirty="0">
                          <a:solidFill>
                            <a:srgbClr val="231F20"/>
                          </a:solidFill>
                          <a:latin typeface="Times New Roman"/>
                          <a:cs typeface="Times New Roman"/>
                        </a:rPr>
                        <a:t>3</a:t>
                      </a:r>
                      <a:endParaRPr sz="1100">
                        <a:latin typeface="Times New Roman"/>
                        <a:cs typeface="Times New Roman"/>
                      </a:endParaRPr>
                    </a:p>
                  </a:txBody>
                  <a:tcPr marL="0" marR="0" marT="444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Strateji Geliştirme Şubesi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Meclis aracılığıyla ilçelere ödenek aktarımın sağlanması</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25.04.2025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28.04.2025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5"/>
                  </a:ext>
                </a:extLst>
              </a:tr>
              <a:tr h="724939">
                <a:tc>
                  <a:txBody>
                    <a:bodyPr/>
                    <a:lstStyle/>
                    <a:p>
                      <a:pPr>
                        <a:lnSpc>
                          <a:spcPct val="100000"/>
                        </a:lnSpc>
                      </a:pPr>
                      <a:endParaRPr sz="1400">
                        <a:latin typeface="Times New Roman"/>
                        <a:cs typeface="Times New Roman"/>
                      </a:endParaRPr>
                    </a:p>
                    <a:p>
                      <a:pPr>
                        <a:lnSpc>
                          <a:spcPct val="100000"/>
                        </a:lnSpc>
                        <a:spcBef>
                          <a:spcPts val="20"/>
                        </a:spcBef>
                      </a:pPr>
                      <a:endParaRPr sz="1900">
                        <a:latin typeface="Times New Roman"/>
                        <a:cs typeface="Times New Roman"/>
                      </a:endParaRPr>
                    </a:p>
                    <a:p>
                      <a:pPr marR="41275" algn="ctr">
                        <a:lnSpc>
                          <a:spcPct val="100000"/>
                        </a:lnSpc>
                      </a:pPr>
                      <a:r>
                        <a:rPr sz="1100" b="1" dirty="0">
                          <a:solidFill>
                            <a:srgbClr val="231F20"/>
                          </a:solidFill>
                          <a:latin typeface="Times New Roman"/>
                          <a:cs typeface="Times New Roman"/>
                        </a:rPr>
                        <a:t>4</a:t>
                      </a:r>
                      <a:endParaRPr sz="1100">
                        <a:latin typeface="Times New Roman"/>
                        <a:cs typeface="Times New Roman"/>
                      </a:endParaRPr>
                    </a:p>
                  </a:txBody>
                  <a:tcPr marL="0" marR="0" marT="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Ölçme Değerlendirme Sınav Hizmetleri Şubesi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İlköğretim ve Ortaöğretim Kurumları Bursluluk Sınavı (5, 6, 7, 8, 9, 10, 11. Sınıflar ve Hazırlık Sınıfı)</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27.04.2025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27.05.2025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06"/>
                  </a:ext>
                </a:extLst>
              </a:tr>
              <a:tr h="510591">
                <a:tc>
                  <a:txBody>
                    <a:bodyPr/>
                    <a:lstStyle/>
                    <a:p>
                      <a:pPr>
                        <a:lnSpc>
                          <a:spcPct val="100000"/>
                        </a:lnSpc>
                        <a:spcBef>
                          <a:spcPts val="35"/>
                        </a:spcBef>
                      </a:pPr>
                      <a:endParaRPr sz="1200">
                        <a:latin typeface="Times New Roman"/>
                        <a:cs typeface="Times New Roman"/>
                      </a:endParaRPr>
                    </a:p>
                    <a:p>
                      <a:pPr marR="41275" algn="ctr">
                        <a:lnSpc>
                          <a:spcPct val="100000"/>
                        </a:lnSpc>
                      </a:pPr>
                      <a:r>
                        <a:rPr sz="1100" b="1" dirty="0">
                          <a:solidFill>
                            <a:srgbClr val="231F20"/>
                          </a:solidFill>
                          <a:latin typeface="Times New Roman"/>
                          <a:cs typeface="Times New Roman"/>
                        </a:rPr>
                        <a:t>5</a:t>
                      </a:r>
                      <a:endParaRPr sz="1100">
                        <a:latin typeface="Times New Roman"/>
                        <a:cs typeface="Times New Roman"/>
                      </a:endParaRPr>
                    </a:p>
                  </a:txBody>
                  <a:tcPr marL="0" marR="0" marT="444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Ortaöğretim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l" fontAlgn="ctr"/>
                      <a:r>
                        <a:rPr lang="da-DK" sz="1100" b="0" i="0" u="none" strike="noStrike">
                          <a:solidFill>
                            <a:srgbClr val="000000"/>
                          </a:solidFill>
                          <a:effectLst/>
                          <a:latin typeface="Times New Roman" panose="02020603050405020304" pitchFamily="18" charset="0"/>
                        </a:rPr>
                        <a:t>Sanat ve Spor Kurulu Toplantısı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28.04.2025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dirty="0">
                          <a:solidFill>
                            <a:srgbClr val="000000"/>
                          </a:solidFill>
                          <a:effectLst/>
                          <a:latin typeface="Times New Roman" panose="02020603050405020304" pitchFamily="18" charset="0"/>
                        </a:rPr>
                        <a:t>2.05.2025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7"/>
                  </a:ext>
                </a:extLst>
              </a:tr>
              <a:tr h="510591">
                <a:tc>
                  <a:txBody>
                    <a:bodyPr/>
                    <a:lstStyle/>
                    <a:p>
                      <a:pPr>
                        <a:lnSpc>
                          <a:spcPct val="100000"/>
                        </a:lnSpc>
                        <a:spcBef>
                          <a:spcPts val="35"/>
                        </a:spcBef>
                      </a:pPr>
                      <a:endParaRPr sz="1850">
                        <a:latin typeface="Times New Roman"/>
                        <a:cs typeface="Times New Roman"/>
                      </a:endParaRPr>
                    </a:p>
                    <a:p>
                      <a:pPr marR="41275" algn="ctr">
                        <a:lnSpc>
                          <a:spcPct val="100000"/>
                        </a:lnSpc>
                        <a:spcBef>
                          <a:spcPts val="5"/>
                        </a:spcBef>
                      </a:pPr>
                      <a:r>
                        <a:rPr sz="1100" b="1" dirty="0">
                          <a:solidFill>
                            <a:srgbClr val="231F20"/>
                          </a:solidFill>
                          <a:latin typeface="Times New Roman"/>
                          <a:cs typeface="Times New Roman"/>
                        </a:rPr>
                        <a:t>6</a:t>
                      </a:r>
                      <a:endParaRPr sz="1100">
                        <a:latin typeface="Times New Roman"/>
                        <a:cs typeface="Times New Roman"/>
                      </a:endParaRPr>
                    </a:p>
                  </a:txBody>
                  <a:tcPr marL="0" marR="0" marT="444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dirty="0">
                          <a:solidFill>
                            <a:srgbClr val="000000"/>
                          </a:solidFill>
                          <a:effectLst/>
                          <a:latin typeface="Times New Roman" panose="02020603050405020304" pitchFamily="18" charset="0"/>
                        </a:rPr>
                        <a:t>Ölçme Değerlendirme Sınav Hizmetleri Şubesi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ABİDE 2026 Pilot Uygulaması 2025 İzleme Araştırması </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 15.04.2025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15.05.2025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08"/>
                  </a:ext>
                </a:extLst>
              </a:tr>
              <a:tr h="968888">
                <a:tc>
                  <a:txBody>
                    <a:bodyPr/>
                    <a:lstStyle/>
                    <a:p>
                      <a:pPr>
                        <a:lnSpc>
                          <a:spcPct val="100000"/>
                        </a:lnSpc>
                        <a:spcBef>
                          <a:spcPts val="35"/>
                        </a:spcBef>
                      </a:pPr>
                      <a:endParaRPr sz="1200">
                        <a:latin typeface="Times New Roman"/>
                        <a:cs typeface="Times New Roman"/>
                      </a:endParaRPr>
                    </a:p>
                    <a:p>
                      <a:pPr marR="41275" algn="ctr">
                        <a:lnSpc>
                          <a:spcPct val="100000"/>
                        </a:lnSpc>
                      </a:pPr>
                      <a:r>
                        <a:rPr sz="1100" b="1" dirty="0">
                          <a:solidFill>
                            <a:srgbClr val="231F20"/>
                          </a:solidFill>
                          <a:latin typeface="Times New Roman"/>
                          <a:cs typeface="Times New Roman"/>
                        </a:rPr>
                        <a:t>7</a:t>
                      </a:r>
                      <a:endParaRPr sz="1100">
                        <a:latin typeface="Times New Roman"/>
                        <a:cs typeface="Times New Roman"/>
                      </a:endParaRPr>
                    </a:p>
                  </a:txBody>
                  <a:tcPr marL="0" marR="0" marT="444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Mesleki ve Teknik Eğitim Şubesi </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Kalfalık ve ustalık sınavlarının yapılması </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20.04.204</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dirty="0">
                          <a:solidFill>
                            <a:srgbClr val="000000"/>
                          </a:solidFill>
                          <a:effectLst/>
                          <a:latin typeface="Times New Roman" panose="02020603050405020304" pitchFamily="18" charset="0"/>
                        </a:rPr>
                        <a:t>21.04.2025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9"/>
                  </a:ext>
                </a:extLst>
              </a:tr>
              <a:tr h="550603">
                <a:tc>
                  <a:txBody>
                    <a:bodyPr/>
                    <a:lstStyle/>
                    <a:p>
                      <a:pPr marR="41275" algn="ctr">
                        <a:lnSpc>
                          <a:spcPct val="100000"/>
                        </a:lnSpc>
                        <a:spcBef>
                          <a:spcPts val="815"/>
                        </a:spcBef>
                      </a:pPr>
                      <a:r>
                        <a:rPr sz="1100" b="1" dirty="0">
                          <a:solidFill>
                            <a:srgbClr val="231F20"/>
                          </a:solidFill>
                          <a:latin typeface="Times New Roman"/>
                          <a:cs typeface="Times New Roman"/>
                        </a:rPr>
                        <a:t>8</a:t>
                      </a:r>
                      <a:endParaRPr sz="1100">
                        <a:latin typeface="Times New Roman"/>
                        <a:cs typeface="Times New Roman"/>
                      </a:endParaRPr>
                    </a:p>
                  </a:txBody>
                  <a:tcPr marL="0" marR="0" marT="10350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marL="35560" marR="96520" indent="0" defTabSz="914400" eaLnBrk="1" fontAlgn="auto" latinLnBrk="0" hangingPunct="1">
                        <a:lnSpc>
                          <a:spcPts val="1200"/>
                        </a:lnSpc>
                        <a:spcBef>
                          <a:spcPts val="355"/>
                        </a:spcBef>
                        <a:spcAft>
                          <a:spcPts val="0"/>
                        </a:spcAft>
                        <a:buClrTx/>
                        <a:buSzTx/>
                        <a:buFontTx/>
                        <a:buNone/>
                        <a:tabLst/>
                        <a:defRPr/>
                      </a:pPr>
                      <a:endParaRPr lang="tr-TR" sz="1100" dirty="0">
                        <a:latin typeface="Times New Roman"/>
                        <a:cs typeface="Times New Roman"/>
                      </a:endParaRPr>
                    </a:p>
                  </a:txBody>
                  <a:tcPr marL="0" marR="0" marT="45085" marB="0">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marL="35560" marR="190500" indent="0" defTabSz="914400" eaLnBrk="1" fontAlgn="auto" latinLnBrk="0" hangingPunct="1">
                        <a:lnSpc>
                          <a:spcPts val="1200"/>
                        </a:lnSpc>
                        <a:spcBef>
                          <a:spcPts val="355"/>
                        </a:spcBef>
                        <a:spcAft>
                          <a:spcPts val="0"/>
                        </a:spcAft>
                        <a:buClrTx/>
                        <a:buSzTx/>
                        <a:buFontTx/>
                        <a:buNone/>
                        <a:tabLst/>
                        <a:defRPr/>
                      </a:pPr>
                      <a:endParaRPr lang="tr-TR" sz="1100" dirty="0">
                        <a:latin typeface="Times New Roman"/>
                        <a:cs typeface="Times New Roman"/>
                      </a:endParaRPr>
                    </a:p>
                  </a:txBody>
                  <a:tcPr marL="0" marR="0" marT="45085" marB="0">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ctr">
                        <a:lnSpc>
                          <a:spcPct val="100000"/>
                        </a:lnSpc>
                      </a:pPr>
                      <a:endParaRPr sz="1100" dirty="0">
                        <a:latin typeface="Times New Roman"/>
                        <a:cs typeface="Times New Roman"/>
                      </a:endParaRPr>
                    </a:p>
                  </a:txBody>
                  <a:tcPr marL="0" marR="0" marT="0" marB="0">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ctr">
                        <a:lnSpc>
                          <a:spcPct val="100000"/>
                        </a:lnSpc>
                      </a:pPr>
                      <a:endParaRPr sz="1100" dirty="0">
                        <a:latin typeface="Times New Roman"/>
                        <a:cs typeface="Times New Roman"/>
                      </a:endParaRPr>
                    </a:p>
                  </a:txBody>
                  <a:tcPr marL="0" marR="0" marT="0" marB="0">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10"/>
                  </a:ext>
                </a:extLst>
              </a:tr>
              <a:tr h="632748">
                <a:tc>
                  <a:txBody>
                    <a:bodyPr/>
                    <a:lstStyle/>
                    <a:p>
                      <a:pPr>
                        <a:lnSpc>
                          <a:spcPct val="100000"/>
                        </a:lnSpc>
                        <a:spcBef>
                          <a:spcPts val="5"/>
                        </a:spcBef>
                      </a:pPr>
                      <a:endParaRPr sz="1750">
                        <a:latin typeface="Times New Roman"/>
                        <a:cs typeface="Times New Roman"/>
                      </a:endParaRPr>
                    </a:p>
                    <a:p>
                      <a:pPr marR="41275" algn="ctr">
                        <a:lnSpc>
                          <a:spcPct val="100000"/>
                        </a:lnSpc>
                      </a:pPr>
                      <a:r>
                        <a:rPr sz="1100" b="1" dirty="0">
                          <a:solidFill>
                            <a:srgbClr val="231F20"/>
                          </a:solidFill>
                          <a:latin typeface="Times New Roman"/>
                          <a:cs typeface="Times New Roman"/>
                        </a:rPr>
                        <a:t>9</a:t>
                      </a:r>
                      <a:endParaRPr sz="1100">
                        <a:latin typeface="Times New Roman"/>
                        <a:cs typeface="Times New Roman"/>
                      </a:endParaRPr>
                    </a:p>
                  </a:txBody>
                  <a:tcPr marL="0" marR="0" marT="63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marL="35560" marR="96520" indent="0" defTabSz="914400" eaLnBrk="1" fontAlgn="auto" latinLnBrk="0" hangingPunct="1">
                        <a:lnSpc>
                          <a:spcPts val="1200"/>
                        </a:lnSpc>
                        <a:spcBef>
                          <a:spcPts val="355"/>
                        </a:spcBef>
                        <a:spcAft>
                          <a:spcPts val="0"/>
                        </a:spcAft>
                        <a:buClrTx/>
                        <a:buSzTx/>
                        <a:buFontTx/>
                        <a:buNone/>
                        <a:tabLst/>
                        <a:defRPr/>
                      </a:pPr>
                      <a:endParaRPr lang="tr-TR" sz="1100" dirty="0">
                        <a:latin typeface="Times New Roman"/>
                        <a:cs typeface="Times New Roman"/>
                      </a:endParaRPr>
                    </a:p>
                  </a:txBody>
                  <a:tcPr marL="0" marR="0" marT="4508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marL="35560" marR="190500" indent="0" defTabSz="914400" eaLnBrk="1" fontAlgn="auto" latinLnBrk="0" hangingPunct="1">
                        <a:lnSpc>
                          <a:spcPts val="1200"/>
                        </a:lnSpc>
                        <a:spcBef>
                          <a:spcPts val="355"/>
                        </a:spcBef>
                        <a:spcAft>
                          <a:spcPts val="0"/>
                        </a:spcAft>
                        <a:buClrTx/>
                        <a:buSzTx/>
                        <a:buFontTx/>
                        <a:buNone/>
                        <a:tabLst/>
                        <a:defRPr/>
                      </a:pPr>
                      <a:endParaRPr lang="tr-TR" sz="1100" dirty="0">
                        <a:latin typeface="Times New Roman"/>
                        <a:cs typeface="Times New Roman"/>
                      </a:endParaRPr>
                    </a:p>
                  </a:txBody>
                  <a:tcPr marL="0" marR="0" marT="4508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ctr">
                        <a:lnSpc>
                          <a:spcPct val="100000"/>
                        </a:lnSpc>
                      </a:pPr>
                      <a:endParaRPr sz="1100" dirty="0">
                        <a:latin typeface="Times New Roman"/>
                        <a:cs typeface="Times New Roman"/>
                      </a:endParaRPr>
                    </a:p>
                  </a:txBody>
                  <a:tcPr marL="0" marR="0" marT="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ctr">
                        <a:lnSpc>
                          <a:spcPct val="100000"/>
                        </a:lnSpc>
                      </a:pPr>
                      <a:endParaRPr sz="1100" dirty="0">
                        <a:latin typeface="Times New Roman"/>
                        <a:cs typeface="Times New Roman"/>
                      </a:endParaRPr>
                    </a:p>
                  </a:txBody>
                  <a:tcPr marL="0" marR="0" marT="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1"/>
                  </a:ext>
                </a:extLst>
              </a:tr>
              <a:tr h="789734">
                <a:tc>
                  <a:txBody>
                    <a:bodyPr/>
                    <a:lstStyle/>
                    <a:p>
                      <a:pPr>
                        <a:lnSpc>
                          <a:spcPct val="100000"/>
                        </a:lnSpc>
                        <a:spcBef>
                          <a:spcPts val="5"/>
                        </a:spcBef>
                      </a:pPr>
                      <a:endParaRPr sz="1750">
                        <a:latin typeface="Times New Roman"/>
                        <a:cs typeface="Times New Roman"/>
                      </a:endParaRPr>
                    </a:p>
                    <a:p>
                      <a:pPr marR="41275" algn="ctr">
                        <a:lnSpc>
                          <a:spcPct val="100000"/>
                        </a:lnSpc>
                      </a:pPr>
                      <a:r>
                        <a:rPr sz="1100" b="1" spc="5" dirty="0">
                          <a:solidFill>
                            <a:srgbClr val="231F20"/>
                          </a:solidFill>
                          <a:latin typeface="Times New Roman"/>
                          <a:cs typeface="Times New Roman"/>
                        </a:rPr>
                        <a:t>10</a:t>
                      </a:r>
                      <a:endParaRPr sz="1100">
                        <a:latin typeface="Times New Roman"/>
                        <a:cs typeface="Times New Roman"/>
                      </a:endParaRPr>
                    </a:p>
                  </a:txBody>
                  <a:tcPr marL="0" marR="0" marT="63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marL="35560" marR="83185" indent="0" defTabSz="914400" eaLnBrk="1" fontAlgn="auto" latinLnBrk="0" hangingPunct="1">
                        <a:lnSpc>
                          <a:spcPts val="1200"/>
                        </a:lnSpc>
                        <a:spcBef>
                          <a:spcPts val="355"/>
                        </a:spcBef>
                        <a:spcAft>
                          <a:spcPts val="0"/>
                        </a:spcAft>
                        <a:buClrTx/>
                        <a:buSzTx/>
                        <a:buFontTx/>
                        <a:buNone/>
                        <a:tabLst/>
                        <a:defRPr/>
                      </a:pPr>
                      <a:endParaRPr lang="tr-TR" sz="1100" dirty="0">
                        <a:latin typeface="Times New Roman"/>
                        <a:cs typeface="Times New Roman"/>
                      </a:endParaRPr>
                    </a:p>
                  </a:txBody>
                  <a:tcPr marL="0" marR="0" marT="45085"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marL="35560" marR="664210">
                        <a:lnSpc>
                          <a:spcPts val="1200"/>
                        </a:lnSpc>
                        <a:spcBef>
                          <a:spcPts val="355"/>
                        </a:spcBef>
                      </a:pPr>
                      <a:endParaRPr sz="1100" dirty="0">
                        <a:latin typeface="Times New Roman"/>
                        <a:cs typeface="Times New Roman"/>
                      </a:endParaRPr>
                    </a:p>
                  </a:txBody>
                  <a:tcPr marL="0" marR="0" marT="45085"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ctr">
                        <a:lnSpc>
                          <a:spcPct val="100000"/>
                        </a:lnSpc>
                      </a:pPr>
                      <a:endParaRPr sz="1100" dirty="0">
                        <a:latin typeface="Times New Roman"/>
                        <a:cs typeface="Times New Roman"/>
                      </a:endParaRPr>
                    </a:p>
                  </a:txBody>
                  <a:tcPr marL="0" marR="0" marT="0"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ctr">
                        <a:lnSpc>
                          <a:spcPct val="100000"/>
                        </a:lnSpc>
                      </a:pPr>
                      <a:endParaRPr sz="1100" dirty="0">
                        <a:latin typeface="Times New Roman"/>
                        <a:cs typeface="Times New Roman"/>
                      </a:endParaRPr>
                    </a:p>
                  </a:txBody>
                  <a:tcPr marL="0" marR="0" marT="0"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12"/>
                  </a:ext>
                </a:extLst>
              </a:tr>
              <a:tr h="867554">
                <a:tc>
                  <a:txBody>
                    <a:bodyPr/>
                    <a:lstStyle/>
                    <a:p>
                      <a:pPr>
                        <a:lnSpc>
                          <a:spcPct val="100000"/>
                        </a:lnSpc>
                        <a:spcBef>
                          <a:spcPts val="40"/>
                        </a:spcBef>
                      </a:pPr>
                      <a:endParaRPr sz="1200">
                        <a:latin typeface="Times New Roman"/>
                        <a:cs typeface="Times New Roman"/>
                      </a:endParaRPr>
                    </a:p>
                    <a:p>
                      <a:pPr marR="41275" algn="ctr">
                        <a:lnSpc>
                          <a:spcPct val="100000"/>
                        </a:lnSpc>
                      </a:pPr>
                      <a:r>
                        <a:rPr sz="1100" b="1" spc="5" dirty="0">
                          <a:solidFill>
                            <a:srgbClr val="231F20"/>
                          </a:solidFill>
                          <a:latin typeface="Times New Roman"/>
                          <a:cs typeface="Times New Roman"/>
                        </a:rPr>
                        <a:t>11</a:t>
                      </a:r>
                      <a:endParaRPr sz="1100">
                        <a:latin typeface="Times New Roman"/>
                        <a:cs typeface="Times New Roman"/>
                      </a:endParaRPr>
                    </a:p>
                  </a:txBody>
                  <a:tcPr marL="0" marR="0" marT="508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marL="0" marR="0" indent="0" defTabSz="914400" eaLnBrk="1" fontAlgn="auto" latinLnBrk="0" hangingPunct="1">
                        <a:lnSpc>
                          <a:spcPct val="100000"/>
                        </a:lnSpc>
                        <a:spcBef>
                          <a:spcPts val="0"/>
                        </a:spcBef>
                        <a:spcAft>
                          <a:spcPts val="0"/>
                        </a:spcAft>
                        <a:buClrTx/>
                        <a:buSzTx/>
                        <a:buFontTx/>
                        <a:buNone/>
                        <a:tabLst/>
                        <a:defRPr/>
                      </a:pPr>
                      <a:endParaRPr lang="tr-TR" sz="1400" dirty="0">
                        <a:latin typeface="Times New Roman" panose="02020603050405020304" pitchFamily="18" charset="0"/>
                        <a:cs typeface="Times New Roman" panose="02020603050405020304" pitchFamily="18" charset="0"/>
                      </a:endParaRPr>
                    </a:p>
                  </a:txBody>
                  <a:tcPr marL="0" marR="0" marT="0" marB="0">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marL="35560" marR="248920">
                        <a:lnSpc>
                          <a:spcPts val="1200"/>
                        </a:lnSpc>
                        <a:spcBef>
                          <a:spcPts val="355"/>
                        </a:spcBef>
                      </a:pPr>
                      <a:endParaRPr sz="1400" dirty="0">
                        <a:latin typeface="Times New Roman" panose="02020603050405020304" pitchFamily="18" charset="0"/>
                        <a:cs typeface="Times New Roman" panose="02020603050405020304" pitchFamily="18" charset="0"/>
                      </a:endParaRPr>
                    </a:p>
                  </a:txBody>
                  <a:tcPr marL="0" marR="0" marT="45085" marB="0">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nSpc>
                          <a:spcPct val="100000"/>
                        </a:lnSpc>
                        <a:spcBef>
                          <a:spcPts val="35"/>
                        </a:spcBef>
                      </a:pPr>
                      <a:endParaRPr sz="1400" dirty="0">
                        <a:latin typeface="Times New Roman" panose="02020603050405020304" pitchFamily="18" charset="0"/>
                        <a:cs typeface="Times New Roman" panose="02020603050405020304" pitchFamily="18" charset="0"/>
                      </a:endParaRPr>
                    </a:p>
                  </a:txBody>
                  <a:tcPr marL="0" marR="0" marT="4445" marB="0">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nSpc>
                          <a:spcPct val="100000"/>
                        </a:lnSpc>
                        <a:spcBef>
                          <a:spcPts val="35"/>
                        </a:spcBef>
                      </a:pPr>
                      <a:endParaRPr sz="1400" dirty="0">
                        <a:latin typeface="Times New Roman" panose="02020603050405020304" pitchFamily="18" charset="0"/>
                        <a:cs typeface="Times New Roman" panose="02020603050405020304" pitchFamily="18" charset="0"/>
                      </a:endParaRPr>
                    </a:p>
                  </a:txBody>
                  <a:tcPr marL="0" marR="0" marT="4445" marB="0">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13"/>
                  </a:ext>
                </a:extLst>
              </a:tr>
              <a:tr h="723931">
                <a:tc>
                  <a:txBody>
                    <a:bodyPr/>
                    <a:lstStyle/>
                    <a:p>
                      <a:pPr>
                        <a:lnSpc>
                          <a:spcPct val="100000"/>
                        </a:lnSpc>
                        <a:spcBef>
                          <a:spcPts val="40"/>
                        </a:spcBef>
                      </a:pPr>
                      <a:endParaRPr sz="1200">
                        <a:latin typeface="Times New Roman"/>
                        <a:cs typeface="Times New Roman"/>
                      </a:endParaRPr>
                    </a:p>
                    <a:p>
                      <a:pPr marR="41275" algn="ctr">
                        <a:lnSpc>
                          <a:spcPct val="100000"/>
                        </a:lnSpc>
                      </a:pPr>
                      <a:r>
                        <a:rPr sz="1100" b="1" spc="5" dirty="0">
                          <a:solidFill>
                            <a:srgbClr val="231F20"/>
                          </a:solidFill>
                          <a:latin typeface="Times New Roman"/>
                          <a:cs typeface="Times New Roman"/>
                        </a:rPr>
                        <a:t>12</a:t>
                      </a:r>
                      <a:endParaRPr sz="1100">
                        <a:latin typeface="Times New Roman"/>
                        <a:cs typeface="Times New Roman"/>
                      </a:endParaRPr>
                    </a:p>
                  </a:txBody>
                  <a:tcPr marL="0" marR="0" marT="508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marL="35560" marR="193675" indent="0" defTabSz="914400" eaLnBrk="1" fontAlgn="auto" latinLnBrk="0" hangingPunct="1">
                        <a:lnSpc>
                          <a:spcPts val="1200"/>
                        </a:lnSpc>
                        <a:spcBef>
                          <a:spcPts val="355"/>
                        </a:spcBef>
                        <a:spcAft>
                          <a:spcPts val="0"/>
                        </a:spcAft>
                        <a:buClrTx/>
                        <a:buSzTx/>
                        <a:buFontTx/>
                        <a:buNone/>
                        <a:tabLst/>
                        <a:defRPr/>
                      </a:pPr>
                      <a:endParaRPr lang="tr-TR" sz="1400" dirty="0">
                        <a:latin typeface="Times New Roman" panose="02020603050405020304" pitchFamily="18" charset="0"/>
                        <a:cs typeface="Times New Roman" panose="02020603050405020304" pitchFamily="18" charset="0"/>
                      </a:endParaRPr>
                    </a:p>
                  </a:txBody>
                  <a:tcPr marL="0" marR="0" marT="4508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marL="35560" marR="148590">
                        <a:lnSpc>
                          <a:spcPts val="1200"/>
                        </a:lnSpc>
                        <a:spcBef>
                          <a:spcPts val="955"/>
                        </a:spcBef>
                      </a:pPr>
                      <a:endParaRPr sz="1400" dirty="0">
                        <a:latin typeface="Times New Roman" panose="02020603050405020304" pitchFamily="18" charset="0"/>
                        <a:cs typeface="Times New Roman" panose="02020603050405020304" pitchFamily="18" charset="0"/>
                      </a:endParaRPr>
                    </a:p>
                  </a:txBody>
                  <a:tcPr marL="0" marR="0" marT="12128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nSpc>
                          <a:spcPct val="100000"/>
                        </a:lnSpc>
                        <a:spcBef>
                          <a:spcPts val="35"/>
                        </a:spcBef>
                      </a:pPr>
                      <a:endParaRPr sz="1400" dirty="0">
                        <a:latin typeface="Times New Roman" panose="02020603050405020304" pitchFamily="18" charset="0"/>
                        <a:cs typeface="Times New Roman" panose="02020603050405020304" pitchFamily="18" charset="0"/>
                      </a:endParaRPr>
                    </a:p>
                  </a:txBody>
                  <a:tcPr marL="0" marR="0" marT="444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nSpc>
                          <a:spcPct val="100000"/>
                        </a:lnSpc>
                        <a:spcBef>
                          <a:spcPts val="35"/>
                        </a:spcBef>
                      </a:pPr>
                      <a:endParaRPr sz="1400" dirty="0">
                        <a:latin typeface="Times New Roman" panose="02020603050405020304" pitchFamily="18" charset="0"/>
                        <a:cs typeface="Times New Roman" panose="02020603050405020304" pitchFamily="18" charset="0"/>
                      </a:endParaRPr>
                    </a:p>
                  </a:txBody>
                  <a:tcPr marL="0" marR="0" marT="444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4"/>
                  </a:ext>
                </a:extLst>
              </a:tr>
            </a:tbl>
          </a:graphicData>
        </a:graphic>
      </p:graphicFrame>
      <p:sp>
        <p:nvSpPr>
          <p:cNvPr id="3" name="Dikdörtgen 2"/>
          <p:cNvSpPr/>
          <p:nvPr/>
        </p:nvSpPr>
        <p:spPr>
          <a:xfrm>
            <a:off x="3206750" y="9372600"/>
            <a:ext cx="609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28</a:t>
            </a:r>
          </a:p>
        </p:txBody>
      </p:sp>
    </p:spTree>
    <p:extLst>
      <p:ext uri="{BB962C8B-B14F-4D97-AF65-F5344CB8AC3E}">
        <p14:creationId xmlns:p14="http://schemas.microsoft.com/office/powerpoint/2010/main" val="20894335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46388" y="2192853"/>
            <a:ext cx="4527550" cy="1753300"/>
          </a:xfrm>
          <a:prstGeom prst="rect">
            <a:avLst/>
          </a:prstGeom>
        </p:spPr>
        <p:txBody>
          <a:bodyPr vert="horz" wrap="square" lIns="0" tIns="12700" rIns="0" bIns="0" rtlCol="0">
            <a:spAutoFit/>
          </a:bodyPr>
          <a:lstStyle/>
          <a:p>
            <a:pPr marL="472440" marR="5080" indent="-460375" algn="ctr">
              <a:lnSpc>
                <a:spcPct val="130000"/>
              </a:lnSpc>
              <a:spcBef>
                <a:spcPts val="100"/>
              </a:spcBef>
            </a:pPr>
            <a:r>
              <a:rPr lang="tr-TR" sz="2900" spc="-200" dirty="0">
                <a:solidFill>
                  <a:srgbClr val="FFFFFF"/>
                </a:solidFill>
              </a:rPr>
              <a:t>   </a:t>
            </a:r>
            <a:r>
              <a:rPr sz="2900" spc="-200" dirty="0">
                <a:solidFill>
                  <a:srgbClr val="FFFFFF"/>
                </a:solidFill>
              </a:rPr>
              <a:t>M</a:t>
            </a:r>
            <a:r>
              <a:rPr sz="2900" spc="-140" dirty="0">
                <a:solidFill>
                  <a:srgbClr val="FFFFFF"/>
                </a:solidFill>
              </a:rPr>
              <a:t>İLLÎ</a:t>
            </a:r>
            <a:r>
              <a:rPr sz="2900" spc="-195" dirty="0">
                <a:solidFill>
                  <a:srgbClr val="FFFFFF"/>
                </a:solidFill>
              </a:rPr>
              <a:t> </a:t>
            </a:r>
            <a:r>
              <a:rPr sz="2900" spc="-215" dirty="0">
                <a:solidFill>
                  <a:srgbClr val="FFFFFF"/>
                </a:solidFill>
              </a:rPr>
              <a:t>E</a:t>
            </a:r>
            <a:r>
              <a:rPr lang="tr-TR" sz="2900" spc="114" dirty="0">
                <a:solidFill>
                  <a:srgbClr val="FFFFFF"/>
                </a:solidFill>
              </a:rPr>
              <a:t>Ğ</a:t>
            </a:r>
            <a:r>
              <a:rPr sz="2900" spc="114" dirty="0">
                <a:solidFill>
                  <a:srgbClr val="FFFFFF"/>
                </a:solidFill>
              </a:rPr>
              <a:t>İT</a:t>
            </a:r>
            <a:r>
              <a:rPr sz="2900" spc="140" dirty="0">
                <a:solidFill>
                  <a:srgbClr val="FFFFFF"/>
                </a:solidFill>
              </a:rPr>
              <a:t>İ</a:t>
            </a:r>
            <a:r>
              <a:rPr sz="2900" spc="-225" dirty="0">
                <a:solidFill>
                  <a:srgbClr val="FFFFFF"/>
                </a:solidFill>
              </a:rPr>
              <a:t>M</a:t>
            </a:r>
            <a:r>
              <a:rPr sz="2900" spc="-195" dirty="0">
                <a:solidFill>
                  <a:srgbClr val="FFFFFF"/>
                </a:solidFill>
              </a:rPr>
              <a:t> </a:t>
            </a:r>
            <a:r>
              <a:rPr lang="tr-TR" sz="2900" spc="-130" dirty="0">
                <a:solidFill>
                  <a:srgbClr val="FFFFFF"/>
                </a:solidFill>
              </a:rPr>
              <a:t>MÜDÜRLÜĞÜ</a:t>
            </a:r>
            <a:r>
              <a:rPr sz="2900" spc="40" dirty="0">
                <a:solidFill>
                  <a:srgbClr val="FFFFFF"/>
                </a:solidFill>
              </a:rPr>
              <a:t> </a:t>
            </a:r>
            <a:r>
              <a:rPr sz="2900" spc="70" dirty="0">
                <a:solidFill>
                  <a:srgbClr val="FFFFFF"/>
                </a:solidFill>
              </a:rPr>
              <a:t>202</a:t>
            </a:r>
            <a:r>
              <a:rPr lang="tr-TR" sz="2900" spc="70" dirty="0">
                <a:solidFill>
                  <a:srgbClr val="FFFFFF"/>
                </a:solidFill>
              </a:rPr>
              <a:t>5</a:t>
            </a:r>
            <a:r>
              <a:rPr sz="2900" spc="-195" dirty="0">
                <a:solidFill>
                  <a:srgbClr val="FFFFFF"/>
                </a:solidFill>
              </a:rPr>
              <a:t> </a:t>
            </a:r>
            <a:r>
              <a:rPr sz="2900" spc="-170" dirty="0">
                <a:solidFill>
                  <a:srgbClr val="FFFFFF"/>
                </a:solidFill>
              </a:rPr>
              <a:t>YILI</a:t>
            </a:r>
            <a:r>
              <a:rPr sz="2900" spc="-195" dirty="0">
                <a:solidFill>
                  <a:srgbClr val="FFFFFF"/>
                </a:solidFill>
              </a:rPr>
              <a:t> </a:t>
            </a:r>
            <a:r>
              <a:rPr sz="2900" spc="-80" dirty="0">
                <a:solidFill>
                  <a:srgbClr val="FFFFFF"/>
                </a:solidFill>
              </a:rPr>
              <a:t>İŞ</a:t>
            </a:r>
            <a:r>
              <a:rPr sz="2900" spc="-195" dirty="0">
                <a:solidFill>
                  <a:srgbClr val="FFFFFF"/>
                </a:solidFill>
              </a:rPr>
              <a:t> </a:t>
            </a:r>
            <a:r>
              <a:rPr sz="2900" spc="-235" dirty="0">
                <a:solidFill>
                  <a:srgbClr val="FFFFFF"/>
                </a:solidFill>
              </a:rPr>
              <a:t>T</a:t>
            </a:r>
            <a:r>
              <a:rPr sz="2900" spc="-200" dirty="0">
                <a:solidFill>
                  <a:srgbClr val="FFFFFF"/>
                </a:solidFill>
              </a:rPr>
              <a:t>A</a:t>
            </a:r>
            <a:r>
              <a:rPr sz="2900" spc="-180" dirty="0">
                <a:solidFill>
                  <a:srgbClr val="FFFFFF"/>
                </a:solidFill>
              </a:rPr>
              <a:t>KV</a:t>
            </a:r>
            <a:r>
              <a:rPr sz="2900" spc="-40" dirty="0">
                <a:solidFill>
                  <a:srgbClr val="FFFFFF"/>
                </a:solidFill>
              </a:rPr>
              <a:t>İ</a:t>
            </a:r>
            <a:r>
              <a:rPr sz="2900" spc="-200" dirty="0">
                <a:solidFill>
                  <a:srgbClr val="FFFFFF"/>
                </a:solidFill>
              </a:rPr>
              <a:t>M</a:t>
            </a:r>
            <a:r>
              <a:rPr sz="2900" spc="-40" dirty="0">
                <a:solidFill>
                  <a:srgbClr val="FFFFFF"/>
                </a:solidFill>
              </a:rPr>
              <a:t>İ</a:t>
            </a:r>
            <a:endParaRPr sz="2900" dirty="0"/>
          </a:p>
        </p:txBody>
      </p:sp>
      <p:sp>
        <p:nvSpPr>
          <p:cNvPr id="33" name="object 33"/>
          <p:cNvSpPr txBox="1"/>
          <p:nvPr/>
        </p:nvSpPr>
        <p:spPr>
          <a:xfrm>
            <a:off x="720001" y="4824006"/>
            <a:ext cx="5580380" cy="418063"/>
          </a:xfrm>
          <a:prstGeom prst="rect">
            <a:avLst/>
          </a:prstGeom>
          <a:ln w="25400">
            <a:solidFill>
              <a:srgbClr val="981B22"/>
            </a:solidFill>
          </a:ln>
        </p:spPr>
        <p:txBody>
          <a:bodyPr vert="horz" wrap="square" lIns="0" tIns="33020" rIns="0" bIns="0" rtlCol="0">
            <a:spAutoFit/>
          </a:bodyPr>
          <a:lstStyle/>
          <a:p>
            <a:pPr marL="3470275">
              <a:lnSpc>
                <a:spcPct val="100000"/>
              </a:lnSpc>
              <a:spcBef>
                <a:spcPts val="260"/>
              </a:spcBef>
            </a:pPr>
            <a:r>
              <a:rPr sz="2300" b="1" spc="-204" dirty="0">
                <a:solidFill>
                  <a:srgbClr val="981B22"/>
                </a:solidFill>
                <a:latin typeface="Times New Roman"/>
                <a:cs typeface="Times New Roman"/>
              </a:rPr>
              <a:t>MAYIS</a:t>
            </a:r>
            <a:r>
              <a:rPr lang="tr-TR" sz="2300" b="1" spc="-204" dirty="0">
                <a:solidFill>
                  <a:srgbClr val="981B22"/>
                </a:solidFill>
                <a:latin typeface="Times New Roman"/>
                <a:cs typeface="Times New Roman"/>
              </a:rPr>
              <a:t> </a:t>
            </a:r>
            <a:r>
              <a:rPr sz="2300" b="1" spc="-190" dirty="0">
                <a:solidFill>
                  <a:srgbClr val="981B22"/>
                </a:solidFill>
                <a:latin typeface="Times New Roman"/>
                <a:cs typeface="Times New Roman"/>
              </a:rPr>
              <a:t> </a:t>
            </a:r>
            <a:r>
              <a:rPr sz="2500" b="1" spc="20" dirty="0">
                <a:solidFill>
                  <a:srgbClr val="981B22"/>
                </a:solidFill>
                <a:latin typeface="Times New Roman"/>
                <a:cs typeface="Times New Roman"/>
              </a:rPr>
              <a:t>202</a:t>
            </a:r>
            <a:r>
              <a:rPr lang="tr-TR" sz="2500" b="1" spc="20" dirty="0">
                <a:solidFill>
                  <a:srgbClr val="981B22"/>
                </a:solidFill>
                <a:latin typeface="Times New Roman"/>
                <a:cs typeface="Times New Roman"/>
              </a:rPr>
              <a:t>5</a:t>
            </a:r>
            <a:endParaRPr sz="2500" dirty="0">
              <a:latin typeface="Times New Roman"/>
              <a:cs typeface="Times New Roman"/>
            </a:endParaRPr>
          </a:p>
        </p:txBody>
      </p:sp>
      <p:sp>
        <p:nvSpPr>
          <p:cNvPr id="34" name="object 34"/>
          <p:cNvSpPr txBox="1">
            <a:spLocks noGrp="1"/>
          </p:cNvSpPr>
          <p:nvPr>
            <p:ph type="sldNum" sz="quarter" idx="7"/>
          </p:nvPr>
        </p:nvSpPr>
        <p:spPr>
          <a:xfrm>
            <a:off x="3372154" y="9390716"/>
            <a:ext cx="276225" cy="166712"/>
          </a:xfrm>
          <a:prstGeom prst="rect">
            <a:avLst/>
          </a:prstGeom>
        </p:spPr>
        <p:txBody>
          <a:bodyPr vert="horz" wrap="square" lIns="0" tIns="0" rIns="0" bIns="0" rtlCol="0">
            <a:spAutoFit/>
          </a:bodyPr>
          <a:lstStyle/>
          <a:p>
            <a:pPr marL="38100">
              <a:lnSpc>
                <a:spcPts val="1290"/>
              </a:lnSpc>
            </a:pPr>
            <a:r>
              <a:rPr lang="tr-TR" spc="-30" dirty="0"/>
              <a:t>…..</a:t>
            </a:r>
            <a:endParaRPr spc="-30" dirty="0"/>
          </a:p>
        </p:txBody>
      </p:sp>
      <p:pic>
        <p:nvPicPr>
          <p:cNvPr id="35" name="Resim 34"/>
          <p:cNvPicPr>
            <a:picLocks noChangeAspect="1"/>
          </p:cNvPicPr>
          <p:nvPr/>
        </p:nvPicPr>
        <p:blipFill>
          <a:blip r:embed="rId2"/>
          <a:stretch>
            <a:fillRect/>
          </a:stretch>
        </p:blipFill>
        <p:spPr>
          <a:xfrm>
            <a:off x="844550" y="5330639"/>
            <a:ext cx="5455831" cy="3279961"/>
          </a:xfrm>
          <a:prstGeom prst="rect">
            <a:avLst/>
          </a:prstGeom>
        </p:spPr>
      </p:pic>
      <p:sp>
        <p:nvSpPr>
          <p:cNvPr id="6" name="Dikdörtgen 5"/>
          <p:cNvSpPr/>
          <p:nvPr/>
        </p:nvSpPr>
        <p:spPr>
          <a:xfrm>
            <a:off x="3206750" y="9372600"/>
            <a:ext cx="609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29</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2056227161"/>
              </p:ext>
            </p:extLst>
          </p:nvPr>
        </p:nvGraphicFramePr>
        <p:xfrm>
          <a:off x="158750" y="152401"/>
          <a:ext cx="6705601" cy="9133711"/>
        </p:xfrm>
        <a:graphic>
          <a:graphicData uri="http://schemas.openxmlformats.org/drawingml/2006/table">
            <a:tbl>
              <a:tblPr firstRow="1" bandRow="1">
                <a:tableStyleId>{2D5ABB26-0587-4C30-8999-92F81FD0307C}</a:tableStyleId>
              </a:tblPr>
              <a:tblGrid>
                <a:gridCol w="432644">
                  <a:extLst>
                    <a:ext uri="{9D8B030D-6E8A-4147-A177-3AD203B41FA5}">
                      <a16:colId xmlns:a16="http://schemas.microsoft.com/office/drawing/2014/main" val="20000"/>
                    </a:ext>
                  </a:extLst>
                </a:gridCol>
                <a:gridCol w="1297933">
                  <a:extLst>
                    <a:ext uri="{9D8B030D-6E8A-4147-A177-3AD203B41FA5}">
                      <a16:colId xmlns:a16="http://schemas.microsoft.com/office/drawing/2014/main" val="20001"/>
                    </a:ext>
                  </a:extLst>
                </a:gridCol>
                <a:gridCol w="3244450">
                  <a:extLst>
                    <a:ext uri="{9D8B030D-6E8A-4147-A177-3AD203B41FA5}">
                      <a16:colId xmlns:a16="http://schemas.microsoft.com/office/drawing/2014/main" val="20002"/>
                    </a:ext>
                  </a:extLst>
                </a:gridCol>
                <a:gridCol w="865287">
                  <a:extLst>
                    <a:ext uri="{9D8B030D-6E8A-4147-A177-3AD203B41FA5}">
                      <a16:colId xmlns:a16="http://schemas.microsoft.com/office/drawing/2014/main" val="20003"/>
                    </a:ext>
                  </a:extLst>
                </a:gridCol>
                <a:gridCol w="865287">
                  <a:extLst>
                    <a:ext uri="{9D8B030D-6E8A-4147-A177-3AD203B41FA5}">
                      <a16:colId xmlns:a16="http://schemas.microsoft.com/office/drawing/2014/main" val="20004"/>
                    </a:ext>
                  </a:extLst>
                </a:gridCol>
              </a:tblGrid>
              <a:tr h="339785">
                <a:tc gridSpan="5">
                  <a:txBody>
                    <a:bodyPr/>
                    <a:lstStyle/>
                    <a:p>
                      <a:pPr marL="1270" algn="ctr">
                        <a:lnSpc>
                          <a:spcPct val="100000"/>
                        </a:lnSpc>
                        <a:spcBef>
                          <a:spcPts val="459"/>
                        </a:spcBef>
                      </a:pPr>
                      <a:r>
                        <a:rPr sz="1200" b="1" spc="-105" dirty="0">
                          <a:solidFill>
                            <a:srgbClr val="FFFFFF"/>
                          </a:solidFill>
                          <a:latin typeface="Times New Roman"/>
                          <a:cs typeface="Times New Roman"/>
                        </a:rPr>
                        <a:t>MAYIS</a:t>
                      </a:r>
                      <a:endParaRPr sz="1200" dirty="0">
                        <a:latin typeface="Times New Roman"/>
                        <a:cs typeface="Times New Roman"/>
                      </a:endParaRPr>
                    </a:p>
                  </a:txBody>
                  <a:tcPr marL="0" marR="0" marT="58419"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solidFill>
                      <a:srgbClr val="8F232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68235">
                <a:tc rowSpan="2">
                  <a:txBody>
                    <a:bodyPr/>
                    <a:lstStyle/>
                    <a:p>
                      <a:pPr marL="76835" marR="24765" indent="-44450">
                        <a:lnSpc>
                          <a:spcPts val="1200"/>
                        </a:lnSpc>
                      </a:pPr>
                      <a:r>
                        <a:rPr sz="1100" b="1" dirty="0">
                          <a:solidFill>
                            <a:srgbClr val="231F20"/>
                          </a:solidFill>
                          <a:latin typeface="Times New Roman"/>
                          <a:cs typeface="Times New Roman"/>
                        </a:rPr>
                        <a:t>SIRA  </a:t>
                      </a:r>
                      <a:r>
                        <a:rPr sz="1100" b="1" spc="-20" dirty="0">
                          <a:solidFill>
                            <a:srgbClr val="231F20"/>
                          </a:solidFill>
                          <a:latin typeface="Times New Roman"/>
                          <a:cs typeface="Times New Roman"/>
                        </a:rPr>
                        <a:t>NO</a:t>
                      </a:r>
                      <a:endParaRPr sz="1100">
                        <a:latin typeface="Times New Roman"/>
                        <a:cs typeface="Times New Roman"/>
                      </a:endParaRPr>
                    </a:p>
                  </a:txBody>
                  <a:tcPr marL="0" marR="0" marT="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rowSpan="2">
                  <a:txBody>
                    <a:bodyPr/>
                    <a:lstStyle/>
                    <a:p>
                      <a:pPr marL="35560">
                        <a:lnSpc>
                          <a:spcPct val="100000"/>
                        </a:lnSpc>
                        <a:spcBef>
                          <a:spcPts val="580"/>
                        </a:spcBef>
                      </a:pPr>
                      <a:r>
                        <a:rPr sz="1000" b="1" dirty="0">
                          <a:solidFill>
                            <a:srgbClr val="231F20"/>
                          </a:solidFill>
                          <a:latin typeface="Times New Roman"/>
                          <a:cs typeface="Times New Roman"/>
                        </a:rPr>
                        <a:t>SO</a:t>
                      </a:r>
                      <a:r>
                        <a:rPr sz="1000" b="1" spc="-5" dirty="0">
                          <a:solidFill>
                            <a:srgbClr val="231F20"/>
                          </a:solidFill>
                          <a:latin typeface="Times New Roman"/>
                          <a:cs typeface="Times New Roman"/>
                        </a:rPr>
                        <a:t>R</a:t>
                      </a:r>
                      <a:r>
                        <a:rPr sz="1000" b="1" spc="15" dirty="0">
                          <a:solidFill>
                            <a:srgbClr val="231F20"/>
                          </a:solidFill>
                          <a:latin typeface="Times New Roman"/>
                          <a:cs typeface="Times New Roman"/>
                        </a:rPr>
                        <a:t>U</a:t>
                      </a:r>
                      <a:r>
                        <a:rPr sz="1000" b="1" spc="5" dirty="0">
                          <a:solidFill>
                            <a:srgbClr val="231F20"/>
                          </a:solidFill>
                          <a:latin typeface="Times New Roman"/>
                          <a:cs typeface="Times New Roman"/>
                        </a:rPr>
                        <a:t>M</a:t>
                      </a:r>
                      <a:r>
                        <a:rPr sz="1000" b="1" spc="-30" dirty="0">
                          <a:solidFill>
                            <a:srgbClr val="231F20"/>
                          </a:solidFill>
                          <a:latin typeface="Times New Roman"/>
                          <a:cs typeface="Times New Roman"/>
                        </a:rPr>
                        <a:t>L</a:t>
                      </a:r>
                      <a:r>
                        <a:rPr sz="1000" b="1" dirty="0">
                          <a:solidFill>
                            <a:srgbClr val="231F20"/>
                          </a:solidFill>
                          <a:latin typeface="Times New Roman"/>
                          <a:cs typeface="Times New Roman"/>
                        </a:rPr>
                        <a:t>U</a:t>
                      </a:r>
                      <a:r>
                        <a:rPr sz="1000" b="1" spc="-75" dirty="0">
                          <a:solidFill>
                            <a:srgbClr val="231F20"/>
                          </a:solidFill>
                          <a:latin typeface="Times New Roman"/>
                          <a:cs typeface="Times New Roman"/>
                        </a:rPr>
                        <a:t> </a:t>
                      </a:r>
                      <a:r>
                        <a:rPr sz="1000" b="1" spc="-10" dirty="0">
                          <a:solidFill>
                            <a:srgbClr val="231F20"/>
                          </a:solidFill>
                          <a:latin typeface="Times New Roman"/>
                          <a:cs typeface="Times New Roman"/>
                        </a:rPr>
                        <a:t>B</a:t>
                      </a:r>
                      <a:r>
                        <a:rPr sz="1000" b="1" dirty="0">
                          <a:solidFill>
                            <a:srgbClr val="231F20"/>
                          </a:solidFill>
                          <a:latin typeface="Times New Roman"/>
                          <a:cs typeface="Times New Roman"/>
                        </a:rPr>
                        <a:t>İ</a:t>
                      </a:r>
                      <a:r>
                        <a:rPr sz="1000" b="1" spc="15" dirty="0">
                          <a:solidFill>
                            <a:srgbClr val="231F20"/>
                          </a:solidFill>
                          <a:latin typeface="Times New Roman"/>
                          <a:cs typeface="Times New Roman"/>
                        </a:rPr>
                        <a:t>Rİ</a:t>
                      </a:r>
                      <a:r>
                        <a:rPr sz="1000" b="1" dirty="0">
                          <a:solidFill>
                            <a:srgbClr val="231F20"/>
                          </a:solidFill>
                          <a:latin typeface="Times New Roman"/>
                          <a:cs typeface="Times New Roman"/>
                        </a:rPr>
                        <a:t>M</a:t>
                      </a:r>
                      <a:endParaRPr sz="1000">
                        <a:latin typeface="Times New Roman"/>
                        <a:cs typeface="Times New Roman"/>
                      </a:endParaRPr>
                    </a:p>
                  </a:txBody>
                  <a:tcPr marL="0" marR="0" marT="73660"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rowSpan="2">
                  <a:txBody>
                    <a:bodyPr/>
                    <a:lstStyle/>
                    <a:p>
                      <a:pPr algn="ctr">
                        <a:lnSpc>
                          <a:spcPct val="100000"/>
                        </a:lnSpc>
                        <a:spcBef>
                          <a:spcPts val="580"/>
                        </a:spcBef>
                      </a:pPr>
                      <a:r>
                        <a:rPr sz="1000" b="1" spc="-60" dirty="0">
                          <a:solidFill>
                            <a:srgbClr val="231F20"/>
                          </a:solidFill>
                          <a:latin typeface="Times New Roman"/>
                          <a:cs typeface="Times New Roman"/>
                        </a:rPr>
                        <a:t>F</a:t>
                      </a:r>
                      <a:r>
                        <a:rPr sz="1000" b="1" spc="25" dirty="0">
                          <a:solidFill>
                            <a:srgbClr val="231F20"/>
                          </a:solidFill>
                          <a:latin typeface="Times New Roman"/>
                          <a:cs typeface="Times New Roman"/>
                        </a:rPr>
                        <a:t>A</a:t>
                      </a:r>
                      <a:r>
                        <a:rPr sz="1000" b="1" spc="5" dirty="0">
                          <a:solidFill>
                            <a:srgbClr val="231F20"/>
                          </a:solidFill>
                          <a:latin typeface="Times New Roman"/>
                          <a:cs typeface="Times New Roman"/>
                        </a:rPr>
                        <a:t>A</a:t>
                      </a:r>
                      <a:r>
                        <a:rPr sz="1000" b="1" dirty="0">
                          <a:solidFill>
                            <a:srgbClr val="231F20"/>
                          </a:solidFill>
                          <a:latin typeface="Times New Roman"/>
                          <a:cs typeface="Times New Roman"/>
                        </a:rPr>
                        <a:t>LİY</a:t>
                      </a:r>
                      <a:r>
                        <a:rPr sz="1000" b="1" spc="-30" dirty="0">
                          <a:solidFill>
                            <a:srgbClr val="231F20"/>
                          </a:solidFill>
                          <a:latin typeface="Times New Roman"/>
                          <a:cs typeface="Times New Roman"/>
                        </a:rPr>
                        <a:t>E</a:t>
                      </a:r>
                      <a:r>
                        <a:rPr sz="1000" b="1" dirty="0">
                          <a:solidFill>
                            <a:srgbClr val="231F20"/>
                          </a:solidFill>
                          <a:latin typeface="Times New Roman"/>
                          <a:cs typeface="Times New Roman"/>
                        </a:rPr>
                        <a:t>T</a:t>
                      </a:r>
                      <a:r>
                        <a:rPr sz="1000" b="1" spc="-75" dirty="0">
                          <a:solidFill>
                            <a:srgbClr val="231F20"/>
                          </a:solidFill>
                          <a:latin typeface="Times New Roman"/>
                          <a:cs typeface="Times New Roman"/>
                        </a:rPr>
                        <a:t> </a:t>
                      </a:r>
                      <a:r>
                        <a:rPr sz="1000" b="1" spc="5" dirty="0">
                          <a:solidFill>
                            <a:srgbClr val="231F20"/>
                          </a:solidFill>
                          <a:latin typeface="Times New Roman"/>
                          <a:cs typeface="Times New Roman"/>
                        </a:rPr>
                        <a:t>A</a:t>
                      </a:r>
                      <a:r>
                        <a:rPr sz="1000" b="1" dirty="0">
                          <a:solidFill>
                            <a:srgbClr val="231F20"/>
                          </a:solidFill>
                          <a:latin typeface="Times New Roman"/>
                          <a:cs typeface="Times New Roman"/>
                        </a:rPr>
                        <a:t>DI</a:t>
                      </a:r>
                      <a:endParaRPr sz="1000">
                        <a:latin typeface="Times New Roman"/>
                        <a:cs typeface="Times New Roman"/>
                      </a:endParaRPr>
                    </a:p>
                  </a:txBody>
                  <a:tcPr marL="0" marR="0" marT="73660"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gridSpan="2">
                  <a:txBody>
                    <a:bodyPr/>
                    <a:lstStyle/>
                    <a:p>
                      <a:pPr algn="ctr">
                        <a:lnSpc>
                          <a:spcPts val="1145"/>
                        </a:lnSpc>
                      </a:pPr>
                      <a:r>
                        <a:rPr sz="1000" b="1" spc="-60" dirty="0">
                          <a:solidFill>
                            <a:srgbClr val="231F20"/>
                          </a:solidFill>
                          <a:latin typeface="Times New Roman"/>
                          <a:cs typeface="Times New Roman"/>
                        </a:rPr>
                        <a:t>TARİHİ</a:t>
                      </a:r>
                      <a:endParaRPr sz="1000">
                        <a:latin typeface="Times New Roman"/>
                        <a:cs typeface="Times New Roman"/>
                      </a:endParaRPr>
                    </a:p>
                  </a:txBody>
                  <a:tcPr marL="0" marR="0" marT="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182797">
                <a:tc vMerge="1">
                  <a:txBody>
                    <a:bodyPr/>
                    <a:lstStyle/>
                    <a:p>
                      <a:endParaRPr/>
                    </a:p>
                  </a:txBody>
                  <a:tcPr marL="0" marR="0" marT="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vMerge="1">
                  <a:txBody>
                    <a:bodyPr/>
                    <a:lstStyle/>
                    <a:p>
                      <a:endParaRPr/>
                    </a:p>
                  </a:txBody>
                  <a:tcPr marL="0" marR="0" marT="7366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vMerge="1">
                  <a:txBody>
                    <a:bodyPr/>
                    <a:lstStyle/>
                    <a:p>
                      <a:endParaRPr/>
                    </a:p>
                  </a:txBody>
                  <a:tcPr marL="0" marR="0" marT="7366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ctr">
                        <a:lnSpc>
                          <a:spcPts val="1145"/>
                        </a:lnSpc>
                      </a:pPr>
                      <a:r>
                        <a:rPr sz="1000" b="1" spc="-35" dirty="0">
                          <a:solidFill>
                            <a:srgbClr val="231F20"/>
                          </a:solidFill>
                          <a:latin typeface="Times New Roman"/>
                          <a:cs typeface="Times New Roman"/>
                        </a:rPr>
                        <a:t>Başlangıç</a:t>
                      </a:r>
                      <a:endParaRPr sz="1000">
                        <a:latin typeface="Times New Roman"/>
                        <a:cs typeface="Times New Roman"/>
                      </a:endParaRPr>
                    </a:p>
                  </a:txBody>
                  <a:tcPr marL="0" marR="0" marT="0"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ctr">
                        <a:lnSpc>
                          <a:spcPts val="1145"/>
                        </a:lnSpc>
                      </a:pPr>
                      <a:r>
                        <a:rPr sz="1000" b="1" spc="-15" dirty="0">
                          <a:solidFill>
                            <a:srgbClr val="231F20"/>
                          </a:solidFill>
                          <a:latin typeface="Times New Roman"/>
                          <a:cs typeface="Times New Roman"/>
                        </a:rPr>
                        <a:t>Bitiş</a:t>
                      </a:r>
                      <a:endParaRPr sz="1000">
                        <a:latin typeface="Times New Roman"/>
                        <a:cs typeface="Times New Roman"/>
                      </a:endParaRPr>
                    </a:p>
                  </a:txBody>
                  <a:tcPr marL="0" marR="0" marT="0"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2"/>
                  </a:ext>
                </a:extLst>
              </a:tr>
              <a:tr h="372302">
                <a:tc>
                  <a:txBody>
                    <a:bodyPr/>
                    <a:lstStyle/>
                    <a:p>
                      <a:pPr marR="41275" algn="ctr">
                        <a:lnSpc>
                          <a:spcPct val="100000"/>
                        </a:lnSpc>
                        <a:spcBef>
                          <a:spcPts val="620"/>
                        </a:spcBef>
                      </a:pPr>
                      <a:r>
                        <a:rPr sz="1100" b="1" dirty="0">
                          <a:solidFill>
                            <a:srgbClr val="231F20"/>
                          </a:solidFill>
                          <a:latin typeface="Times New Roman"/>
                          <a:cs typeface="Times New Roman"/>
                        </a:rPr>
                        <a:t>1</a:t>
                      </a:r>
                      <a:endParaRPr sz="1100">
                        <a:latin typeface="Times New Roman"/>
                        <a:cs typeface="Times New Roman"/>
                      </a:endParaRPr>
                    </a:p>
                  </a:txBody>
                  <a:tcPr marL="0" marR="0" marT="7874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İşyeri Sağlık ve Güvenlik Birimi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Yemek Hizmeti Sunan Okullara Menü Planlaması Yapılarak Okullara Gönderilmesi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1.05.2025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15.05.2025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3"/>
                  </a:ext>
                </a:extLst>
              </a:tr>
              <a:tr h="661654">
                <a:tc>
                  <a:txBody>
                    <a:bodyPr/>
                    <a:lstStyle/>
                    <a:p>
                      <a:pPr>
                        <a:lnSpc>
                          <a:spcPct val="100000"/>
                        </a:lnSpc>
                        <a:spcBef>
                          <a:spcPts val="50"/>
                        </a:spcBef>
                      </a:pPr>
                      <a:endParaRPr sz="1450">
                        <a:latin typeface="Times New Roman"/>
                        <a:cs typeface="Times New Roman"/>
                      </a:endParaRPr>
                    </a:p>
                    <a:p>
                      <a:pPr marR="41275" algn="ctr">
                        <a:lnSpc>
                          <a:spcPct val="100000"/>
                        </a:lnSpc>
                      </a:pPr>
                      <a:r>
                        <a:rPr sz="1100" b="1" dirty="0">
                          <a:solidFill>
                            <a:srgbClr val="231F20"/>
                          </a:solidFill>
                          <a:latin typeface="Times New Roman"/>
                          <a:cs typeface="Times New Roman"/>
                        </a:rPr>
                        <a:t>2</a:t>
                      </a:r>
                      <a:endParaRPr sz="1100">
                        <a:latin typeface="Times New Roman"/>
                        <a:cs typeface="Times New Roman"/>
                      </a:endParaRPr>
                    </a:p>
                  </a:txBody>
                  <a:tcPr marL="0" marR="0" marT="635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Personel Şubesi (Atama)</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2025 Yılı Milli Eğitim Bakanlığına Bağlı Özel Program Ve Proje Uygulayan Eğitim Kurumlarına Öğretmen Atama İş Ve İşlemlerinin Yapılması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1.05.2025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15.05.2025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4"/>
                  </a:ext>
                </a:extLst>
              </a:tr>
              <a:tr h="853930">
                <a:tc>
                  <a:txBody>
                    <a:bodyPr/>
                    <a:lstStyle/>
                    <a:p>
                      <a:pPr marR="41275" algn="ctr">
                        <a:lnSpc>
                          <a:spcPct val="100000"/>
                        </a:lnSpc>
                        <a:spcBef>
                          <a:spcPts val="1170"/>
                        </a:spcBef>
                      </a:pPr>
                      <a:r>
                        <a:rPr sz="1100" b="1" dirty="0">
                          <a:solidFill>
                            <a:srgbClr val="231F20"/>
                          </a:solidFill>
                          <a:latin typeface="Times New Roman"/>
                          <a:cs typeface="Times New Roman"/>
                        </a:rPr>
                        <a:t>3</a:t>
                      </a:r>
                      <a:endParaRPr sz="1100">
                        <a:latin typeface="Times New Roman"/>
                        <a:cs typeface="Times New Roman"/>
                      </a:endParaRPr>
                    </a:p>
                  </a:txBody>
                  <a:tcPr marL="0" marR="0" marT="14859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Personel Şubesi (Atama)</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2025 Yılı Milli Eğitim Bakanlığına Bağlı Eğitim Kurumlarında İlk Defa Yönetici Görevlendirme kapsamında sözlü sınav değerlendirmesine sonuçlarına itiraz, değerlendirme sonuçlarına itiraz edenlerin tekrar değerlendirme işlemleri </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1.05.2025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30.05.2025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5"/>
                  </a:ext>
                </a:extLst>
              </a:tr>
              <a:tr h="696631">
                <a:tc>
                  <a:txBody>
                    <a:bodyPr/>
                    <a:lstStyle/>
                    <a:p>
                      <a:pPr marR="41275" algn="ctr">
                        <a:lnSpc>
                          <a:spcPct val="100000"/>
                        </a:lnSpc>
                        <a:spcBef>
                          <a:spcPts val="1170"/>
                        </a:spcBef>
                      </a:pPr>
                      <a:r>
                        <a:rPr sz="1100" b="1" dirty="0">
                          <a:solidFill>
                            <a:srgbClr val="231F20"/>
                          </a:solidFill>
                          <a:latin typeface="Times New Roman"/>
                          <a:cs typeface="Times New Roman"/>
                        </a:rPr>
                        <a:t>4</a:t>
                      </a:r>
                      <a:endParaRPr sz="1100">
                        <a:latin typeface="Times New Roman"/>
                        <a:cs typeface="Times New Roman"/>
                      </a:endParaRPr>
                    </a:p>
                  </a:txBody>
                  <a:tcPr marL="0" marR="0" marT="14859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İşyeri Sağlık ve Güvenlik Birimi-Sivil Savunma Birimi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Okul Kurumlara İş Sağlığı ve Güvenliği, Sivil Savunma  Denetimlerinin Yapılması</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1.05.2025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30.05.2025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06"/>
                  </a:ext>
                </a:extLst>
              </a:tr>
              <a:tr h="503141">
                <a:tc>
                  <a:txBody>
                    <a:bodyPr/>
                    <a:lstStyle/>
                    <a:p>
                      <a:pPr>
                        <a:lnSpc>
                          <a:spcPct val="100000"/>
                        </a:lnSpc>
                        <a:spcBef>
                          <a:spcPts val="50"/>
                        </a:spcBef>
                      </a:pPr>
                      <a:endParaRPr sz="1450">
                        <a:latin typeface="Times New Roman"/>
                        <a:cs typeface="Times New Roman"/>
                      </a:endParaRPr>
                    </a:p>
                    <a:p>
                      <a:pPr marR="41275" algn="ctr">
                        <a:lnSpc>
                          <a:spcPct val="100000"/>
                        </a:lnSpc>
                      </a:pPr>
                      <a:r>
                        <a:rPr sz="1100" b="1" dirty="0">
                          <a:solidFill>
                            <a:srgbClr val="231F20"/>
                          </a:solidFill>
                          <a:latin typeface="Times New Roman"/>
                          <a:cs typeface="Times New Roman"/>
                        </a:rPr>
                        <a:t>5</a:t>
                      </a:r>
                      <a:endParaRPr sz="1100">
                        <a:latin typeface="Times New Roman"/>
                        <a:cs typeface="Times New Roman"/>
                      </a:endParaRPr>
                    </a:p>
                  </a:txBody>
                  <a:tcPr marL="0" marR="0" marT="635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Öğretmen Yetiştirme Ve Geliştirme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Talep Doğrultusunda Hizmetiçi Eğitim Faaliyetlerinin Açılması Eğitimde Etik  Kurslarının Açılması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1.05.2025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30.05.2025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7"/>
                  </a:ext>
                </a:extLst>
              </a:tr>
              <a:tr h="528987">
                <a:tc>
                  <a:txBody>
                    <a:bodyPr/>
                    <a:lstStyle/>
                    <a:p>
                      <a:pPr>
                        <a:lnSpc>
                          <a:spcPct val="100000"/>
                        </a:lnSpc>
                        <a:spcBef>
                          <a:spcPts val="50"/>
                        </a:spcBef>
                      </a:pPr>
                      <a:endParaRPr sz="1450">
                        <a:latin typeface="Times New Roman"/>
                        <a:cs typeface="Times New Roman"/>
                      </a:endParaRPr>
                    </a:p>
                    <a:p>
                      <a:pPr marR="41275" algn="ctr">
                        <a:lnSpc>
                          <a:spcPct val="100000"/>
                        </a:lnSpc>
                      </a:pPr>
                      <a:r>
                        <a:rPr sz="1100" b="1" dirty="0">
                          <a:solidFill>
                            <a:srgbClr val="231F20"/>
                          </a:solidFill>
                          <a:latin typeface="Times New Roman"/>
                          <a:cs typeface="Times New Roman"/>
                        </a:rPr>
                        <a:t>6</a:t>
                      </a:r>
                      <a:endParaRPr sz="1100">
                        <a:latin typeface="Times New Roman"/>
                        <a:cs typeface="Times New Roman"/>
                      </a:endParaRPr>
                    </a:p>
                  </a:txBody>
                  <a:tcPr marL="0" marR="0" marT="635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Öğretmen Yetiştirme Ve Geliştirme Şubesi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İlk Yardım Kurslarının Açılması</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1.05.2025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30.05.2025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08"/>
                  </a:ext>
                </a:extLst>
              </a:tr>
              <a:tr h="466223">
                <a:tc>
                  <a:txBody>
                    <a:bodyPr/>
                    <a:lstStyle/>
                    <a:p>
                      <a:pPr marR="41275" algn="ctr">
                        <a:lnSpc>
                          <a:spcPct val="100000"/>
                        </a:lnSpc>
                        <a:spcBef>
                          <a:spcPts val="810"/>
                        </a:spcBef>
                      </a:pPr>
                      <a:r>
                        <a:rPr sz="1100" b="1" dirty="0">
                          <a:solidFill>
                            <a:srgbClr val="231F20"/>
                          </a:solidFill>
                          <a:latin typeface="Times New Roman"/>
                          <a:cs typeface="Times New Roman"/>
                        </a:rPr>
                        <a:t>7</a:t>
                      </a:r>
                      <a:endParaRPr sz="1100">
                        <a:latin typeface="Times New Roman"/>
                        <a:cs typeface="Times New Roman"/>
                      </a:endParaRPr>
                    </a:p>
                  </a:txBody>
                  <a:tcPr marL="0" marR="0" marT="10287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Öğretmen Yetiştirme Ve Geliştirme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Eğitimde Etik  Kurslarının Açılması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1.05.2025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30.05.2025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9"/>
                  </a:ext>
                </a:extLst>
              </a:tr>
              <a:tr h="513005">
                <a:tc>
                  <a:txBody>
                    <a:bodyPr/>
                    <a:lstStyle/>
                    <a:p>
                      <a:pPr marR="41275" algn="ctr">
                        <a:lnSpc>
                          <a:spcPct val="100000"/>
                        </a:lnSpc>
                        <a:spcBef>
                          <a:spcPts val="1170"/>
                        </a:spcBef>
                      </a:pPr>
                      <a:r>
                        <a:rPr sz="1100" b="1" dirty="0">
                          <a:solidFill>
                            <a:srgbClr val="231F20"/>
                          </a:solidFill>
                          <a:latin typeface="Times New Roman"/>
                          <a:cs typeface="Times New Roman"/>
                        </a:rPr>
                        <a:t>8</a:t>
                      </a:r>
                      <a:endParaRPr sz="1100">
                        <a:latin typeface="Times New Roman"/>
                        <a:cs typeface="Times New Roman"/>
                      </a:endParaRPr>
                    </a:p>
                  </a:txBody>
                  <a:tcPr marL="0" marR="0" marT="14859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Öğretmen Yetiştirme Ve Geliştirme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Talep Doğrultusunda Hizmetiçi Eğitim Faaliyetlerinin Açılması Eğitimde Etik  Kurslarının Açılması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1.05.2025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30.05.2025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0"/>
                  </a:ext>
                </a:extLst>
              </a:tr>
              <a:tr h="607733">
                <a:tc>
                  <a:txBody>
                    <a:bodyPr/>
                    <a:lstStyle/>
                    <a:p>
                      <a:pPr>
                        <a:lnSpc>
                          <a:spcPct val="100000"/>
                        </a:lnSpc>
                        <a:spcBef>
                          <a:spcPts val="50"/>
                        </a:spcBef>
                      </a:pPr>
                      <a:endParaRPr sz="1450">
                        <a:latin typeface="Times New Roman"/>
                        <a:cs typeface="Times New Roman"/>
                      </a:endParaRPr>
                    </a:p>
                    <a:p>
                      <a:pPr marR="41275" algn="ctr">
                        <a:lnSpc>
                          <a:spcPct val="100000"/>
                        </a:lnSpc>
                      </a:pPr>
                      <a:r>
                        <a:rPr sz="1100" b="1" dirty="0">
                          <a:solidFill>
                            <a:srgbClr val="231F20"/>
                          </a:solidFill>
                          <a:latin typeface="Times New Roman"/>
                          <a:cs typeface="Times New Roman"/>
                        </a:rPr>
                        <a:t>9</a:t>
                      </a:r>
                      <a:endParaRPr sz="1100">
                        <a:latin typeface="Times New Roman"/>
                        <a:cs typeface="Times New Roman"/>
                      </a:endParaRPr>
                    </a:p>
                  </a:txBody>
                  <a:tcPr marL="0" marR="0" marT="635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Öğretmen Yetiştirme Ve Geliştirme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İlk Yardım Kurslarının Açılması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1.05.2025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30.05.2025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1"/>
                  </a:ext>
                </a:extLst>
              </a:tr>
              <a:tr h="528987">
                <a:tc>
                  <a:txBody>
                    <a:bodyPr/>
                    <a:lstStyle/>
                    <a:p>
                      <a:pPr>
                        <a:lnSpc>
                          <a:spcPct val="100000"/>
                        </a:lnSpc>
                        <a:spcBef>
                          <a:spcPts val="50"/>
                        </a:spcBef>
                      </a:pPr>
                      <a:endParaRPr sz="1450">
                        <a:latin typeface="Times New Roman"/>
                        <a:cs typeface="Times New Roman"/>
                      </a:endParaRPr>
                    </a:p>
                    <a:p>
                      <a:pPr marR="41275" algn="ctr">
                        <a:lnSpc>
                          <a:spcPct val="100000"/>
                        </a:lnSpc>
                      </a:pPr>
                      <a:r>
                        <a:rPr sz="1100" b="1" spc="5" dirty="0">
                          <a:solidFill>
                            <a:srgbClr val="231F20"/>
                          </a:solidFill>
                          <a:latin typeface="Times New Roman"/>
                          <a:cs typeface="Times New Roman"/>
                        </a:rPr>
                        <a:t>10</a:t>
                      </a:r>
                      <a:endParaRPr sz="1100">
                        <a:latin typeface="Times New Roman"/>
                        <a:cs typeface="Times New Roman"/>
                      </a:endParaRPr>
                    </a:p>
                  </a:txBody>
                  <a:tcPr marL="0" marR="0" marT="635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Personel Şubesi (Atama</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Okulların Talepleri Doğrultusunda Belletici Öğretmen Görevlendirme</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1.05.2025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30.05.2025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2"/>
                  </a:ext>
                </a:extLst>
              </a:tr>
              <a:tr h="513005">
                <a:tc>
                  <a:txBody>
                    <a:bodyPr/>
                    <a:lstStyle/>
                    <a:p>
                      <a:pPr marR="41275" algn="ctr">
                        <a:lnSpc>
                          <a:spcPct val="100000"/>
                        </a:lnSpc>
                        <a:spcBef>
                          <a:spcPts val="1170"/>
                        </a:spcBef>
                      </a:pPr>
                      <a:r>
                        <a:rPr sz="1100" b="1" spc="5" dirty="0">
                          <a:solidFill>
                            <a:srgbClr val="231F20"/>
                          </a:solidFill>
                          <a:latin typeface="Times New Roman"/>
                          <a:cs typeface="Times New Roman"/>
                        </a:rPr>
                        <a:t>11</a:t>
                      </a:r>
                      <a:endParaRPr sz="1100">
                        <a:latin typeface="Times New Roman"/>
                        <a:cs typeface="Times New Roman"/>
                      </a:endParaRPr>
                    </a:p>
                  </a:txBody>
                  <a:tcPr marL="0" marR="0" marT="14859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Personel Şubesi (Atama</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Okulların Talepleri Doğrultusunda Ücretli Öğretmen Görevlendirme</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1.05.2025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30.05.2025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3"/>
                  </a:ext>
                </a:extLst>
              </a:tr>
              <a:tr h="509517">
                <a:tc>
                  <a:txBody>
                    <a:bodyPr/>
                    <a:lstStyle/>
                    <a:p>
                      <a:pPr>
                        <a:lnSpc>
                          <a:spcPct val="100000"/>
                        </a:lnSpc>
                        <a:spcBef>
                          <a:spcPts val="50"/>
                        </a:spcBef>
                      </a:pPr>
                      <a:endParaRPr sz="1450">
                        <a:latin typeface="Times New Roman"/>
                        <a:cs typeface="Times New Roman"/>
                      </a:endParaRPr>
                    </a:p>
                    <a:p>
                      <a:pPr marR="41275" algn="ctr">
                        <a:lnSpc>
                          <a:spcPct val="100000"/>
                        </a:lnSpc>
                      </a:pPr>
                      <a:r>
                        <a:rPr sz="1100" b="1" spc="5" dirty="0">
                          <a:solidFill>
                            <a:srgbClr val="231F20"/>
                          </a:solidFill>
                          <a:latin typeface="Times New Roman"/>
                          <a:cs typeface="Times New Roman"/>
                        </a:rPr>
                        <a:t>12</a:t>
                      </a:r>
                      <a:endParaRPr sz="1100">
                        <a:latin typeface="Times New Roman"/>
                        <a:cs typeface="Times New Roman"/>
                      </a:endParaRPr>
                    </a:p>
                  </a:txBody>
                  <a:tcPr marL="0" marR="0" marT="635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Personel Şubesi (Atama</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dirty="0">
                          <a:solidFill>
                            <a:srgbClr val="000000"/>
                          </a:solidFill>
                          <a:effectLst/>
                          <a:latin typeface="Times New Roman" panose="02020603050405020304" pitchFamily="18" charset="0"/>
                        </a:rPr>
                        <a:t>İzin Alan Okul Yöneticilerinin Yerine Görevlendirme Yapama</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1.05.2025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30.05.2025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4"/>
                  </a:ext>
                </a:extLst>
              </a:tr>
              <a:tr h="536493">
                <a:tc>
                  <a:txBody>
                    <a:bodyPr/>
                    <a:lstStyle/>
                    <a:p>
                      <a:pPr marR="41275" algn="ctr">
                        <a:lnSpc>
                          <a:spcPct val="100000"/>
                        </a:lnSpc>
                        <a:spcBef>
                          <a:spcPts val="620"/>
                        </a:spcBef>
                      </a:pPr>
                      <a:r>
                        <a:rPr sz="1100" b="1" spc="5" dirty="0">
                          <a:solidFill>
                            <a:srgbClr val="231F20"/>
                          </a:solidFill>
                          <a:latin typeface="Times New Roman"/>
                          <a:cs typeface="Times New Roman"/>
                        </a:rPr>
                        <a:t>13</a:t>
                      </a:r>
                      <a:endParaRPr sz="1100">
                        <a:latin typeface="Times New Roman"/>
                        <a:cs typeface="Times New Roman"/>
                      </a:endParaRPr>
                    </a:p>
                  </a:txBody>
                  <a:tcPr marL="0" marR="0" marT="7874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Personel Şubesi (Atama</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Okulların Talepleri Doğrultusunda İhtiyaç Bulunan Branşlarda Diğer Okullardan Öğretmen Görevlendirme</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1.05.2025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30.05.2025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5"/>
                  </a:ext>
                </a:extLst>
              </a:tr>
              <a:tr h="685063">
                <a:tc>
                  <a:txBody>
                    <a:bodyPr/>
                    <a:lstStyle/>
                    <a:p>
                      <a:pPr marR="41275" algn="ctr">
                        <a:lnSpc>
                          <a:spcPct val="100000"/>
                        </a:lnSpc>
                        <a:spcBef>
                          <a:spcPts val="620"/>
                        </a:spcBef>
                      </a:pPr>
                      <a:r>
                        <a:rPr sz="1100" b="1" spc="5" dirty="0">
                          <a:solidFill>
                            <a:srgbClr val="231F20"/>
                          </a:solidFill>
                          <a:latin typeface="Times New Roman"/>
                          <a:cs typeface="Times New Roman"/>
                        </a:rPr>
                        <a:t>14</a:t>
                      </a:r>
                      <a:endParaRPr sz="1100">
                        <a:latin typeface="Times New Roman"/>
                        <a:cs typeface="Times New Roman"/>
                      </a:endParaRPr>
                    </a:p>
                  </a:txBody>
                  <a:tcPr marL="0" marR="0" marT="7874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Personel Şubesi (Atama</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Dönem Dışı Eğitim Öğretim </a:t>
                      </a:r>
                      <a:br>
                        <a:rPr lang="tr-TR" sz="1100" b="0" i="0" u="none" strike="noStrike">
                          <a:solidFill>
                            <a:srgbClr val="000000"/>
                          </a:solidFill>
                          <a:effectLst/>
                          <a:latin typeface="Times New Roman" panose="02020603050405020304" pitchFamily="18" charset="0"/>
                        </a:rPr>
                      </a:br>
                      <a:r>
                        <a:rPr lang="tr-TR" sz="1100" b="0" i="0" u="none" strike="noStrike">
                          <a:solidFill>
                            <a:srgbClr val="000000"/>
                          </a:solidFill>
                          <a:effectLst/>
                          <a:latin typeface="Times New Roman" panose="02020603050405020304" pitchFamily="18" charset="0"/>
                        </a:rPr>
                        <a:t>Hizmetleri Hariç Personelin</a:t>
                      </a:r>
                      <a:br>
                        <a:rPr lang="tr-TR" sz="1100" b="0" i="0" u="none" strike="noStrike">
                          <a:solidFill>
                            <a:srgbClr val="000000"/>
                          </a:solidFill>
                          <a:effectLst/>
                          <a:latin typeface="Times New Roman" panose="02020603050405020304" pitchFamily="18" charset="0"/>
                        </a:rPr>
                      </a:br>
                      <a:r>
                        <a:rPr lang="tr-TR" sz="1100" b="0" i="0" u="none" strike="noStrike">
                          <a:solidFill>
                            <a:srgbClr val="000000"/>
                          </a:solidFill>
                          <a:effectLst/>
                          <a:latin typeface="Times New Roman" panose="02020603050405020304" pitchFamily="18" charset="0"/>
                        </a:rPr>
                        <a:t>Eş Ve Sağlık Özrü Tayin</a:t>
                      </a:r>
                      <a:br>
                        <a:rPr lang="tr-TR" sz="1100" b="0" i="0" u="none" strike="noStrike">
                          <a:solidFill>
                            <a:srgbClr val="000000"/>
                          </a:solidFill>
                          <a:effectLst/>
                          <a:latin typeface="Times New Roman" panose="02020603050405020304" pitchFamily="18" charset="0"/>
                        </a:rPr>
                      </a:br>
                      <a:r>
                        <a:rPr lang="tr-TR" sz="1100" b="0" i="0" u="none" strike="noStrike">
                          <a:solidFill>
                            <a:srgbClr val="000000"/>
                          </a:solidFill>
                          <a:effectLst/>
                          <a:latin typeface="Times New Roman" panose="02020603050405020304" pitchFamily="18" charset="0"/>
                        </a:rPr>
                        <a:t>İş Ve İşlemleri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1.05.2025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30.05.2025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6"/>
                  </a:ext>
                </a:extLst>
              </a:tr>
              <a:tr h="466223">
                <a:tc>
                  <a:txBody>
                    <a:bodyPr/>
                    <a:lstStyle/>
                    <a:p>
                      <a:pPr marR="41275" algn="ctr">
                        <a:lnSpc>
                          <a:spcPct val="100000"/>
                        </a:lnSpc>
                        <a:spcBef>
                          <a:spcPts val="620"/>
                        </a:spcBef>
                      </a:pPr>
                      <a:r>
                        <a:rPr sz="1100" b="1" spc="5" dirty="0">
                          <a:solidFill>
                            <a:srgbClr val="231F20"/>
                          </a:solidFill>
                          <a:latin typeface="Times New Roman"/>
                          <a:cs typeface="Times New Roman"/>
                        </a:rPr>
                        <a:t>15</a:t>
                      </a:r>
                      <a:endParaRPr sz="1100">
                        <a:latin typeface="Times New Roman"/>
                        <a:cs typeface="Times New Roman"/>
                      </a:endParaRPr>
                    </a:p>
                  </a:txBody>
                  <a:tcPr marL="0" marR="0" marT="7874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Personel Şubesi (Atama</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Eğitim Öğretim Hizmetleri Hariç Diğer Personellerin Sınavsız Hizmet Grupları Arası Atama İşlemleri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1.05.2025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dirty="0">
                          <a:solidFill>
                            <a:srgbClr val="000000"/>
                          </a:solidFill>
                          <a:effectLst/>
                          <a:latin typeface="Times New Roman" panose="02020603050405020304" pitchFamily="18" charset="0"/>
                        </a:rPr>
                        <a:t>30.05.2025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7"/>
                  </a:ext>
                </a:extLst>
              </a:tr>
            </a:tbl>
          </a:graphicData>
        </a:graphic>
      </p:graphicFrame>
      <p:sp>
        <p:nvSpPr>
          <p:cNvPr id="3" name="object 3"/>
          <p:cNvSpPr txBox="1">
            <a:spLocks noGrp="1"/>
          </p:cNvSpPr>
          <p:nvPr>
            <p:ph type="sldNum" sz="quarter" idx="7"/>
          </p:nvPr>
        </p:nvSpPr>
        <p:spPr>
          <a:xfrm>
            <a:off x="3372154" y="9390716"/>
            <a:ext cx="276225" cy="166712"/>
          </a:xfrm>
          <a:prstGeom prst="rect">
            <a:avLst/>
          </a:prstGeom>
        </p:spPr>
        <p:txBody>
          <a:bodyPr vert="horz" wrap="square" lIns="0" tIns="0" rIns="0" bIns="0" rtlCol="0">
            <a:spAutoFit/>
          </a:bodyPr>
          <a:lstStyle/>
          <a:p>
            <a:pPr marL="38100">
              <a:lnSpc>
                <a:spcPts val="1290"/>
              </a:lnSpc>
            </a:pPr>
            <a:r>
              <a:rPr lang="tr-TR" spc="-30" dirty="0"/>
              <a:t>….</a:t>
            </a:r>
            <a:endParaRPr spc="-30" dirty="0"/>
          </a:p>
        </p:txBody>
      </p:sp>
      <p:sp>
        <p:nvSpPr>
          <p:cNvPr id="4" name="Dikdörtgen 3"/>
          <p:cNvSpPr/>
          <p:nvPr/>
        </p:nvSpPr>
        <p:spPr>
          <a:xfrm>
            <a:off x="3206750" y="9372600"/>
            <a:ext cx="609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30</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2973589120"/>
              </p:ext>
            </p:extLst>
          </p:nvPr>
        </p:nvGraphicFramePr>
        <p:xfrm>
          <a:off x="719999" y="152400"/>
          <a:ext cx="5580378" cy="9334472"/>
        </p:xfrm>
        <a:graphic>
          <a:graphicData uri="http://schemas.openxmlformats.org/drawingml/2006/table">
            <a:tbl>
              <a:tblPr firstRow="1" bandRow="1">
                <a:tableStyleId>{2D5ABB26-0587-4C30-8999-92F81FD0307C}</a:tableStyleId>
              </a:tblPr>
              <a:tblGrid>
                <a:gridCol w="360045">
                  <a:extLst>
                    <a:ext uri="{9D8B030D-6E8A-4147-A177-3AD203B41FA5}">
                      <a16:colId xmlns:a16="http://schemas.microsoft.com/office/drawing/2014/main" val="20000"/>
                    </a:ext>
                  </a:extLst>
                </a:gridCol>
                <a:gridCol w="1080135">
                  <a:extLst>
                    <a:ext uri="{9D8B030D-6E8A-4147-A177-3AD203B41FA5}">
                      <a16:colId xmlns:a16="http://schemas.microsoft.com/office/drawing/2014/main" val="20001"/>
                    </a:ext>
                  </a:extLst>
                </a:gridCol>
                <a:gridCol w="2700020">
                  <a:extLst>
                    <a:ext uri="{9D8B030D-6E8A-4147-A177-3AD203B41FA5}">
                      <a16:colId xmlns:a16="http://schemas.microsoft.com/office/drawing/2014/main" val="20002"/>
                    </a:ext>
                  </a:extLst>
                </a:gridCol>
                <a:gridCol w="720089">
                  <a:extLst>
                    <a:ext uri="{9D8B030D-6E8A-4147-A177-3AD203B41FA5}">
                      <a16:colId xmlns:a16="http://schemas.microsoft.com/office/drawing/2014/main" val="20003"/>
                    </a:ext>
                  </a:extLst>
                </a:gridCol>
                <a:gridCol w="720089">
                  <a:extLst>
                    <a:ext uri="{9D8B030D-6E8A-4147-A177-3AD203B41FA5}">
                      <a16:colId xmlns:a16="http://schemas.microsoft.com/office/drawing/2014/main" val="20004"/>
                    </a:ext>
                  </a:extLst>
                </a:gridCol>
              </a:tblGrid>
              <a:tr h="284578">
                <a:tc gridSpan="5">
                  <a:txBody>
                    <a:bodyPr/>
                    <a:lstStyle/>
                    <a:p>
                      <a:pPr marL="1270" algn="ctr">
                        <a:lnSpc>
                          <a:spcPct val="100000"/>
                        </a:lnSpc>
                        <a:spcBef>
                          <a:spcPts val="459"/>
                        </a:spcBef>
                      </a:pPr>
                      <a:r>
                        <a:rPr sz="1200" b="1" spc="-105" dirty="0">
                          <a:solidFill>
                            <a:srgbClr val="FFFFFF"/>
                          </a:solidFill>
                          <a:latin typeface="Times New Roman"/>
                          <a:cs typeface="Times New Roman"/>
                        </a:rPr>
                        <a:t>MAYIS</a:t>
                      </a:r>
                      <a:endParaRPr sz="1200" dirty="0">
                        <a:latin typeface="Times New Roman"/>
                        <a:cs typeface="Times New Roman"/>
                      </a:endParaRPr>
                    </a:p>
                  </a:txBody>
                  <a:tcPr marL="0" marR="0" marT="58419"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solidFill>
                      <a:srgbClr val="8F232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0903">
                <a:tc rowSpan="2">
                  <a:txBody>
                    <a:bodyPr/>
                    <a:lstStyle/>
                    <a:p>
                      <a:pPr marL="76835" marR="24765" indent="-44450">
                        <a:lnSpc>
                          <a:spcPts val="1200"/>
                        </a:lnSpc>
                      </a:pPr>
                      <a:r>
                        <a:rPr sz="1100" b="1" dirty="0">
                          <a:solidFill>
                            <a:srgbClr val="231F20"/>
                          </a:solidFill>
                          <a:latin typeface="Times New Roman"/>
                          <a:cs typeface="Times New Roman"/>
                        </a:rPr>
                        <a:t>SIRA  </a:t>
                      </a:r>
                      <a:r>
                        <a:rPr sz="1100" b="1" spc="-20" dirty="0">
                          <a:solidFill>
                            <a:srgbClr val="231F20"/>
                          </a:solidFill>
                          <a:latin typeface="Times New Roman"/>
                          <a:cs typeface="Times New Roman"/>
                        </a:rPr>
                        <a:t>NO</a:t>
                      </a:r>
                      <a:endParaRPr sz="1100">
                        <a:latin typeface="Times New Roman"/>
                        <a:cs typeface="Times New Roman"/>
                      </a:endParaRPr>
                    </a:p>
                  </a:txBody>
                  <a:tcPr marL="0" marR="0" marT="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rowSpan="2">
                  <a:txBody>
                    <a:bodyPr/>
                    <a:lstStyle/>
                    <a:p>
                      <a:pPr marL="35560">
                        <a:lnSpc>
                          <a:spcPct val="100000"/>
                        </a:lnSpc>
                        <a:spcBef>
                          <a:spcPts val="580"/>
                        </a:spcBef>
                      </a:pPr>
                      <a:r>
                        <a:rPr sz="1000" b="1" dirty="0">
                          <a:solidFill>
                            <a:srgbClr val="231F20"/>
                          </a:solidFill>
                          <a:latin typeface="Times New Roman"/>
                          <a:cs typeface="Times New Roman"/>
                        </a:rPr>
                        <a:t>SO</a:t>
                      </a:r>
                      <a:r>
                        <a:rPr sz="1000" b="1" spc="-5" dirty="0">
                          <a:solidFill>
                            <a:srgbClr val="231F20"/>
                          </a:solidFill>
                          <a:latin typeface="Times New Roman"/>
                          <a:cs typeface="Times New Roman"/>
                        </a:rPr>
                        <a:t>R</a:t>
                      </a:r>
                      <a:r>
                        <a:rPr sz="1000" b="1" spc="15" dirty="0">
                          <a:solidFill>
                            <a:srgbClr val="231F20"/>
                          </a:solidFill>
                          <a:latin typeface="Times New Roman"/>
                          <a:cs typeface="Times New Roman"/>
                        </a:rPr>
                        <a:t>U</a:t>
                      </a:r>
                      <a:r>
                        <a:rPr sz="1000" b="1" spc="5" dirty="0">
                          <a:solidFill>
                            <a:srgbClr val="231F20"/>
                          </a:solidFill>
                          <a:latin typeface="Times New Roman"/>
                          <a:cs typeface="Times New Roman"/>
                        </a:rPr>
                        <a:t>M</a:t>
                      </a:r>
                      <a:r>
                        <a:rPr sz="1000" b="1" spc="-30" dirty="0">
                          <a:solidFill>
                            <a:srgbClr val="231F20"/>
                          </a:solidFill>
                          <a:latin typeface="Times New Roman"/>
                          <a:cs typeface="Times New Roman"/>
                        </a:rPr>
                        <a:t>L</a:t>
                      </a:r>
                      <a:r>
                        <a:rPr sz="1000" b="1" dirty="0">
                          <a:solidFill>
                            <a:srgbClr val="231F20"/>
                          </a:solidFill>
                          <a:latin typeface="Times New Roman"/>
                          <a:cs typeface="Times New Roman"/>
                        </a:rPr>
                        <a:t>U</a:t>
                      </a:r>
                      <a:r>
                        <a:rPr sz="1000" b="1" spc="-75" dirty="0">
                          <a:solidFill>
                            <a:srgbClr val="231F20"/>
                          </a:solidFill>
                          <a:latin typeface="Times New Roman"/>
                          <a:cs typeface="Times New Roman"/>
                        </a:rPr>
                        <a:t> </a:t>
                      </a:r>
                      <a:r>
                        <a:rPr sz="1000" b="1" spc="-10" dirty="0">
                          <a:solidFill>
                            <a:srgbClr val="231F20"/>
                          </a:solidFill>
                          <a:latin typeface="Times New Roman"/>
                          <a:cs typeface="Times New Roman"/>
                        </a:rPr>
                        <a:t>B</a:t>
                      </a:r>
                      <a:r>
                        <a:rPr sz="1000" b="1" dirty="0">
                          <a:solidFill>
                            <a:srgbClr val="231F20"/>
                          </a:solidFill>
                          <a:latin typeface="Times New Roman"/>
                          <a:cs typeface="Times New Roman"/>
                        </a:rPr>
                        <a:t>İ</a:t>
                      </a:r>
                      <a:r>
                        <a:rPr sz="1000" b="1" spc="15" dirty="0">
                          <a:solidFill>
                            <a:srgbClr val="231F20"/>
                          </a:solidFill>
                          <a:latin typeface="Times New Roman"/>
                          <a:cs typeface="Times New Roman"/>
                        </a:rPr>
                        <a:t>Rİ</a:t>
                      </a:r>
                      <a:r>
                        <a:rPr sz="1000" b="1" dirty="0">
                          <a:solidFill>
                            <a:srgbClr val="231F20"/>
                          </a:solidFill>
                          <a:latin typeface="Times New Roman"/>
                          <a:cs typeface="Times New Roman"/>
                        </a:rPr>
                        <a:t>M</a:t>
                      </a:r>
                      <a:endParaRPr sz="1000">
                        <a:latin typeface="Times New Roman"/>
                        <a:cs typeface="Times New Roman"/>
                      </a:endParaRPr>
                    </a:p>
                  </a:txBody>
                  <a:tcPr marL="0" marR="0" marT="73660"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rowSpan="2">
                  <a:txBody>
                    <a:bodyPr/>
                    <a:lstStyle/>
                    <a:p>
                      <a:pPr algn="ctr">
                        <a:lnSpc>
                          <a:spcPct val="100000"/>
                        </a:lnSpc>
                        <a:spcBef>
                          <a:spcPts val="580"/>
                        </a:spcBef>
                      </a:pPr>
                      <a:r>
                        <a:rPr sz="1000" b="1" spc="-60" dirty="0">
                          <a:solidFill>
                            <a:srgbClr val="231F20"/>
                          </a:solidFill>
                          <a:latin typeface="Times New Roman"/>
                          <a:cs typeface="Times New Roman"/>
                        </a:rPr>
                        <a:t>F</a:t>
                      </a:r>
                      <a:r>
                        <a:rPr sz="1000" b="1" spc="25" dirty="0">
                          <a:solidFill>
                            <a:srgbClr val="231F20"/>
                          </a:solidFill>
                          <a:latin typeface="Times New Roman"/>
                          <a:cs typeface="Times New Roman"/>
                        </a:rPr>
                        <a:t>A</a:t>
                      </a:r>
                      <a:r>
                        <a:rPr sz="1000" b="1" spc="5" dirty="0">
                          <a:solidFill>
                            <a:srgbClr val="231F20"/>
                          </a:solidFill>
                          <a:latin typeface="Times New Roman"/>
                          <a:cs typeface="Times New Roman"/>
                        </a:rPr>
                        <a:t>A</a:t>
                      </a:r>
                      <a:r>
                        <a:rPr sz="1000" b="1" dirty="0">
                          <a:solidFill>
                            <a:srgbClr val="231F20"/>
                          </a:solidFill>
                          <a:latin typeface="Times New Roman"/>
                          <a:cs typeface="Times New Roman"/>
                        </a:rPr>
                        <a:t>LİY</a:t>
                      </a:r>
                      <a:r>
                        <a:rPr sz="1000" b="1" spc="-30" dirty="0">
                          <a:solidFill>
                            <a:srgbClr val="231F20"/>
                          </a:solidFill>
                          <a:latin typeface="Times New Roman"/>
                          <a:cs typeface="Times New Roman"/>
                        </a:rPr>
                        <a:t>E</a:t>
                      </a:r>
                      <a:r>
                        <a:rPr sz="1000" b="1" dirty="0">
                          <a:solidFill>
                            <a:srgbClr val="231F20"/>
                          </a:solidFill>
                          <a:latin typeface="Times New Roman"/>
                          <a:cs typeface="Times New Roman"/>
                        </a:rPr>
                        <a:t>T</a:t>
                      </a:r>
                      <a:r>
                        <a:rPr sz="1000" b="1" spc="-75" dirty="0">
                          <a:solidFill>
                            <a:srgbClr val="231F20"/>
                          </a:solidFill>
                          <a:latin typeface="Times New Roman"/>
                          <a:cs typeface="Times New Roman"/>
                        </a:rPr>
                        <a:t> </a:t>
                      </a:r>
                      <a:r>
                        <a:rPr sz="1000" b="1" spc="5" dirty="0">
                          <a:solidFill>
                            <a:srgbClr val="231F20"/>
                          </a:solidFill>
                          <a:latin typeface="Times New Roman"/>
                          <a:cs typeface="Times New Roman"/>
                        </a:rPr>
                        <a:t>A</a:t>
                      </a:r>
                      <a:r>
                        <a:rPr sz="1000" b="1" dirty="0">
                          <a:solidFill>
                            <a:srgbClr val="231F20"/>
                          </a:solidFill>
                          <a:latin typeface="Times New Roman"/>
                          <a:cs typeface="Times New Roman"/>
                        </a:rPr>
                        <a:t>DI</a:t>
                      </a:r>
                      <a:endParaRPr sz="1000" dirty="0">
                        <a:latin typeface="Times New Roman"/>
                        <a:cs typeface="Times New Roman"/>
                      </a:endParaRPr>
                    </a:p>
                  </a:txBody>
                  <a:tcPr marL="0" marR="0" marT="73660"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gridSpan="2">
                  <a:txBody>
                    <a:bodyPr/>
                    <a:lstStyle/>
                    <a:p>
                      <a:pPr algn="ctr">
                        <a:lnSpc>
                          <a:spcPts val="1145"/>
                        </a:lnSpc>
                      </a:pPr>
                      <a:r>
                        <a:rPr sz="1000" b="1" spc="-60" dirty="0">
                          <a:solidFill>
                            <a:srgbClr val="231F20"/>
                          </a:solidFill>
                          <a:latin typeface="Times New Roman"/>
                          <a:cs typeface="Times New Roman"/>
                        </a:rPr>
                        <a:t>TARİHİ</a:t>
                      </a:r>
                      <a:endParaRPr sz="1000">
                        <a:latin typeface="Times New Roman"/>
                        <a:cs typeface="Times New Roman"/>
                      </a:endParaRPr>
                    </a:p>
                  </a:txBody>
                  <a:tcPr marL="0" marR="0" marT="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320095">
                <a:tc vMerge="1">
                  <a:txBody>
                    <a:bodyPr/>
                    <a:lstStyle/>
                    <a:p>
                      <a:endParaRPr/>
                    </a:p>
                  </a:txBody>
                  <a:tcPr marL="0" marR="0" marT="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vMerge="1">
                  <a:txBody>
                    <a:bodyPr/>
                    <a:lstStyle/>
                    <a:p>
                      <a:endParaRPr/>
                    </a:p>
                  </a:txBody>
                  <a:tcPr marL="0" marR="0" marT="7366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vMerge="1">
                  <a:txBody>
                    <a:bodyPr/>
                    <a:lstStyle/>
                    <a:p>
                      <a:endParaRPr/>
                    </a:p>
                  </a:txBody>
                  <a:tcPr marL="0" marR="0" marT="7366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ctr">
                        <a:lnSpc>
                          <a:spcPts val="1145"/>
                        </a:lnSpc>
                      </a:pPr>
                      <a:r>
                        <a:rPr sz="1000" b="1" spc="-35" dirty="0">
                          <a:solidFill>
                            <a:srgbClr val="231F20"/>
                          </a:solidFill>
                          <a:latin typeface="Times New Roman"/>
                          <a:cs typeface="Times New Roman"/>
                        </a:rPr>
                        <a:t>Başlangıç</a:t>
                      </a:r>
                      <a:endParaRPr sz="1000" dirty="0">
                        <a:latin typeface="Times New Roman"/>
                        <a:cs typeface="Times New Roman"/>
                      </a:endParaRPr>
                    </a:p>
                  </a:txBody>
                  <a:tcPr marL="0" marR="0" marT="0"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ctr">
                        <a:lnSpc>
                          <a:spcPts val="1145"/>
                        </a:lnSpc>
                      </a:pPr>
                      <a:r>
                        <a:rPr sz="1000" b="1" spc="-15" dirty="0">
                          <a:solidFill>
                            <a:srgbClr val="231F20"/>
                          </a:solidFill>
                          <a:latin typeface="Times New Roman"/>
                          <a:cs typeface="Times New Roman"/>
                        </a:rPr>
                        <a:t>Bitiş</a:t>
                      </a:r>
                      <a:endParaRPr sz="1000">
                        <a:latin typeface="Times New Roman"/>
                        <a:cs typeface="Times New Roman"/>
                      </a:endParaRPr>
                    </a:p>
                  </a:txBody>
                  <a:tcPr marL="0" marR="0" marT="0"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2"/>
                  </a:ext>
                </a:extLst>
              </a:tr>
              <a:tr h="352791">
                <a:tc>
                  <a:txBody>
                    <a:bodyPr/>
                    <a:lstStyle/>
                    <a:p>
                      <a:pPr marR="41275" algn="ctr">
                        <a:lnSpc>
                          <a:spcPct val="100000"/>
                        </a:lnSpc>
                        <a:spcBef>
                          <a:spcPts val="620"/>
                        </a:spcBef>
                      </a:pPr>
                      <a:r>
                        <a:rPr sz="1100" b="1" dirty="0">
                          <a:solidFill>
                            <a:srgbClr val="231F20"/>
                          </a:solidFill>
                          <a:latin typeface="Times New Roman"/>
                          <a:cs typeface="Times New Roman"/>
                        </a:rPr>
                        <a:t>1</a:t>
                      </a:r>
                      <a:endParaRPr sz="1100">
                        <a:latin typeface="Times New Roman"/>
                        <a:cs typeface="Times New Roman"/>
                      </a:endParaRPr>
                    </a:p>
                  </a:txBody>
                  <a:tcPr marL="0" marR="0" marT="7874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Personel Şubesi (Özlük)</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Terfi Derece İş Ve İşlemlerinin Yapılması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1.05.2025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30.05.2025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3"/>
                  </a:ext>
                </a:extLst>
              </a:tr>
              <a:tr h="554150">
                <a:tc>
                  <a:txBody>
                    <a:bodyPr/>
                    <a:lstStyle/>
                    <a:p>
                      <a:pPr>
                        <a:lnSpc>
                          <a:spcPct val="100000"/>
                        </a:lnSpc>
                        <a:spcBef>
                          <a:spcPts val="50"/>
                        </a:spcBef>
                      </a:pPr>
                      <a:endParaRPr sz="1450">
                        <a:latin typeface="Times New Roman"/>
                        <a:cs typeface="Times New Roman"/>
                      </a:endParaRPr>
                    </a:p>
                    <a:p>
                      <a:pPr marR="41275" algn="ctr">
                        <a:lnSpc>
                          <a:spcPct val="100000"/>
                        </a:lnSpc>
                      </a:pPr>
                      <a:r>
                        <a:rPr sz="1100" b="1" dirty="0">
                          <a:solidFill>
                            <a:srgbClr val="231F20"/>
                          </a:solidFill>
                          <a:latin typeface="Times New Roman"/>
                          <a:cs typeface="Times New Roman"/>
                        </a:rPr>
                        <a:t>2</a:t>
                      </a:r>
                      <a:endParaRPr sz="1100">
                        <a:latin typeface="Times New Roman"/>
                        <a:cs typeface="Times New Roman"/>
                      </a:endParaRPr>
                    </a:p>
                  </a:txBody>
                  <a:tcPr marL="0" marR="0" marT="635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Personel Şubesi (Özlük)</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Disiplin Ve Ceza Yazışmaları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1.05.2025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30.05.2025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4"/>
                  </a:ext>
                </a:extLst>
              </a:tr>
              <a:tr h="429654">
                <a:tc>
                  <a:txBody>
                    <a:bodyPr/>
                    <a:lstStyle/>
                    <a:p>
                      <a:pPr marR="41275" algn="ctr">
                        <a:lnSpc>
                          <a:spcPct val="100000"/>
                        </a:lnSpc>
                        <a:spcBef>
                          <a:spcPts val="1170"/>
                        </a:spcBef>
                      </a:pPr>
                      <a:r>
                        <a:rPr sz="1100" b="1" dirty="0">
                          <a:solidFill>
                            <a:srgbClr val="231F20"/>
                          </a:solidFill>
                          <a:latin typeface="Times New Roman"/>
                          <a:cs typeface="Times New Roman"/>
                        </a:rPr>
                        <a:t>3</a:t>
                      </a:r>
                      <a:endParaRPr sz="1100">
                        <a:latin typeface="Times New Roman"/>
                        <a:cs typeface="Times New Roman"/>
                      </a:endParaRPr>
                    </a:p>
                  </a:txBody>
                  <a:tcPr marL="0" marR="0" marT="14859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Öğretim Kurumları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Özel Motorlu Taşıt Sürücüleri  Kursları  Teorik ve  Direksiyon Uygulama Dersleri  İnceleme  ve Kontrolleri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2.05.2025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31.05.2025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5"/>
                  </a:ext>
                </a:extLst>
              </a:tr>
              <a:tr h="611462">
                <a:tc>
                  <a:txBody>
                    <a:bodyPr/>
                    <a:lstStyle/>
                    <a:p>
                      <a:pPr marR="41275" algn="ctr">
                        <a:lnSpc>
                          <a:spcPct val="100000"/>
                        </a:lnSpc>
                        <a:spcBef>
                          <a:spcPts val="1170"/>
                        </a:spcBef>
                      </a:pPr>
                      <a:r>
                        <a:rPr sz="1100" b="1" dirty="0">
                          <a:solidFill>
                            <a:srgbClr val="231F20"/>
                          </a:solidFill>
                          <a:latin typeface="Times New Roman"/>
                          <a:cs typeface="Times New Roman"/>
                        </a:rPr>
                        <a:t>4</a:t>
                      </a:r>
                      <a:endParaRPr sz="1100">
                        <a:latin typeface="Times New Roman"/>
                        <a:cs typeface="Times New Roman"/>
                      </a:endParaRPr>
                    </a:p>
                  </a:txBody>
                  <a:tcPr marL="0" marR="0" marT="14859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Öğretim Kurumları Şubesi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Ulaştırma Hizmetleri Mesleki Eğitim ve Geliştirme Kursları  Teorik  Dersleri  İnceleme  ve Kontrolleri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2.05.2025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31.05.2025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06"/>
                  </a:ext>
                </a:extLst>
              </a:tr>
              <a:tr h="926220">
                <a:tc>
                  <a:txBody>
                    <a:bodyPr/>
                    <a:lstStyle/>
                    <a:p>
                      <a:pPr>
                        <a:lnSpc>
                          <a:spcPct val="100000"/>
                        </a:lnSpc>
                        <a:spcBef>
                          <a:spcPts val="50"/>
                        </a:spcBef>
                      </a:pPr>
                      <a:endParaRPr sz="1450">
                        <a:latin typeface="Times New Roman"/>
                        <a:cs typeface="Times New Roman"/>
                      </a:endParaRPr>
                    </a:p>
                    <a:p>
                      <a:pPr marR="41275" algn="ctr">
                        <a:lnSpc>
                          <a:spcPct val="100000"/>
                        </a:lnSpc>
                      </a:pPr>
                      <a:r>
                        <a:rPr sz="1100" b="1" dirty="0">
                          <a:solidFill>
                            <a:srgbClr val="231F20"/>
                          </a:solidFill>
                          <a:latin typeface="Times New Roman"/>
                          <a:cs typeface="Times New Roman"/>
                        </a:rPr>
                        <a:t>5</a:t>
                      </a:r>
                      <a:endParaRPr sz="1100">
                        <a:latin typeface="Times New Roman"/>
                        <a:cs typeface="Times New Roman"/>
                      </a:endParaRPr>
                    </a:p>
                  </a:txBody>
                  <a:tcPr marL="0" marR="0" marT="635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Öğretim Kurumları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Motorlu Taşıt Sürücüleri  Kursları   Direksiyon Eğitimi Uygulama  Sınavlarının Yapılması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2.05.2025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31.05.2025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7"/>
                  </a:ext>
                </a:extLst>
              </a:tr>
              <a:tr h="554152">
                <a:tc>
                  <a:txBody>
                    <a:bodyPr/>
                    <a:lstStyle/>
                    <a:p>
                      <a:pPr>
                        <a:lnSpc>
                          <a:spcPct val="100000"/>
                        </a:lnSpc>
                        <a:spcBef>
                          <a:spcPts val="50"/>
                        </a:spcBef>
                      </a:pPr>
                      <a:endParaRPr sz="1450">
                        <a:latin typeface="Times New Roman"/>
                        <a:cs typeface="Times New Roman"/>
                      </a:endParaRPr>
                    </a:p>
                    <a:p>
                      <a:pPr marR="41275" algn="ctr">
                        <a:lnSpc>
                          <a:spcPct val="100000"/>
                        </a:lnSpc>
                      </a:pPr>
                      <a:r>
                        <a:rPr sz="1100" b="1" dirty="0">
                          <a:solidFill>
                            <a:srgbClr val="231F20"/>
                          </a:solidFill>
                          <a:latin typeface="Times New Roman"/>
                          <a:cs typeface="Times New Roman"/>
                        </a:rPr>
                        <a:t>6</a:t>
                      </a:r>
                      <a:endParaRPr sz="1100">
                        <a:latin typeface="Times New Roman"/>
                        <a:cs typeface="Times New Roman"/>
                      </a:endParaRPr>
                    </a:p>
                  </a:txBody>
                  <a:tcPr marL="0" marR="0" marT="635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Öğretim Kurumları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Ulaştırma Hizmetleri Mesleki Eğitim ve Geliştirme Kursları  Sınavının Yapılması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2.05.2025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31.05.2025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8"/>
                  </a:ext>
                </a:extLst>
              </a:tr>
              <a:tr h="882297">
                <a:tc>
                  <a:txBody>
                    <a:bodyPr/>
                    <a:lstStyle/>
                    <a:p>
                      <a:pPr marR="41275" algn="ctr">
                        <a:lnSpc>
                          <a:spcPct val="100000"/>
                        </a:lnSpc>
                        <a:spcBef>
                          <a:spcPts val="810"/>
                        </a:spcBef>
                      </a:pPr>
                      <a:r>
                        <a:rPr sz="1100" b="1" dirty="0">
                          <a:solidFill>
                            <a:srgbClr val="231F20"/>
                          </a:solidFill>
                          <a:latin typeface="Times New Roman"/>
                          <a:cs typeface="Times New Roman"/>
                        </a:rPr>
                        <a:t>7</a:t>
                      </a:r>
                      <a:endParaRPr sz="1100">
                        <a:latin typeface="Times New Roman"/>
                        <a:cs typeface="Times New Roman"/>
                      </a:endParaRPr>
                    </a:p>
                  </a:txBody>
                  <a:tcPr marL="0" marR="0" marT="10287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Öğretim Kurumları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İş Makineleri Sınavının Yapılması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2.05.2025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31.05.2025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9"/>
                  </a:ext>
                </a:extLst>
              </a:tr>
              <a:tr h="507097">
                <a:tc>
                  <a:txBody>
                    <a:bodyPr/>
                    <a:lstStyle/>
                    <a:p>
                      <a:pPr marR="41275" algn="ctr">
                        <a:lnSpc>
                          <a:spcPct val="100000"/>
                        </a:lnSpc>
                        <a:spcBef>
                          <a:spcPts val="1170"/>
                        </a:spcBef>
                      </a:pPr>
                      <a:r>
                        <a:rPr sz="1100" b="1" dirty="0">
                          <a:solidFill>
                            <a:srgbClr val="231F20"/>
                          </a:solidFill>
                          <a:latin typeface="Times New Roman"/>
                          <a:cs typeface="Times New Roman"/>
                        </a:rPr>
                        <a:t>8</a:t>
                      </a:r>
                      <a:endParaRPr sz="1100">
                        <a:latin typeface="Times New Roman"/>
                        <a:cs typeface="Times New Roman"/>
                      </a:endParaRPr>
                    </a:p>
                  </a:txBody>
                  <a:tcPr marL="0" marR="0" marT="14859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Personel Şubesi (Özlük)</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Yetkili Sendika Belirleme Çalışmaları</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8.05.2025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30.05.2025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10"/>
                  </a:ext>
                </a:extLst>
              </a:tr>
              <a:tr h="554152">
                <a:tc>
                  <a:txBody>
                    <a:bodyPr/>
                    <a:lstStyle/>
                    <a:p>
                      <a:pPr>
                        <a:lnSpc>
                          <a:spcPct val="100000"/>
                        </a:lnSpc>
                        <a:spcBef>
                          <a:spcPts val="50"/>
                        </a:spcBef>
                      </a:pPr>
                      <a:endParaRPr sz="1450">
                        <a:latin typeface="Times New Roman"/>
                        <a:cs typeface="Times New Roman"/>
                      </a:endParaRPr>
                    </a:p>
                    <a:p>
                      <a:pPr marR="41275" algn="ctr">
                        <a:lnSpc>
                          <a:spcPct val="100000"/>
                        </a:lnSpc>
                      </a:pPr>
                      <a:r>
                        <a:rPr sz="1100" b="1" dirty="0">
                          <a:solidFill>
                            <a:srgbClr val="231F20"/>
                          </a:solidFill>
                          <a:latin typeface="Times New Roman"/>
                          <a:cs typeface="Times New Roman"/>
                        </a:rPr>
                        <a:t>9</a:t>
                      </a:r>
                      <a:endParaRPr sz="1100">
                        <a:latin typeface="Times New Roman"/>
                        <a:cs typeface="Times New Roman"/>
                      </a:endParaRPr>
                    </a:p>
                  </a:txBody>
                  <a:tcPr marL="0" marR="0" marT="635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Personel Şubesi (Atama)</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2025 Yılı Öğretmenlerin İl İçi İsteğe Bağlı Yer Değiştirme Duyurusu Kapsamında İş Ve İşlemlerin Yapılması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10.05.2025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30.05.2025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1"/>
                  </a:ext>
                </a:extLst>
              </a:tr>
              <a:tr h="554150">
                <a:tc>
                  <a:txBody>
                    <a:bodyPr/>
                    <a:lstStyle/>
                    <a:p>
                      <a:pPr>
                        <a:lnSpc>
                          <a:spcPct val="100000"/>
                        </a:lnSpc>
                        <a:spcBef>
                          <a:spcPts val="50"/>
                        </a:spcBef>
                      </a:pPr>
                      <a:endParaRPr sz="1450">
                        <a:latin typeface="Times New Roman"/>
                        <a:cs typeface="Times New Roman"/>
                      </a:endParaRPr>
                    </a:p>
                    <a:p>
                      <a:pPr marR="41275" algn="ctr">
                        <a:lnSpc>
                          <a:spcPct val="100000"/>
                        </a:lnSpc>
                      </a:pPr>
                      <a:r>
                        <a:rPr sz="1100" b="1" spc="5" dirty="0">
                          <a:solidFill>
                            <a:srgbClr val="231F20"/>
                          </a:solidFill>
                          <a:latin typeface="Times New Roman"/>
                          <a:cs typeface="Times New Roman"/>
                        </a:rPr>
                        <a:t>10</a:t>
                      </a:r>
                      <a:endParaRPr sz="1100">
                        <a:latin typeface="Times New Roman"/>
                        <a:cs typeface="Times New Roman"/>
                      </a:endParaRPr>
                    </a:p>
                  </a:txBody>
                  <a:tcPr marL="0" marR="0" marT="635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Mesleki ve Teknik Eğitim Şubesi </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Önceki öğrenmelerin tanınması ve il denklik komisyonu toplantısı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11.05.2025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11.05.2025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2"/>
                  </a:ext>
                </a:extLst>
              </a:tr>
              <a:tr h="506457">
                <a:tc>
                  <a:txBody>
                    <a:bodyPr/>
                    <a:lstStyle/>
                    <a:p>
                      <a:pPr marR="41275" algn="ctr">
                        <a:lnSpc>
                          <a:spcPct val="100000"/>
                        </a:lnSpc>
                        <a:spcBef>
                          <a:spcPts val="1170"/>
                        </a:spcBef>
                      </a:pPr>
                      <a:r>
                        <a:rPr sz="1100" b="1" spc="5" dirty="0">
                          <a:solidFill>
                            <a:srgbClr val="231F20"/>
                          </a:solidFill>
                          <a:latin typeface="Times New Roman"/>
                          <a:cs typeface="Times New Roman"/>
                        </a:rPr>
                        <a:t>11</a:t>
                      </a:r>
                      <a:endParaRPr sz="1100">
                        <a:latin typeface="Times New Roman"/>
                        <a:cs typeface="Times New Roman"/>
                      </a:endParaRPr>
                    </a:p>
                  </a:txBody>
                  <a:tcPr marL="0" marR="0" marT="14859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Mesleki ve Teknik Eğitim Şubesi </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Kalfalık ve ustalık sınavlarının yapılması </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15.05.2025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19.05.2025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3"/>
                  </a:ext>
                </a:extLst>
              </a:tr>
              <a:tr h="554152">
                <a:tc>
                  <a:txBody>
                    <a:bodyPr/>
                    <a:lstStyle/>
                    <a:p>
                      <a:pPr>
                        <a:lnSpc>
                          <a:spcPct val="100000"/>
                        </a:lnSpc>
                        <a:spcBef>
                          <a:spcPts val="50"/>
                        </a:spcBef>
                      </a:pPr>
                      <a:endParaRPr sz="1450">
                        <a:latin typeface="Times New Roman"/>
                        <a:cs typeface="Times New Roman"/>
                      </a:endParaRPr>
                    </a:p>
                    <a:p>
                      <a:pPr marR="41275" algn="ctr">
                        <a:lnSpc>
                          <a:spcPct val="100000"/>
                        </a:lnSpc>
                      </a:pPr>
                      <a:r>
                        <a:rPr sz="1100" b="1" spc="5" dirty="0">
                          <a:solidFill>
                            <a:srgbClr val="231F20"/>
                          </a:solidFill>
                          <a:latin typeface="Times New Roman"/>
                          <a:cs typeface="Times New Roman"/>
                        </a:rPr>
                        <a:t>12</a:t>
                      </a:r>
                      <a:endParaRPr sz="1100">
                        <a:latin typeface="Times New Roman"/>
                        <a:cs typeface="Times New Roman"/>
                      </a:endParaRPr>
                    </a:p>
                  </a:txBody>
                  <a:tcPr marL="0" marR="0" marT="635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Din Öğretimi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Başarılı Örnekler Sergisi 2024</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15.05.2025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22.05.2025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4"/>
                  </a:ext>
                </a:extLst>
              </a:tr>
              <a:tr h="506457">
                <a:tc>
                  <a:txBody>
                    <a:bodyPr/>
                    <a:lstStyle/>
                    <a:p>
                      <a:pPr marR="41275" algn="ctr">
                        <a:lnSpc>
                          <a:spcPct val="100000"/>
                        </a:lnSpc>
                        <a:spcBef>
                          <a:spcPts val="620"/>
                        </a:spcBef>
                      </a:pPr>
                      <a:r>
                        <a:rPr sz="1100" b="1" spc="5" dirty="0">
                          <a:solidFill>
                            <a:srgbClr val="231F20"/>
                          </a:solidFill>
                          <a:latin typeface="Times New Roman"/>
                          <a:cs typeface="Times New Roman"/>
                        </a:rPr>
                        <a:t>13</a:t>
                      </a:r>
                      <a:endParaRPr sz="1100">
                        <a:latin typeface="Times New Roman"/>
                        <a:cs typeface="Times New Roman"/>
                      </a:endParaRPr>
                    </a:p>
                  </a:txBody>
                  <a:tcPr marL="0" marR="0" marT="7874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Öğretim Kurumları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Eğitim ve Rehabilitasyon Merkezleri  Kamera Kontrolleri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15.05.2025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30.05.2025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5"/>
                  </a:ext>
                </a:extLst>
              </a:tr>
              <a:tr h="506457">
                <a:tc>
                  <a:txBody>
                    <a:bodyPr/>
                    <a:lstStyle/>
                    <a:p>
                      <a:pPr marR="41275" algn="ctr">
                        <a:lnSpc>
                          <a:spcPct val="100000"/>
                        </a:lnSpc>
                        <a:spcBef>
                          <a:spcPts val="620"/>
                        </a:spcBef>
                      </a:pPr>
                      <a:r>
                        <a:rPr sz="1100" b="1" spc="5" dirty="0">
                          <a:solidFill>
                            <a:srgbClr val="231F20"/>
                          </a:solidFill>
                          <a:latin typeface="Times New Roman"/>
                          <a:cs typeface="Times New Roman"/>
                        </a:rPr>
                        <a:t>14</a:t>
                      </a:r>
                      <a:endParaRPr sz="1100">
                        <a:latin typeface="Times New Roman"/>
                        <a:cs typeface="Times New Roman"/>
                      </a:endParaRPr>
                    </a:p>
                  </a:txBody>
                  <a:tcPr marL="0" marR="0" marT="7874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Öğretim Kurumları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Eğitim ve Rehabilitasyon Merkezleri  ödemelerinin yapılması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15.05.2025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31.05.2025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6"/>
                  </a:ext>
                </a:extLst>
              </a:tr>
              <a:tr h="506457">
                <a:tc>
                  <a:txBody>
                    <a:bodyPr/>
                    <a:lstStyle/>
                    <a:p>
                      <a:pPr marR="41275" algn="ctr">
                        <a:lnSpc>
                          <a:spcPct val="100000"/>
                        </a:lnSpc>
                        <a:spcBef>
                          <a:spcPts val="620"/>
                        </a:spcBef>
                      </a:pPr>
                      <a:r>
                        <a:rPr sz="1100" b="1" spc="5" dirty="0">
                          <a:solidFill>
                            <a:srgbClr val="231F20"/>
                          </a:solidFill>
                          <a:latin typeface="Times New Roman"/>
                          <a:cs typeface="Times New Roman"/>
                        </a:rPr>
                        <a:t>15</a:t>
                      </a:r>
                      <a:endParaRPr sz="1100">
                        <a:latin typeface="Times New Roman"/>
                        <a:cs typeface="Times New Roman"/>
                      </a:endParaRPr>
                    </a:p>
                  </a:txBody>
                  <a:tcPr marL="0" marR="0" marT="7874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Mesleki ve Teknik Eğitim Şubesi </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19 Mayıs Atatürk ü Anma Gençlik ve Spor Bayramının icrası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19.05.2025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dirty="0">
                          <a:solidFill>
                            <a:srgbClr val="000000"/>
                          </a:solidFill>
                          <a:effectLst/>
                          <a:latin typeface="Times New Roman" panose="02020603050405020304" pitchFamily="18" charset="0"/>
                        </a:rPr>
                        <a:t>30.05.2025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7"/>
                  </a:ext>
                </a:extLst>
              </a:tr>
            </a:tbl>
          </a:graphicData>
        </a:graphic>
      </p:graphicFrame>
      <p:sp>
        <p:nvSpPr>
          <p:cNvPr id="3" name="object 3"/>
          <p:cNvSpPr txBox="1">
            <a:spLocks noGrp="1"/>
          </p:cNvSpPr>
          <p:nvPr>
            <p:ph type="sldNum" sz="quarter" idx="7"/>
          </p:nvPr>
        </p:nvSpPr>
        <p:spPr>
          <a:xfrm>
            <a:off x="3372154" y="9390716"/>
            <a:ext cx="276225" cy="166712"/>
          </a:xfrm>
          <a:prstGeom prst="rect">
            <a:avLst/>
          </a:prstGeom>
        </p:spPr>
        <p:txBody>
          <a:bodyPr vert="horz" wrap="square" lIns="0" tIns="0" rIns="0" bIns="0" rtlCol="0">
            <a:spAutoFit/>
          </a:bodyPr>
          <a:lstStyle/>
          <a:p>
            <a:pPr marL="38100">
              <a:lnSpc>
                <a:spcPts val="1290"/>
              </a:lnSpc>
            </a:pPr>
            <a:r>
              <a:rPr lang="tr-TR" spc="-30" dirty="0"/>
              <a:t>….</a:t>
            </a:r>
            <a:endParaRPr spc="-30" dirty="0"/>
          </a:p>
        </p:txBody>
      </p:sp>
      <p:sp>
        <p:nvSpPr>
          <p:cNvPr id="4" name="Dikdörtgen 3"/>
          <p:cNvSpPr/>
          <p:nvPr/>
        </p:nvSpPr>
        <p:spPr>
          <a:xfrm>
            <a:off x="3206750" y="9372600"/>
            <a:ext cx="609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31</a:t>
            </a:r>
          </a:p>
        </p:txBody>
      </p:sp>
    </p:spTree>
    <p:extLst>
      <p:ext uri="{BB962C8B-B14F-4D97-AF65-F5344CB8AC3E}">
        <p14:creationId xmlns:p14="http://schemas.microsoft.com/office/powerpoint/2010/main" val="12544304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2789760873"/>
              </p:ext>
            </p:extLst>
          </p:nvPr>
        </p:nvGraphicFramePr>
        <p:xfrm>
          <a:off x="387350" y="290188"/>
          <a:ext cx="6324600" cy="9144377"/>
        </p:xfrm>
        <a:graphic>
          <a:graphicData uri="http://schemas.openxmlformats.org/drawingml/2006/table">
            <a:tbl>
              <a:tblPr firstRow="1" bandRow="1">
                <a:tableStyleId>{2D5ABB26-0587-4C30-8999-92F81FD0307C}</a:tableStyleId>
              </a:tblPr>
              <a:tblGrid>
                <a:gridCol w="408062">
                  <a:extLst>
                    <a:ext uri="{9D8B030D-6E8A-4147-A177-3AD203B41FA5}">
                      <a16:colId xmlns:a16="http://schemas.microsoft.com/office/drawing/2014/main" val="20000"/>
                    </a:ext>
                  </a:extLst>
                </a:gridCol>
                <a:gridCol w="1224186">
                  <a:extLst>
                    <a:ext uri="{9D8B030D-6E8A-4147-A177-3AD203B41FA5}">
                      <a16:colId xmlns:a16="http://schemas.microsoft.com/office/drawing/2014/main" val="20001"/>
                    </a:ext>
                  </a:extLst>
                </a:gridCol>
                <a:gridCol w="3060106">
                  <a:extLst>
                    <a:ext uri="{9D8B030D-6E8A-4147-A177-3AD203B41FA5}">
                      <a16:colId xmlns:a16="http://schemas.microsoft.com/office/drawing/2014/main" val="20002"/>
                    </a:ext>
                  </a:extLst>
                </a:gridCol>
                <a:gridCol w="816123">
                  <a:extLst>
                    <a:ext uri="{9D8B030D-6E8A-4147-A177-3AD203B41FA5}">
                      <a16:colId xmlns:a16="http://schemas.microsoft.com/office/drawing/2014/main" val="20003"/>
                    </a:ext>
                  </a:extLst>
                </a:gridCol>
                <a:gridCol w="816123">
                  <a:extLst>
                    <a:ext uri="{9D8B030D-6E8A-4147-A177-3AD203B41FA5}">
                      <a16:colId xmlns:a16="http://schemas.microsoft.com/office/drawing/2014/main" val="20004"/>
                    </a:ext>
                  </a:extLst>
                </a:gridCol>
              </a:tblGrid>
              <a:tr h="281394">
                <a:tc gridSpan="5">
                  <a:txBody>
                    <a:bodyPr/>
                    <a:lstStyle/>
                    <a:p>
                      <a:pPr marL="1270" algn="ctr">
                        <a:lnSpc>
                          <a:spcPct val="100000"/>
                        </a:lnSpc>
                        <a:spcBef>
                          <a:spcPts val="459"/>
                        </a:spcBef>
                      </a:pPr>
                      <a:r>
                        <a:rPr sz="1200" b="1" spc="-105" dirty="0">
                          <a:solidFill>
                            <a:srgbClr val="FFFFFF"/>
                          </a:solidFill>
                          <a:latin typeface="Times New Roman"/>
                          <a:cs typeface="Times New Roman"/>
                        </a:rPr>
                        <a:t>MAYIS</a:t>
                      </a:r>
                      <a:endParaRPr sz="1200" dirty="0">
                        <a:latin typeface="Times New Roman"/>
                        <a:cs typeface="Times New Roman"/>
                      </a:endParaRPr>
                    </a:p>
                  </a:txBody>
                  <a:tcPr marL="0" marR="0" marT="58419"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solidFill>
                      <a:srgbClr val="8F232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39326">
                <a:tc rowSpan="2">
                  <a:txBody>
                    <a:bodyPr/>
                    <a:lstStyle/>
                    <a:p>
                      <a:pPr marL="76835" marR="24765" indent="-44450">
                        <a:lnSpc>
                          <a:spcPts val="1200"/>
                        </a:lnSpc>
                      </a:pPr>
                      <a:r>
                        <a:rPr sz="1100" b="1" dirty="0">
                          <a:solidFill>
                            <a:srgbClr val="231F20"/>
                          </a:solidFill>
                          <a:latin typeface="Times New Roman"/>
                          <a:cs typeface="Times New Roman"/>
                        </a:rPr>
                        <a:t>SIRA  </a:t>
                      </a:r>
                      <a:r>
                        <a:rPr sz="1100" b="1" spc="-20" dirty="0">
                          <a:solidFill>
                            <a:srgbClr val="231F20"/>
                          </a:solidFill>
                          <a:latin typeface="Times New Roman"/>
                          <a:cs typeface="Times New Roman"/>
                        </a:rPr>
                        <a:t>NO</a:t>
                      </a:r>
                      <a:endParaRPr sz="1100">
                        <a:latin typeface="Times New Roman"/>
                        <a:cs typeface="Times New Roman"/>
                      </a:endParaRPr>
                    </a:p>
                  </a:txBody>
                  <a:tcPr marL="0" marR="0" marT="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rowSpan="2">
                  <a:txBody>
                    <a:bodyPr/>
                    <a:lstStyle/>
                    <a:p>
                      <a:pPr marL="35560">
                        <a:lnSpc>
                          <a:spcPct val="100000"/>
                        </a:lnSpc>
                        <a:spcBef>
                          <a:spcPts val="580"/>
                        </a:spcBef>
                      </a:pPr>
                      <a:r>
                        <a:rPr sz="1000" b="1" dirty="0">
                          <a:solidFill>
                            <a:srgbClr val="231F20"/>
                          </a:solidFill>
                          <a:latin typeface="Times New Roman"/>
                          <a:cs typeface="Times New Roman"/>
                        </a:rPr>
                        <a:t>SO</a:t>
                      </a:r>
                      <a:r>
                        <a:rPr sz="1000" b="1" spc="-5" dirty="0">
                          <a:solidFill>
                            <a:srgbClr val="231F20"/>
                          </a:solidFill>
                          <a:latin typeface="Times New Roman"/>
                          <a:cs typeface="Times New Roman"/>
                        </a:rPr>
                        <a:t>R</a:t>
                      </a:r>
                      <a:r>
                        <a:rPr sz="1000" b="1" spc="15" dirty="0">
                          <a:solidFill>
                            <a:srgbClr val="231F20"/>
                          </a:solidFill>
                          <a:latin typeface="Times New Roman"/>
                          <a:cs typeface="Times New Roman"/>
                        </a:rPr>
                        <a:t>U</a:t>
                      </a:r>
                      <a:r>
                        <a:rPr sz="1000" b="1" spc="5" dirty="0">
                          <a:solidFill>
                            <a:srgbClr val="231F20"/>
                          </a:solidFill>
                          <a:latin typeface="Times New Roman"/>
                          <a:cs typeface="Times New Roman"/>
                        </a:rPr>
                        <a:t>M</a:t>
                      </a:r>
                      <a:r>
                        <a:rPr sz="1000" b="1" spc="-30" dirty="0">
                          <a:solidFill>
                            <a:srgbClr val="231F20"/>
                          </a:solidFill>
                          <a:latin typeface="Times New Roman"/>
                          <a:cs typeface="Times New Roman"/>
                        </a:rPr>
                        <a:t>L</a:t>
                      </a:r>
                      <a:r>
                        <a:rPr sz="1000" b="1" dirty="0">
                          <a:solidFill>
                            <a:srgbClr val="231F20"/>
                          </a:solidFill>
                          <a:latin typeface="Times New Roman"/>
                          <a:cs typeface="Times New Roman"/>
                        </a:rPr>
                        <a:t>U</a:t>
                      </a:r>
                      <a:r>
                        <a:rPr sz="1000" b="1" spc="-75" dirty="0">
                          <a:solidFill>
                            <a:srgbClr val="231F20"/>
                          </a:solidFill>
                          <a:latin typeface="Times New Roman"/>
                          <a:cs typeface="Times New Roman"/>
                        </a:rPr>
                        <a:t> </a:t>
                      </a:r>
                      <a:r>
                        <a:rPr sz="1000" b="1" spc="-10" dirty="0">
                          <a:solidFill>
                            <a:srgbClr val="231F20"/>
                          </a:solidFill>
                          <a:latin typeface="Times New Roman"/>
                          <a:cs typeface="Times New Roman"/>
                        </a:rPr>
                        <a:t>B</a:t>
                      </a:r>
                      <a:r>
                        <a:rPr sz="1000" b="1" dirty="0">
                          <a:solidFill>
                            <a:srgbClr val="231F20"/>
                          </a:solidFill>
                          <a:latin typeface="Times New Roman"/>
                          <a:cs typeface="Times New Roman"/>
                        </a:rPr>
                        <a:t>İ</a:t>
                      </a:r>
                      <a:r>
                        <a:rPr sz="1000" b="1" spc="15" dirty="0">
                          <a:solidFill>
                            <a:srgbClr val="231F20"/>
                          </a:solidFill>
                          <a:latin typeface="Times New Roman"/>
                          <a:cs typeface="Times New Roman"/>
                        </a:rPr>
                        <a:t>Rİ</a:t>
                      </a:r>
                      <a:r>
                        <a:rPr sz="1000" b="1" dirty="0">
                          <a:solidFill>
                            <a:srgbClr val="231F20"/>
                          </a:solidFill>
                          <a:latin typeface="Times New Roman"/>
                          <a:cs typeface="Times New Roman"/>
                        </a:rPr>
                        <a:t>M</a:t>
                      </a:r>
                      <a:endParaRPr sz="1000">
                        <a:latin typeface="Times New Roman"/>
                        <a:cs typeface="Times New Roman"/>
                      </a:endParaRPr>
                    </a:p>
                  </a:txBody>
                  <a:tcPr marL="0" marR="0" marT="73660"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rowSpan="2">
                  <a:txBody>
                    <a:bodyPr/>
                    <a:lstStyle/>
                    <a:p>
                      <a:pPr algn="ctr">
                        <a:lnSpc>
                          <a:spcPct val="100000"/>
                        </a:lnSpc>
                        <a:spcBef>
                          <a:spcPts val="580"/>
                        </a:spcBef>
                      </a:pPr>
                      <a:r>
                        <a:rPr sz="1000" b="1" spc="-60" dirty="0">
                          <a:solidFill>
                            <a:srgbClr val="231F20"/>
                          </a:solidFill>
                          <a:latin typeface="Times New Roman"/>
                          <a:cs typeface="Times New Roman"/>
                        </a:rPr>
                        <a:t>F</a:t>
                      </a:r>
                      <a:r>
                        <a:rPr sz="1000" b="1" spc="25" dirty="0">
                          <a:solidFill>
                            <a:srgbClr val="231F20"/>
                          </a:solidFill>
                          <a:latin typeface="Times New Roman"/>
                          <a:cs typeface="Times New Roman"/>
                        </a:rPr>
                        <a:t>A</a:t>
                      </a:r>
                      <a:r>
                        <a:rPr sz="1000" b="1" spc="5" dirty="0">
                          <a:solidFill>
                            <a:srgbClr val="231F20"/>
                          </a:solidFill>
                          <a:latin typeface="Times New Roman"/>
                          <a:cs typeface="Times New Roman"/>
                        </a:rPr>
                        <a:t>A</a:t>
                      </a:r>
                      <a:r>
                        <a:rPr sz="1000" b="1" dirty="0">
                          <a:solidFill>
                            <a:srgbClr val="231F20"/>
                          </a:solidFill>
                          <a:latin typeface="Times New Roman"/>
                          <a:cs typeface="Times New Roman"/>
                        </a:rPr>
                        <a:t>LİY</a:t>
                      </a:r>
                      <a:r>
                        <a:rPr sz="1000" b="1" spc="-30" dirty="0">
                          <a:solidFill>
                            <a:srgbClr val="231F20"/>
                          </a:solidFill>
                          <a:latin typeface="Times New Roman"/>
                          <a:cs typeface="Times New Roman"/>
                        </a:rPr>
                        <a:t>E</a:t>
                      </a:r>
                      <a:r>
                        <a:rPr sz="1000" b="1" dirty="0">
                          <a:solidFill>
                            <a:srgbClr val="231F20"/>
                          </a:solidFill>
                          <a:latin typeface="Times New Roman"/>
                          <a:cs typeface="Times New Roman"/>
                        </a:rPr>
                        <a:t>T</a:t>
                      </a:r>
                      <a:r>
                        <a:rPr sz="1000" b="1" spc="-75" dirty="0">
                          <a:solidFill>
                            <a:srgbClr val="231F20"/>
                          </a:solidFill>
                          <a:latin typeface="Times New Roman"/>
                          <a:cs typeface="Times New Roman"/>
                        </a:rPr>
                        <a:t> </a:t>
                      </a:r>
                      <a:r>
                        <a:rPr sz="1000" b="1" spc="5" dirty="0">
                          <a:solidFill>
                            <a:srgbClr val="231F20"/>
                          </a:solidFill>
                          <a:latin typeface="Times New Roman"/>
                          <a:cs typeface="Times New Roman"/>
                        </a:rPr>
                        <a:t>A</a:t>
                      </a:r>
                      <a:r>
                        <a:rPr sz="1000" b="1" dirty="0">
                          <a:solidFill>
                            <a:srgbClr val="231F20"/>
                          </a:solidFill>
                          <a:latin typeface="Times New Roman"/>
                          <a:cs typeface="Times New Roman"/>
                        </a:rPr>
                        <a:t>DI</a:t>
                      </a:r>
                      <a:endParaRPr sz="1000" dirty="0">
                        <a:latin typeface="Times New Roman"/>
                        <a:cs typeface="Times New Roman"/>
                      </a:endParaRPr>
                    </a:p>
                  </a:txBody>
                  <a:tcPr marL="0" marR="0" marT="73660"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gridSpan="2">
                  <a:txBody>
                    <a:bodyPr/>
                    <a:lstStyle/>
                    <a:p>
                      <a:pPr algn="ctr">
                        <a:lnSpc>
                          <a:spcPts val="1145"/>
                        </a:lnSpc>
                      </a:pPr>
                      <a:r>
                        <a:rPr sz="1000" b="1" spc="-60" dirty="0">
                          <a:solidFill>
                            <a:srgbClr val="231F20"/>
                          </a:solidFill>
                          <a:latin typeface="Times New Roman"/>
                          <a:cs typeface="Times New Roman"/>
                        </a:rPr>
                        <a:t>TARİHİ</a:t>
                      </a:r>
                      <a:endParaRPr sz="1000">
                        <a:latin typeface="Times New Roman"/>
                        <a:cs typeface="Times New Roman"/>
                      </a:endParaRPr>
                    </a:p>
                  </a:txBody>
                  <a:tcPr marL="0" marR="0" marT="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316514">
                <a:tc vMerge="1">
                  <a:txBody>
                    <a:bodyPr/>
                    <a:lstStyle/>
                    <a:p>
                      <a:endParaRPr/>
                    </a:p>
                  </a:txBody>
                  <a:tcPr marL="0" marR="0" marT="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vMerge="1">
                  <a:txBody>
                    <a:bodyPr/>
                    <a:lstStyle/>
                    <a:p>
                      <a:endParaRPr/>
                    </a:p>
                  </a:txBody>
                  <a:tcPr marL="0" marR="0" marT="7366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vMerge="1">
                  <a:txBody>
                    <a:bodyPr/>
                    <a:lstStyle/>
                    <a:p>
                      <a:endParaRPr/>
                    </a:p>
                  </a:txBody>
                  <a:tcPr marL="0" marR="0" marT="7366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ctr">
                        <a:lnSpc>
                          <a:spcPts val="1145"/>
                        </a:lnSpc>
                      </a:pPr>
                      <a:r>
                        <a:rPr sz="1000" b="1" spc="-35" dirty="0">
                          <a:solidFill>
                            <a:srgbClr val="231F20"/>
                          </a:solidFill>
                          <a:latin typeface="Times New Roman"/>
                          <a:cs typeface="Times New Roman"/>
                        </a:rPr>
                        <a:t>Başlangıç</a:t>
                      </a:r>
                      <a:endParaRPr sz="1000" dirty="0">
                        <a:latin typeface="Times New Roman"/>
                        <a:cs typeface="Times New Roman"/>
                      </a:endParaRPr>
                    </a:p>
                  </a:txBody>
                  <a:tcPr marL="0" marR="0" marT="0"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ctr">
                        <a:lnSpc>
                          <a:spcPts val="1145"/>
                        </a:lnSpc>
                      </a:pPr>
                      <a:r>
                        <a:rPr sz="1000" b="1" spc="-15" dirty="0">
                          <a:solidFill>
                            <a:srgbClr val="231F20"/>
                          </a:solidFill>
                          <a:latin typeface="Times New Roman"/>
                          <a:cs typeface="Times New Roman"/>
                        </a:rPr>
                        <a:t>Bitiş</a:t>
                      </a:r>
                      <a:endParaRPr sz="1000">
                        <a:latin typeface="Times New Roman"/>
                        <a:cs typeface="Times New Roman"/>
                      </a:endParaRPr>
                    </a:p>
                  </a:txBody>
                  <a:tcPr marL="0" marR="0" marT="0"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2"/>
                  </a:ext>
                </a:extLst>
              </a:tr>
              <a:tr h="348845">
                <a:tc>
                  <a:txBody>
                    <a:bodyPr/>
                    <a:lstStyle/>
                    <a:p>
                      <a:pPr marR="41275" algn="ctr">
                        <a:lnSpc>
                          <a:spcPct val="100000"/>
                        </a:lnSpc>
                        <a:spcBef>
                          <a:spcPts val="620"/>
                        </a:spcBef>
                      </a:pPr>
                      <a:r>
                        <a:rPr sz="1100" b="1" dirty="0">
                          <a:solidFill>
                            <a:srgbClr val="231F20"/>
                          </a:solidFill>
                          <a:latin typeface="Times New Roman"/>
                          <a:cs typeface="Times New Roman"/>
                        </a:rPr>
                        <a:t>1</a:t>
                      </a:r>
                      <a:endParaRPr sz="1100">
                        <a:latin typeface="Times New Roman"/>
                        <a:cs typeface="Times New Roman"/>
                      </a:endParaRPr>
                    </a:p>
                  </a:txBody>
                  <a:tcPr marL="0" marR="0" marT="7874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Strateji Geliştirme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Meclis aracılığıyla ilçelere ödenek aktarımın sağlanması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25.05.2025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dirty="0">
                          <a:solidFill>
                            <a:srgbClr val="000000"/>
                          </a:solidFill>
                          <a:effectLst/>
                          <a:latin typeface="Times New Roman" panose="02020603050405020304" pitchFamily="18" charset="0"/>
                        </a:rPr>
                        <a:t>28.05.2025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3"/>
                  </a:ext>
                </a:extLst>
              </a:tr>
              <a:tr h="547951">
                <a:tc>
                  <a:txBody>
                    <a:bodyPr/>
                    <a:lstStyle/>
                    <a:p>
                      <a:pPr>
                        <a:lnSpc>
                          <a:spcPct val="100000"/>
                        </a:lnSpc>
                        <a:spcBef>
                          <a:spcPts val="50"/>
                        </a:spcBef>
                      </a:pPr>
                      <a:endParaRPr sz="1450">
                        <a:latin typeface="Times New Roman"/>
                        <a:cs typeface="Times New Roman"/>
                      </a:endParaRPr>
                    </a:p>
                    <a:p>
                      <a:pPr marR="41275" algn="ctr">
                        <a:lnSpc>
                          <a:spcPct val="100000"/>
                        </a:lnSpc>
                      </a:pPr>
                      <a:r>
                        <a:rPr sz="1100" b="1" dirty="0">
                          <a:solidFill>
                            <a:srgbClr val="231F20"/>
                          </a:solidFill>
                          <a:latin typeface="Times New Roman"/>
                          <a:cs typeface="Times New Roman"/>
                        </a:rPr>
                        <a:t>2</a:t>
                      </a:r>
                      <a:endParaRPr sz="1100">
                        <a:latin typeface="Times New Roman"/>
                        <a:cs typeface="Times New Roman"/>
                      </a:endParaRPr>
                    </a:p>
                  </a:txBody>
                  <a:tcPr marL="0" marR="0" marT="635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marL="35560" marR="80645" algn="l">
                        <a:lnSpc>
                          <a:spcPts val="1100"/>
                        </a:lnSpc>
                        <a:spcBef>
                          <a:spcPts val="150"/>
                        </a:spcBef>
                      </a:pPr>
                      <a:endParaRPr sz="1100" dirty="0">
                        <a:latin typeface="Times New Roman" panose="02020603050405020304" pitchFamily="18" charset="0"/>
                        <a:cs typeface="Times New Roman" panose="02020603050405020304" pitchFamily="18" charset="0"/>
                      </a:endParaRPr>
                    </a:p>
                  </a:txBody>
                  <a:tcPr marL="0" marR="0" marT="19050" marB="0">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marL="35560" marR="709930" indent="0" algn="l" defTabSz="914400" eaLnBrk="1" fontAlgn="auto" latinLnBrk="0" hangingPunct="1">
                        <a:lnSpc>
                          <a:spcPts val="1100"/>
                        </a:lnSpc>
                        <a:spcBef>
                          <a:spcPts val="290"/>
                        </a:spcBef>
                        <a:spcAft>
                          <a:spcPts val="0"/>
                        </a:spcAft>
                        <a:buClrTx/>
                        <a:buSzTx/>
                        <a:buFontTx/>
                        <a:buNone/>
                        <a:tabLst/>
                        <a:defRPr/>
                      </a:pPr>
                      <a:endParaRPr lang="tr-TR" sz="1100" b="0" i="0" dirty="0">
                        <a:solidFill>
                          <a:schemeClr val="tx1"/>
                        </a:solidFill>
                        <a:effectLst/>
                        <a:latin typeface="Times New Roman" panose="02020603050405020304" pitchFamily="18" charset="0"/>
                        <a:ea typeface="+mn-ea"/>
                        <a:cs typeface="Times New Roman" panose="02020603050405020304" pitchFamily="18" charset="0"/>
                      </a:endParaRPr>
                    </a:p>
                  </a:txBody>
                  <a:tcPr marL="0" marR="0" marT="36830" marB="0">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ctr">
                        <a:lnSpc>
                          <a:spcPct val="100000"/>
                        </a:lnSpc>
                        <a:spcBef>
                          <a:spcPts val="685"/>
                        </a:spcBef>
                      </a:pPr>
                      <a:endParaRPr sz="1100" dirty="0">
                        <a:latin typeface="Times New Roman" panose="02020603050405020304" pitchFamily="18" charset="0"/>
                        <a:cs typeface="Times New Roman" panose="02020603050405020304" pitchFamily="18" charset="0"/>
                      </a:endParaRPr>
                    </a:p>
                  </a:txBody>
                  <a:tcPr marL="0" marR="0" marT="86995" marB="0">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ctr">
                        <a:lnSpc>
                          <a:spcPct val="100000"/>
                        </a:lnSpc>
                        <a:spcBef>
                          <a:spcPts val="685"/>
                        </a:spcBef>
                      </a:pPr>
                      <a:endParaRPr sz="1100" dirty="0">
                        <a:latin typeface="Times New Roman" panose="02020603050405020304" pitchFamily="18" charset="0"/>
                        <a:cs typeface="Times New Roman" panose="02020603050405020304" pitchFamily="18" charset="0"/>
                      </a:endParaRPr>
                    </a:p>
                  </a:txBody>
                  <a:tcPr marL="0" marR="0" marT="86995" marB="0">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04"/>
                  </a:ext>
                </a:extLst>
              </a:tr>
              <a:tr h="424848">
                <a:tc>
                  <a:txBody>
                    <a:bodyPr/>
                    <a:lstStyle/>
                    <a:p>
                      <a:pPr marR="41275" algn="ctr">
                        <a:lnSpc>
                          <a:spcPct val="100000"/>
                        </a:lnSpc>
                        <a:spcBef>
                          <a:spcPts val="1170"/>
                        </a:spcBef>
                      </a:pPr>
                      <a:r>
                        <a:rPr sz="1100" b="1" dirty="0">
                          <a:solidFill>
                            <a:srgbClr val="231F20"/>
                          </a:solidFill>
                          <a:latin typeface="Times New Roman"/>
                          <a:cs typeface="Times New Roman"/>
                        </a:rPr>
                        <a:t>3</a:t>
                      </a:r>
                      <a:endParaRPr sz="1100">
                        <a:latin typeface="Times New Roman"/>
                        <a:cs typeface="Times New Roman"/>
                      </a:endParaRPr>
                    </a:p>
                  </a:txBody>
                  <a:tcPr marL="0" marR="0" marT="14859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marL="35560" marR="96520" indent="0" algn="l" defTabSz="914400" eaLnBrk="1" fontAlgn="auto" latinLnBrk="0" hangingPunct="1">
                        <a:lnSpc>
                          <a:spcPts val="1200"/>
                        </a:lnSpc>
                        <a:spcBef>
                          <a:spcPts val="355"/>
                        </a:spcBef>
                        <a:spcAft>
                          <a:spcPts val="0"/>
                        </a:spcAft>
                        <a:buClrTx/>
                        <a:buSzTx/>
                        <a:buFontTx/>
                        <a:buNone/>
                        <a:tabLst/>
                        <a:defRPr/>
                      </a:pPr>
                      <a:endParaRPr lang="tr-TR" sz="1100" dirty="0">
                        <a:latin typeface="Times New Roman" panose="02020603050405020304" pitchFamily="18" charset="0"/>
                        <a:cs typeface="Times New Roman" panose="02020603050405020304" pitchFamily="18" charset="0"/>
                      </a:endParaRPr>
                    </a:p>
                  </a:txBody>
                  <a:tcPr marL="0" marR="0" marT="45085" marB="0">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marL="35560" marR="190500" algn="l">
                        <a:lnSpc>
                          <a:spcPts val="1200"/>
                        </a:lnSpc>
                        <a:spcBef>
                          <a:spcPts val="355"/>
                        </a:spcBef>
                      </a:pPr>
                      <a:endParaRPr lang="tr-TR" sz="1100" dirty="0">
                        <a:latin typeface="Times New Roman" panose="02020603050405020304" pitchFamily="18" charset="0"/>
                        <a:cs typeface="Times New Roman" panose="02020603050405020304" pitchFamily="18" charset="0"/>
                      </a:endParaRPr>
                    </a:p>
                  </a:txBody>
                  <a:tcPr marL="0" marR="0" marT="45085" marB="0">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ctr">
                        <a:lnSpc>
                          <a:spcPct val="100000"/>
                        </a:lnSpc>
                        <a:spcBef>
                          <a:spcPts val="45"/>
                        </a:spcBef>
                      </a:pPr>
                      <a:endParaRPr lang="tr-TR" sz="1100" dirty="0">
                        <a:latin typeface="Times New Roman" panose="02020603050405020304" pitchFamily="18" charset="0"/>
                        <a:cs typeface="Times New Roman" panose="02020603050405020304" pitchFamily="18" charset="0"/>
                      </a:endParaRPr>
                    </a:p>
                  </a:txBody>
                  <a:tcPr marL="0" marR="0" marT="5715" marB="0">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ctr">
                        <a:lnSpc>
                          <a:spcPct val="100000"/>
                        </a:lnSpc>
                        <a:spcBef>
                          <a:spcPts val="45"/>
                        </a:spcBef>
                      </a:pPr>
                      <a:endParaRPr lang="tr-TR" sz="1100" dirty="0">
                        <a:latin typeface="Times New Roman" panose="02020603050405020304" pitchFamily="18" charset="0"/>
                        <a:cs typeface="Times New Roman" panose="02020603050405020304" pitchFamily="18" charset="0"/>
                      </a:endParaRPr>
                    </a:p>
                  </a:txBody>
                  <a:tcPr marL="0" marR="0" marT="5715" marB="0">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5"/>
                  </a:ext>
                </a:extLst>
              </a:tr>
              <a:tr h="604621">
                <a:tc>
                  <a:txBody>
                    <a:bodyPr/>
                    <a:lstStyle/>
                    <a:p>
                      <a:pPr marR="41275" algn="ctr">
                        <a:lnSpc>
                          <a:spcPct val="100000"/>
                        </a:lnSpc>
                        <a:spcBef>
                          <a:spcPts val="1170"/>
                        </a:spcBef>
                      </a:pPr>
                      <a:r>
                        <a:rPr sz="1100" b="1" dirty="0">
                          <a:solidFill>
                            <a:srgbClr val="231F20"/>
                          </a:solidFill>
                          <a:latin typeface="Times New Roman"/>
                          <a:cs typeface="Times New Roman"/>
                        </a:rPr>
                        <a:t>4</a:t>
                      </a:r>
                      <a:endParaRPr sz="1100">
                        <a:latin typeface="Times New Roman"/>
                        <a:cs typeface="Times New Roman"/>
                      </a:endParaRPr>
                    </a:p>
                  </a:txBody>
                  <a:tcPr marL="0" marR="0" marT="14859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marL="35560" marR="80645" indent="0" defTabSz="914400" eaLnBrk="1" fontAlgn="auto" latinLnBrk="0" hangingPunct="1">
                        <a:lnSpc>
                          <a:spcPts val="1200"/>
                        </a:lnSpc>
                        <a:spcBef>
                          <a:spcPts val="355"/>
                        </a:spcBef>
                        <a:spcAft>
                          <a:spcPts val="0"/>
                        </a:spcAft>
                        <a:buClrTx/>
                        <a:buSzTx/>
                        <a:buFontTx/>
                        <a:buNone/>
                        <a:tabLst/>
                        <a:defRPr/>
                      </a:pPr>
                      <a:endParaRPr lang="tr-TR" sz="1100" dirty="0">
                        <a:latin typeface="Times New Roman"/>
                        <a:cs typeface="Times New Roman"/>
                      </a:endParaRPr>
                    </a:p>
                  </a:txBody>
                  <a:tcPr marL="0" marR="0" marT="45085" marB="0">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marL="35560">
                        <a:lnSpc>
                          <a:spcPct val="100000"/>
                        </a:lnSpc>
                        <a:spcBef>
                          <a:spcPts val="815"/>
                        </a:spcBef>
                      </a:pPr>
                      <a:endParaRPr lang="tr-TR" sz="1100" dirty="0">
                        <a:latin typeface="Times New Roman"/>
                        <a:cs typeface="Times New Roman"/>
                      </a:endParaRPr>
                    </a:p>
                  </a:txBody>
                  <a:tcPr marL="0" marR="0" marT="103505" marB="0">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nSpc>
                          <a:spcPct val="100000"/>
                        </a:lnSpc>
                        <a:spcBef>
                          <a:spcPts val="45"/>
                        </a:spcBef>
                      </a:pPr>
                      <a:endParaRPr lang="tr-TR" sz="1100" dirty="0">
                        <a:latin typeface="Times New Roman"/>
                        <a:cs typeface="Times New Roman"/>
                      </a:endParaRPr>
                    </a:p>
                  </a:txBody>
                  <a:tcPr marL="0" marR="0" marT="5715" marB="0">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nSpc>
                          <a:spcPct val="100000"/>
                        </a:lnSpc>
                        <a:spcBef>
                          <a:spcPts val="45"/>
                        </a:spcBef>
                      </a:pPr>
                      <a:endParaRPr lang="tr-TR" sz="1100" dirty="0">
                        <a:latin typeface="Times New Roman"/>
                        <a:cs typeface="Times New Roman"/>
                      </a:endParaRPr>
                    </a:p>
                  </a:txBody>
                  <a:tcPr marL="0" marR="0" marT="5715" marB="0">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06"/>
                  </a:ext>
                </a:extLst>
              </a:tr>
              <a:tr h="911680">
                <a:tc>
                  <a:txBody>
                    <a:bodyPr/>
                    <a:lstStyle/>
                    <a:p>
                      <a:pPr>
                        <a:lnSpc>
                          <a:spcPct val="100000"/>
                        </a:lnSpc>
                        <a:spcBef>
                          <a:spcPts val="50"/>
                        </a:spcBef>
                      </a:pPr>
                      <a:endParaRPr sz="1450">
                        <a:latin typeface="Times New Roman"/>
                        <a:cs typeface="Times New Roman"/>
                      </a:endParaRPr>
                    </a:p>
                    <a:p>
                      <a:pPr marR="41275" algn="ctr">
                        <a:lnSpc>
                          <a:spcPct val="100000"/>
                        </a:lnSpc>
                      </a:pPr>
                      <a:r>
                        <a:rPr sz="1100" b="1" dirty="0">
                          <a:solidFill>
                            <a:srgbClr val="231F20"/>
                          </a:solidFill>
                          <a:latin typeface="Times New Roman"/>
                          <a:cs typeface="Times New Roman"/>
                        </a:rPr>
                        <a:t>5</a:t>
                      </a:r>
                      <a:endParaRPr sz="1100">
                        <a:latin typeface="Times New Roman"/>
                        <a:cs typeface="Times New Roman"/>
                      </a:endParaRPr>
                    </a:p>
                  </a:txBody>
                  <a:tcPr marL="0" marR="0" marT="635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marL="35560" marR="80645" indent="0" defTabSz="914400" eaLnBrk="1" fontAlgn="auto" latinLnBrk="0" hangingPunct="1">
                        <a:lnSpc>
                          <a:spcPts val="1200"/>
                        </a:lnSpc>
                        <a:spcBef>
                          <a:spcPts val="355"/>
                        </a:spcBef>
                        <a:spcAft>
                          <a:spcPts val="0"/>
                        </a:spcAft>
                        <a:buClrTx/>
                        <a:buSzTx/>
                        <a:buFontTx/>
                        <a:buNone/>
                        <a:tabLst/>
                        <a:defRPr/>
                      </a:pPr>
                      <a:endParaRPr lang="tr-TR" sz="1100" dirty="0">
                        <a:latin typeface="Times New Roman"/>
                        <a:cs typeface="Times New Roman"/>
                      </a:endParaRPr>
                    </a:p>
                  </a:txBody>
                  <a:tcPr marL="0" marR="0" marT="8699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marL="35560" algn="just">
                        <a:lnSpc>
                          <a:spcPts val="875"/>
                        </a:lnSpc>
                      </a:pPr>
                      <a:endParaRPr lang="tr-TR" sz="1100" dirty="0">
                        <a:latin typeface="Times New Roman"/>
                        <a:cs typeface="Times New Roman"/>
                      </a:endParaRPr>
                    </a:p>
                  </a:txBody>
                  <a:tcPr marL="0" marR="0" marT="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nSpc>
                          <a:spcPct val="100000"/>
                        </a:lnSpc>
                        <a:spcBef>
                          <a:spcPts val="45"/>
                        </a:spcBef>
                      </a:pPr>
                      <a:endParaRPr lang="tr-TR" sz="1100" dirty="0">
                        <a:latin typeface="Times New Roman"/>
                        <a:cs typeface="Times New Roman"/>
                      </a:endParaRPr>
                    </a:p>
                  </a:txBody>
                  <a:tcPr marL="0" marR="0" marT="571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nSpc>
                          <a:spcPct val="100000"/>
                        </a:lnSpc>
                        <a:spcBef>
                          <a:spcPts val="45"/>
                        </a:spcBef>
                      </a:pPr>
                      <a:endParaRPr lang="tr-TR" sz="1100" dirty="0">
                        <a:latin typeface="Times New Roman"/>
                        <a:cs typeface="Times New Roman"/>
                      </a:endParaRPr>
                    </a:p>
                  </a:txBody>
                  <a:tcPr marL="0" marR="0" marT="571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7"/>
                  </a:ext>
                </a:extLst>
              </a:tr>
              <a:tr h="547953">
                <a:tc>
                  <a:txBody>
                    <a:bodyPr/>
                    <a:lstStyle/>
                    <a:p>
                      <a:pPr>
                        <a:lnSpc>
                          <a:spcPct val="100000"/>
                        </a:lnSpc>
                        <a:spcBef>
                          <a:spcPts val="50"/>
                        </a:spcBef>
                      </a:pPr>
                      <a:endParaRPr sz="1450">
                        <a:latin typeface="Times New Roman"/>
                        <a:cs typeface="Times New Roman"/>
                      </a:endParaRPr>
                    </a:p>
                    <a:p>
                      <a:pPr marR="41275" algn="ctr">
                        <a:lnSpc>
                          <a:spcPct val="100000"/>
                        </a:lnSpc>
                      </a:pPr>
                      <a:r>
                        <a:rPr sz="1100" b="1" dirty="0">
                          <a:solidFill>
                            <a:srgbClr val="231F20"/>
                          </a:solidFill>
                          <a:latin typeface="Times New Roman"/>
                          <a:cs typeface="Times New Roman"/>
                        </a:rPr>
                        <a:t>6</a:t>
                      </a:r>
                      <a:endParaRPr sz="1100">
                        <a:latin typeface="Times New Roman"/>
                        <a:cs typeface="Times New Roman"/>
                      </a:endParaRPr>
                    </a:p>
                  </a:txBody>
                  <a:tcPr marL="0" marR="0" marT="635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marL="35560" marR="96520" indent="0" defTabSz="914400" eaLnBrk="1" fontAlgn="auto" latinLnBrk="0" hangingPunct="1">
                        <a:lnSpc>
                          <a:spcPts val="1100"/>
                        </a:lnSpc>
                        <a:spcBef>
                          <a:spcPts val="150"/>
                        </a:spcBef>
                        <a:spcAft>
                          <a:spcPts val="0"/>
                        </a:spcAft>
                        <a:buClrTx/>
                        <a:buSzTx/>
                        <a:buFontTx/>
                        <a:buNone/>
                        <a:tabLst/>
                        <a:defRPr/>
                      </a:pPr>
                      <a:endParaRPr lang="tr-TR" sz="1100" dirty="0">
                        <a:latin typeface="Times New Roman"/>
                        <a:cs typeface="Times New Roman"/>
                      </a:endParaRPr>
                    </a:p>
                  </a:txBody>
                  <a:tcPr marL="0" marR="0" marT="1905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nSpc>
                          <a:spcPct val="100000"/>
                        </a:lnSpc>
                        <a:spcBef>
                          <a:spcPts val="10"/>
                        </a:spcBef>
                      </a:pPr>
                      <a:endParaRPr lang="tr-TR" sz="1100" dirty="0">
                        <a:latin typeface="Times New Roman"/>
                        <a:cs typeface="Times New Roman"/>
                      </a:endParaRPr>
                    </a:p>
                  </a:txBody>
                  <a:tcPr marL="0" marR="0" marT="127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nSpc>
                          <a:spcPct val="100000"/>
                        </a:lnSpc>
                      </a:pPr>
                      <a:endParaRPr lang="tr-TR" sz="1000" dirty="0">
                        <a:latin typeface="Times New Roman"/>
                        <a:cs typeface="Times New Roman"/>
                      </a:endParaRPr>
                    </a:p>
                  </a:txBody>
                  <a:tcPr marL="0" marR="0" marT="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nSpc>
                          <a:spcPct val="100000"/>
                        </a:lnSpc>
                      </a:pPr>
                      <a:endParaRPr lang="tr-TR" sz="1000" dirty="0">
                        <a:latin typeface="Times New Roman"/>
                        <a:cs typeface="Times New Roman"/>
                      </a:endParaRPr>
                    </a:p>
                  </a:txBody>
                  <a:tcPr marL="0" marR="0" marT="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8"/>
                  </a:ext>
                </a:extLst>
              </a:tr>
              <a:tr h="872426">
                <a:tc>
                  <a:txBody>
                    <a:bodyPr/>
                    <a:lstStyle/>
                    <a:p>
                      <a:pPr marR="41275" algn="ctr">
                        <a:lnSpc>
                          <a:spcPct val="100000"/>
                        </a:lnSpc>
                        <a:spcBef>
                          <a:spcPts val="810"/>
                        </a:spcBef>
                      </a:pPr>
                      <a:r>
                        <a:rPr sz="1100" b="1" dirty="0">
                          <a:solidFill>
                            <a:srgbClr val="231F20"/>
                          </a:solidFill>
                          <a:latin typeface="Times New Roman"/>
                          <a:cs typeface="Times New Roman"/>
                        </a:rPr>
                        <a:t>7</a:t>
                      </a:r>
                      <a:endParaRPr sz="1100">
                        <a:latin typeface="Times New Roman"/>
                        <a:cs typeface="Times New Roman"/>
                      </a:endParaRPr>
                    </a:p>
                  </a:txBody>
                  <a:tcPr marL="0" marR="0" marT="10287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marL="35560" marR="96520">
                        <a:lnSpc>
                          <a:spcPts val="1100"/>
                        </a:lnSpc>
                        <a:spcBef>
                          <a:spcPts val="150"/>
                        </a:spcBef>
                      </a:pPr>
                      <a:endParaRPr sz="1100" dirty="0">
                        <a:latin typeface="Times New Roman"/>
                        <a:cs typeface="Times New Roman"/>
                      </a:endParaRPr>
                    </a:p>
                  </a:txBody>
                  <a:tcPr marL="0" marR="0" marT="19050"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marL="35560" marR="55880">
                        <a:lnSpc>
                          <a:spcPts val="1100"/>
                        </a:lnSpc>
                        <a:spcBef>
                          <a:spcPts val="290"/>
                        </a:spcBef>
                      </a:pPr>
                      <a:endParaRPr sz="1100" dirty="0">
                        <a:latin typeface="Times New Roman"/>
                        <a:cs typeface="Times New Roman"/>
                      </a:endParaRPr>
                    </a:p>
                  </a:txBody>
                  <a:tcPr marL="0" marR="0" marT="36830"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nSpc>
                          <a:spcPct val="100000"/>
                        </a:lnSpc>
                        <a:spcBef>
                          <a:spcPts val="25"/>
                        </a:spcBef>
                      </a:pPr>
                      <a:endParaRPr sz="1000" dirty="0">
                        <a:latin typeface="Times New Roman"/>
                        <a:cs typeface="Times New Roman"/>
                      </a:endParaRPr>
                    </a:p>
                  </a:txBody>
                  <a:tcPr marL="0" marR="0" marT="3175"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nSpc>
                          <a:spcPct val="100000"/>
                        </a:lnSpc>
                        <a:spcBef>
                          <a:spcPts val="25"/>
                        </a:spcBef>
                      </a:pPr>
                      <a:endParaRPr sz="1000" dirty="0">
                        <a:latin typeface="Times New Roman"/>
                        <a:cs typeface="Times New Roman"/>
                      </a:endParaRPr>
                    </a:p>
                  </a:txBody>
                  <a:tcPr marL="0" marR="0" marT="3175"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9"/>
                  </a:ext>
                </a:extLst>
              </a:tr>
              <a:tr h="501424">
                <a:tc>
                  <a:txBody>
                    <a:bodyPr/>
                    <a:lstStyle/>
                    <a:p>
                      <a:pPr marR="41275" algn="ctr">
                        <a:lnSpc>
                          <a:spcPct val="100000"/>
                        </a:lnSpc>
                        <a:spcBef>
                          <a:spcPts val="1170"/>
                        </a:spcBef>
                      </a:pPr>
                      <a:r>
                        <a:rPr sz="1100" b="1" dirty="0">
                          <a:solidFill>
                            <a:srgbClr val="231F20"/>
                          </a:solidFill>
                          <a:latin typeface="Times New Roman"/>
                          <a:cs typeface="Times New Roman"/>
                        </a:rPr>
                        <a:t>8</a:t>
                      </a:r>
                      <a:endParaRPr sz="1100">
                        <a:latin typeface="Times New Roman"/>
                        <a:cs typeface="Times New Roman"/>
                      </a:endParaRPr>
                    </a:p>
                  </a:txBody>
                  <a:tcPr marL="0" marR="0" marT="14859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nSpc>
                          <a:spcPct val="100000"/>
                        </a:lnSpc>
                      </a:pPr>
                      <a:endParaRPr sz="1100" dirty="0">
                        <a:latin typeface="Times New Roman"/>
                        <a:cs typeface="Times New Roman"/>
                      </a:endParaRPr>
                    </a:p>
                  </a:txBody>
                  <a:tcPr marL="0" marR="0" marT="0" marB="0">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marL="35560" marR="257175">
                        <a:lnSpc>
                          <a:spcPts val="1200"/>
                        </a:lnSpc>
                        <a:spcBef>
                          <a:spcPts val="355"/>
                        </a:spcBef>
                      </a:pPr>
                      <a:endParaRPr sz="1100" dirty="0">
                        <a:latin typeface="Times New Roman"/>
                        <a:cs typeface="Times New Roman"/>
                      </a:endParaRPr>
                    </a:p>
                  </a:txBody>
                  <a:tcPr marL="0" marR="0" marT="45085" marB="0">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ctr">
                        <a:lnSpc>
                          <a:spcPct val="100000"/>
                        </a:lnSpc>
                      </a:pPr>
                      <a:endParaRPr sz="1100" dirty="0">
                        <a:latin typeface="Times New Roman"/>
                        <a:cs typeface="Times New Roman"/>
                      </a:endParaRPr>
                    </a:p>
                  </a:txBody>
                  <a:tcPr marL="0" marR="0" marT="0" marB="0">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ctr">
                        <a:lnSpc>
                          <a:spcPct val="100000"/>
                        </a:lnSpc>
                      </a:pPr>
                      <a:endParaRPr sz="1100" dirty="0">
                        <a:latin typeface="Times New Roman"/>
                        <a:cs typeface="Times New Roman"/>
                      </a:endParaRPr>
                    </a:p>
                  </a:txBody>
                  <a:tcPr marL="0" marR="0" marT="0" marB="0">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10"/>
                  </a:ext>
                </a:extLst>
              </a:tr>
              <a:tr h="547953">
                <a:tc>
                  <a:txBody>
                    <a:bodyPr/>
                    <a:lstStyle/>
                    <a:p>
                      <a:pPr>
                        <a:lnSpc>
                          <a:spcPct val="100000"/>
                        </a:lnSpc>
                        <a:spcBef>
                          <a:spcPts val="50"/>
                        </a:spcBef>
                      </a:pPr>
                      <a:endParaRPr sz="1450">
                        <a:latin typeface="Times New Roman"/>
                        <a:cs typeface="Times New Roman"/>
                      </a:endParaRPr>
                    </a:p>
                    <a:p>
                      <a:pPr marR="41275" algn="ctr">
                        <a:lnSpc>
                          <a:spcPct val="100000"/>
                        </a:lnSpc>
                      </a:pPr>
                      <a:r>
                        <a:rPr sz="1100" b="1" dirty="0">
                          <a:solidFill>
                            <a:srgbClr val="231F20"/>
                          </a:solidFill>
                          <a:latin typeface="Times New Roman"/>
                          <a:cs typeface="Times New Roman"/>
                        </a:rPr>
                        <a:t>9</a:t>
                      </a:r>
                      <a:endParaRPr sz="1100">
                        <a:latin typeface="Times New Roman"/>
                        <a:cs typeface="Times New Roman"/>
                      </a:endParaRPr>
                    </a:p>
                  </a:txBody>
                  <a:tcPr marL="0" marR="0" marT="635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nSpc>
                          <a:spcPct val="100000"/>
                        </a:lnSpc>
                      </a:pPr>
                      <a:endParaRPr sz="1100" dirty="0">
                        <a:latin typeface="Times New Roman"/>
                        <a:cs typeface="Times New Roman"/>
                      </a:endParaRPr>
                    </a:p>
                  </a:txBody>
                  <a:tcPr marL="0" marR="0" marT="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marL="35560" marR="257175">
                        <a:lnSpc>
                          <a:spcPts val="1200"/>
                        </a:lnSpc>
                        <a:spcBef>
                          <a:spcPts val="355"/>
                        </a:spcBef>
                      </a:pPr>
                      <a:endParaRPr lang="tr-TR" sz="1100" baseline="0" dirty="0">
                        <a:latin typeface="Times New Roman"/>
                        <a:cs typeface="Times New Roman"/>
                      </a:endParaRPr>
                    </a:p>
                  </a:txBody>
                  <a:tcPr marL="0" marR="0" marT="4508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ctr">
                        <a:lnSpc>
                          <a:spcPct val="100000"/>
                        </a:lnSpc>
                      </a:pPr>
                      <a:endParaRPr sz="1100" dirty="0">
                        <a:latin typeface="Times New Roman"/>
                        <a:cs typeface="Times New Roman"/>
                      </a:endParaRPr>
                    </a:p>
                  </a:txBody>
                  <a:tcPr marL="0" marR="0" marT="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ctr">
                        <a:lnSpc>
                          <a:spcPct val="100000"/>
                        </a:lnSpc>
                      </a:pPr>
                      <a:endParaRPr sz="1100" dirty="0">
                        <a:latin typeface="Times New Roman"/>
                        <a:cs typeface="Times New Roman"/>
                      </a:endParaRPr>
                    </a:p>
                  </a:txBody>
                  <a:tcPr marL="0" marR="0" marT="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1"/>
                  </a:ext>
                </a:extLst>
              </a:tr>
              <a:tr h="547951">
                <a:tc>
                  <a:txBody>
                    <a:bodyPr/>
                    <a:lstStyle/>
                    <a:p>
                      <a:pPr>
                        <a:lnSpc>
                          <a:spcPct val="100000"/>
                        </a:lnSpc>
                        <a:spcBef>
                          <a:spcPts val="50"/>
                        </a:spcBef>
                      </a:pPr>
                      <a:endParaRPr sz="1450">
                        <a:latin typeface="Times New Roman"/>
                        <a:cs typeface="Times New Roman"/>
                      </a:endParaRPr>
                    </a:p>
                    <a:p>
                      <a:pPr marR="41275" algn="ctr">
                        <a:lnSpc>
                          <a:spcPct val="100000"/>
                        </a:lnSpc>
                      </a:pPr>
                      <a:r>
                        <a:rPr sz="1100" b="1" spc="5" dirty="0">
                          <a:solidFill>
                            <a:srgbClr val="231F20"/>
                          </a:solidFill>
                          <a:latin typeface="Times New Roman"/>
                          <a:cs typeface="Times New Roman"/>
                        </a:rPr>
                        <a:t>10</a:t>
                      </a:r>
                      <a:endParaRPr sz="1100">
                        <a:latin typeface="Times New Roman"/>
                        <a:cs typeface="Times New Roman"/>
                      </a:endParaRPr>
                    </a:p>
                  </a:txBody>
                  <a:tcPr marL="0" marR="0" marT="635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marL="35560" marR="83185" indent="0" defTabSz="914400" eaLnBrk="1" fontAlgn="auto" latinLnBrk="0" hangingPunct="1">
                        <a:lnSpc>
                          <a:spcPts val="1200"/>
                        </a:lnSpc>
                        <a:spcBef>
                          <a:spcPts val="355"/>
                        </a:spcBef>
                        <a:spcAft>
                          <a:spcPts val="0"/>
                        </a:spcAft>
                        <a:buClrTx/>
                        <a:buSzTx/>
                        <a:buFontTx/>
                        <a:buNone/>
                        <a:tabLst/>
                        <a:defRPr/>
                      </a:pPr>
                      <a:endParaRPr lang="tr-TR" sz="1100" dirty="0">
                        <a:latin typeface="Times New Roman"/>
                        <a:cs typeface="Times New Roman"/>
                      </a:endParaRPr>
                    </a:p>
                  </a:txBody>
                  <a:tcPr marL="0" marR="0" marT="4508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marL="35560" marR="664210">
                        <a:lnSpc>
                          <a:spcPts val="1200"/>
                        </a:lnSpc>
                        <a:spcBef>
                          <a:spcPts val="355"/>
                        </a:spcBef>
                      </a:pPr>
                      <a:endParaRPr sz="1100" dirty="0">
                        <a:latin typeface="Times New Roman"/>
                        <a:cs typeface="Times New Roman"/>
                      </a:endParaRPr>
                    </a:p>
                  </a:txBody>
                  <a:tcPr marL="0" marR="0" marT="4508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ctr">
                        <a:lnSpc>
                          <a:spcPct val="100000"/>
                        </a:lnSpc>
                      </a:pPr>
                      <a:endParaRPr sz="1100" dirty="0">
                        <a:latin typeface="Times New Roman"/>
                        <a:cs typeface="Times New Roman"/>
                      </a:endParaRPr>
                    </a:p>
                  </a:txBody>
                  <a:tcPr marL="0" marR="0" marT="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ctr">
                        <a:lnSpc>
                          <a:spcPct val="100000"/>
                        </a:lnSpc>
                      </a:pPr>
                      <a:endParaRPr sz="1100" dirty="0">
                        <a:latin typeface="Times New Roman"/>
                        <a:cs typeface="Times New Roman"/>
                      </a:endParaRPr>
                    </a:p>
                  </a:txBody>
                  <a:tcPr marL="0" marR="0" marT="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2"/>
                  </a:ext>
                </a:extLst>
              </a:tr>
              <a:tr h="500791">
                <a:tc>
                  <a:txBody>
                    <a:bodyPr/>
                    <a:lstStyle/>
                    <a:p>
                      <a:pPr marR="41275" algn="ctr">
                        <a:lnSpc>
                          <a:spcPct val="100000"/>
                        </a:lnSpc>
                        <a:spcBef>
                          <a:spcPts val="1170"/>
                        </a:spcBef>
                      </a:pPr>
                      <a:r>
                        <a:rPr sz="1100" b="1" spc="5" dirty="0">
                          <a:solidFill>
                            <a:srgbClr val="231F20"/>
                          </a:solidFill>
                          <a:latin typeface="Times New Roman"/>
                          <a:cs typeface="Times New Roman"/>
                        </a:rPr>
                        <a:t>11</a:t>
                      </a:r>
                      <a:endParaRPr sz="1100">
                        <a:latin typeface="Times New Roman"/>
                        <a:cs typeface="Times New Roman"/>
                      </a:endParaRPr>
                    </a:p>
                  </a:txBody>
                  <a:tcPr marL="0" marR="0" marT="14859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marL="35560" marR="96520" indent="0" defTabSz="914400" eaLnBrk="1" fontAlgn="auto" latinLnBrk="0" hangingPunct="1">
                        <a:lnSpc>
                          <a:spcPts val="1200"/>
                        </a:lnSpc>
                        <a:spcBef>
                          <a:spcPts val="355"/>
                        </a:spcBef>
                        <a:spcAft>
                          <a:spcPts val="0"/>
                        </a:spcAft>
                        <a:buClrTx/>
                        <a:buSzTx/>
                        <a:buFontTx/>
                        <a:buNone/>
                        <a:tabLst/>
                        <a:defRPr/>
                      </a:pPr>
                      <a:endParaRPr lang="tr-TR" sz="1100" dirty="0">
                        <a:latin typeface="Times New Roman"/>
                        <a:cs typeface="Times New Roman"/>
                      </a:endParaRPr>
                    </a:p>
                  </a:txBody>
                  <a:tcPr marL="0" marR="0" marT="4508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marL="35560" marR="190500">
                        <a:lnSpc>
                          <a:spcPts val="1200"/>
                        </a:lnSpc>
                        <a:spcBef>
                          <a:spcPts val="355"/>
                        </a:spcBef>
                      </a:pPr>
                      <a:endParaRPr sz="1100" dirty="0">
                        <a:latin typeface="Times New Roman"/>
                        <a:cs typeface="Times New Roman"/>
                      </a:endParaRPr>
                    </a:p>
                  </a:txBody>
                  <a:tcPr marL="0" marR="0" marT="4508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ctr">
                        <a:lnSpc>
                          <a:spcPct val="100000"/>
                        </a:lnSpc>
                      </a:pPr>
                      <a:endParaRPr sz="1100" dirty="0">
                        <a:latin typeface="Times New Roman"/>
                        <a:cs typeface="Times New Roman"/>
                      </a:endParaRPr>
                    </a:p>
                  </a:txBody>
                  <a:tcPr marL="0" marR="0" marT="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ctr">
                        <a:lnSpc>
                          <a:spcPct val="100000"/>
                        </a:lnSpc>
                      </a:pPr>
                      <a:endParaRPr sz="1100" dirty="0">
                        <a:latin typeface="Times New Roman"/>
                        <a:cs typeface="Times New Roman"/>
                      </a:endParaRPr>
                    </a:p>
                  </a:txBody>
                  <a:tcPr marL="0" marR="0" marT="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3"/>
                  </a:ext>
                </a:extLst>
              </a:tr>
              <a:tr h="547953">
                <a:tc>
                  <a:txBody>
                    <a:bodyPr/>
                    <a:lstStyle/>
                    <a:p>
                      <a:pPr>
                        <a:lnSpc>
                          <a:spcPct val="100000"/>
                        </a:lnSpc>
                        <a:spcBef>
                          <a:spcPts val="50"/>
                        </a:spcBef>
                      </a:pPr>
                      <a:endParaRPr sz="1450">
                        <a:latin typeface="Times New Roman"/>
                        <a:cs typeface="Times New Roman"/>
                      </a:endParaRPr>
                    </a:p>
                    <a:p>
                      <a:pPr marR="41275" algn="ctr">
                        <a:lnSpc>
                          <a:spcPct val="100000"/>
                        </a:lnSpc>
                      </a:pPr>
                      <a:r>
                        <a:rPr sz="1100" b="1" spc="5" dirty="0">
                          <a:solidFill>
                            <a:srgbClr val="231F20"/>
                          </a:solidFill>
                          <a:latin typeface="Times New Roman"/>
                          <a:cs typeface="Times New Roman"/>
                        </a:rPr>
                        <a:t>12</a:t>
                      </a:r>
                      <a:endParaRPr sz="1100">
                        <a:latin typeface="Times New Roman"/>
                        <a:cs typeface="Times New Roman"/>
                      </a:endParaRPr>
                    </a:p>
                  </a:txBody>
                  <a:tcPr marL="0" marR="0" marT="635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marL="35560" marR="96520" indent="0" defTabSz="914400" eaLnBrk="1" fontAlgn="auto" latinLnBrk="0" hangingPunct="1">
                        <a:lnSpc>
                          <a:spcPts val="1200"/>
                        </a:lnSpc>
                        <a:spcBef>
                          <a:spcPts val="355"/>
                        </a:spcBef>
                        <a:spcAft>
                          <a:spcPts val="0"/>
                        </a:spcAft>
                        <a:buClrTx/>
                        <a:buSzTx/>
                        <a:buFontTx/>
                        <a:buNone/>
                        <a:tabLst/>
                        <a:defRPr/>
                      </a:pPr>
                      <a:endParaRPr lang="tr-TR" sz="1100" dirty="0">
                        <a:latin typeface="Times New Roman"/>
                        <a:cs typeface="Times New Roman"/>
                      </a:endParaRPr>
                    </a:p>
                  </a:txBody>
                  <a:tcPr marL="0" marR="0" marT="4508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marL="35560" marR="190500">
                        <a:lnSpc>
                          <a:spcPts val="1200"/>
                        </a:lnSpc>
                        <a:spcBef>
                          <a:spcPts val="355"/>
                        </a:spcBef>
                      </a:pPr>
                      <a:endParaRPr sz="1100" dirty="0">
                        <a:latin typeface="Times New Roman"/>
                        <a:cs typeface="Times New Roman"/>
                      </a:endParaRPr>
                    </a:p>
                  </a:txBody>
                  <a:tcPr marL="0" marR="0" marT="4508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ctr">
                        <a:lnSpc>
                          <a:spcPct val="100000"/>
                        </a:lnSpc>
                      </a:pPr>
                      <a:endParaRPr sz="1100" dirty="0">
                        <a:latin typeface="Times New Roman"/>
                        <a:cs typeface="Times New Roman"/>
                      </a:endParaRPr>
                    </a:p>
                  </a:txBody>
                  <a:tcPr marL="0" marR="0" marT="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ctr">
                        <a:lnSpc>
                          <a:spcPct val="100000"/>
                        </a:lnSpc>
                      </a:pPr>
                      <a:endParaRPr sz="1100" dirty="0">
                        <a:latin typeface="Times New Roman"/>
                        <a:cs typeface="Times New Roman"/>
                      </a:endParaRPr>
                    </a:p>
                  </a:txBody>
                  <a:tcPr marL="0" marR="0" marT="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4"/>
                  </a:ext>
                </a:extLst>
              </a:tr>
              <a:tr h="500791">
                <a:tc>
                  <a:txBody>
                    <a:bodyPr/>
                    <a:lstStyle/>
                    <a:p>
                      <a:pPr marR="41275" algn="ctr">
                        <a:lnSpc>
                          <a:spcPct val="100000"/>
                        </a:lnSpc>
                        <a:spcBef>
                          <a:spcPts val="620"/>
                        </a:spcBef>
                      </a:pPr>
                      <a:r>
                        <a:rPr sz="1100" b="1" spc="5" dirty="0">
                          <a:solidFill>
                            <a:srgbClr val="231F20"/>
                          </a:solidFill>
                          <a:latin typeface="Times New Roman"/>
                          <a:cs typeface="Times New Roman"/>
                        </a:rPr>
                        <a:t>13</a:t>
                      </a:r>
                      <a:endParaRPr sz="1100">
                        <a:latin typeface="Times New Roman"/>
                        <a:cs typeface="Times New Roman"/>
                      </a:endParaRPr>
                    </a:p>
                  </a:txBody>
                  <a:tcPr marL="0" marR="0" marT="7874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marL="35560" marR="96520" indent="0" defTabSz="914400" eaLnBrk="1" fontAlgn="auto" latinLnBrk="0" hangingPunct="1">
                        <a:lnSpc>
                          <a:spcPts val="1200"/>
                        </a:lnSpc>
                        <a:spcBef>
                          <a:spcPts val="355"/>
                        </a:spcBef>
                        <a:spcAft>
                          <a:spcPts val="0"/>
                        </a:spcAft>
                        <a:buClrTx/>
                        <a:buSzTx/>
                        <a:buFontTx/>
                        <a:buNone/>
                        <a:tabLst/>
                        <a:defRPr/>
                      </a:pPr>
                      <a:endParaRPr lang="tr-TR" sz="1100" dirty="0">
                        <a:latin typeface="Times New Roman"/>
                        <a:cs typeface="Times New Roman"/>
                      </a:endParaRPr>
                    </a:p>
                  </a:txBody>
                  <a:tcPr marL="0" marR="0" marT="4508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marL="35560" marR="190500">
                        <a:lnSpc>
                          <a:spcPts val="1200"/>
                        </a:lnSpc>
                        <a:spcBef>
                          <a:spcPts val="355"/>
                        </a:spcBef>
                      </a:pPr>
                      <a:endParaRPr sz="1100" dirty="0">
                        <a:latin typeface="Times New Roman"/>
                        <a:cs typeface="Times New Roman"/>
                      </a:endParaRPr>
                    </a:p>
                  </a:txBody>
                  <a:tcPr marL="0" marR="0" marT="4508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ctr">
                        <a:lnSpc>
                          <a:spcPct val="100000"/>
                        </a:lnSpc>
                      </a:pPr>
                      <a:endParaRPr sz="1100" dirty="0">
                        <a:latin typeface="Times New Roman"/>
                        <a:cs typeface="Times New Roman"/>
                      </a:endParaRPr>
                    </a:p>
                  </a:txBody>
                  <a:tcPr marL="0" marR="0" marT="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ctr">
                        <a:lnSpc>
                          <a:spcPct val="100000"/>
                        </a:lnSpc>
                      </a:pPr>
                      <a:endParaRPr sz="1100" dirty="0">
                        <a:latin typeface="Times New Roman"/>
                        <a:cs typeface="Times New Roman"/>
                      </a:endParaRPr>
                    </a:p>
                  </a:txBody>
                  <a:tcPr marL="0" marR="0" marT="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5"/>
                  </a:ext>
                </a:extLst>
              </a:tr>
              <a:tr h="500791">
                <a:tc>
                  <a:txBody>
                    <a:bodyPr/>
                    <a:lstStyle/>
                    <a:p>
                      <a:pPr marR="41275" algn="ctr">
                        <a:lnSpc>
                          <a:spcPct val="100000"/>
                        </a:lnSpc>
                        <a:spcBef>
                          <a:spcPts val="620"/>
                        </a:spcBef>
                      </a:pPr>
                      <a:r>
                        <a:rPr sz="1100" b="1" spc="5" dirty="0">
                          <a:solidFill>
                            <a:srgbClr val="231F20"/>
                          </a:solidFill>
                          <a:latin typeface="Times New Roman"/>
                          <a:cs typeface="Times New Roman"/>
                        </a:rPr>
                        <a:t>14</a:t>
                      </a:r>
                      <a:endParaRPr sz="1100">
                        <a:latin typeface="Times New Roman"/>
                        <a:cs typeface="Times New Roman"/>
                      </a:endParaRPr>
                    </a:p>
                  </a:txBody>
                  <a:tcPr marL="0" marR="0" marT="7874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marL="35560" marR="96520" indent="0" defTabSz="914400" eaLnBrk="1" fontAlgn="auto" latinLnBrk="0" hangingPunct="1">
                        <a:lnSpc>
                          <a:spcPts val="1200"/>
                        </a:lnSpc>
                        <a:spcBef>
                          <a:spcPts val="355"/>
                        </a:spcBef>
                        <a:spcAft>
                          <a:spcPts val="0"/>
                        </a:spcAft>
                        <a:buClrTx/>
                        <a:buSzTx/>
                        <a:buFontTx/>
                        <a:buNone/>
                        <a:tabLst/>
                        <a:defRPr/>
                      </a:pPr>
                      <a:endParaRPr lang="tr-TR" sz="1100" dirty="0">
                        <a:latin typeface="Times New Roman"/>
                        <a:cs typeface="Times New Roman"/>
                      </a:endParaRPr>
                    </a:p>
                  </a:txBody>
                  <a:tcPr marL="0" marR="0" marT="4508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marL="35560" marR="190500" indent="0" defTabSz="914400" eaLnBrk="1" fontAlgn="auto" latinLnBrk="0" hangingPunct="1">
                        <a:lnSpc>
                          <a:spcPts val="1200"/>
                        </a:lnSpc>
                        <a:spcBef>
                          <a:spcPts val="355"/>
                        </a:spcBef>
                        <a:spcAft>
                          <a:spcPts val="0"/>
                        </a:spcAft>
                        <a:buClrTx/>
                        <a:buSzTx/>
                        <a:buFontTx/>
                        <a:buNone/>
                        <a:tabLst/>
                        <a:defRPr/>
                      </a:pPr>
                      <a:endParaRPr lang="tr-TR" sz="1100" dirty="0">
                        <a:latin typeface="Times New Roman"/>
                        <a:cs typeface="Times New Roman"/>
                      </a:endParaRPr>
                    </a:p>
                  </a:txBody>
                  <a:tcPr marL="0" marR="0" marT="4508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ctr">
                        <a:lnSpc>
                          <a:spcPct val="100000"/>
                        </a:lnSpc>
                      </a:pPr>
                      <a:endParaRPr sz="1100" dirty="0">
                        <a:latin typeface="Times New Roman"/>
                        <a:cs typeface="Times New Roman"/>
                      </a:endParaRPr>
                    </a:p>
                  </a:txBody>
                  <a:tcPr marL="0" marR="0" marT="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ctr">
                        <a:lnSpc>
                          <a:spcPct val="100000"/>
                        </a:lnSpc>
                      </a:pPr>
                      <a:endParaRPr sz="1100" dirty="0">
                        <a:latin typeface="Times New Roman"/>
                        <a:cs typeface="Times New Roman"/>
                      </a:endParaRPr>
                    </a:p>
                  </a:txBody>
                  <a:tcPr marL="0" marR="0" marT="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6"/>
                  </a:ext>
                </a:extLst>
              </a:tr>
              <a:tr h="500791">
                <a:tc>
                  <a:txBody>
                    <a:bodyPr/>
                    <a:lstStyle/>
                    <a:p>
                      <a:pPr marR="41275" algn="ctr">
                        <a:lnSpc>
                          <a:spcPct val="100000"/>
                        </a:lnSpc>
                        <a:spcBef>
                          <a:spcPts val="620"/>
                        </a:spcBef>
                      </a:pPr>
                      <a:r>
                        <a:rPr sz="1100" b="1" spc="5" dirty="0">
                          <a:solidFill>
                            <a:srgbClr val="231F20"/>
                          </a:solidFill>
                          <a:latin typeface="Times New Roman"/>
                          <a:cs typeface="Times New Roman"/>
                        </a:rPr>
                        <a:t>15</a:t>
                      </a:r>
                      <a:endParaRPr sz="1100">
                        <a:latin typeface="Times New Roman"/>
                        <a:cs typeface="Times New Roman"/>
                      </a:endParaRPr>
                    </a:p>
                  </a:txBody>
                  <a:tcPr marL="0" marR="0" marT="7874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marL="35560" marR="96520" indent="0" defTabSz="914400" eaLnBrk="1" fontAlgn="auto" latinLnBrk="0" hangingPunct="1">
                        <a:lnSpc>
                          <a:spcPts val="1200"/>
                        </a:lnSpc>
                        <a:spcBef>
                          <a:spcPts val="355"/>
                        </a:spcBef>
                        <a:spcAft>
                          <a:spcPts val="0"/>
                        </a:spcAft>
                        <a:buClrTx/>
                        <a:buSzTx/>
                        <a:buFontTx/>
                        <a:buNone/>
                        <a:tabLst/>
                        <a:defRPr/>
                      </a:pPr>
                      <a:endParaRPr lang="tr-TR" sz="1100" dirty="0">
                        <a:latin typeface="Times New Roman"/>
                        <a:cs typeface="Times New Roman"/>
                      </a:endParaRPr>
                    </a:p>
                  </a:txBody>
                  <a:tcPr marL="0" marR="0" marT="4508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marL="35560" marR="190500" indent="0" defTabSz="914400" eaLnBrk="1" fontAlgn="auto" latinLnBrk="0" hangingPunct="1">
                        <a:lnSpc>
                          <a:spcPts val="1200"/>
                        </a:lnSpc>
                        <a:spcBef>
                          <a:spcPts val="355"/>
                        </a:spcBef>
                        <a:spcAft>
                          <a:spcPts val="0"/>
                        </a:spcAft>
                        <a:buClrTx/>
                        <a:buSzTx/>
                        <a:buFontTx/>
                        <a:buNone/>
                        <a:tabLst/>
                        <a:defRPr/>
                      </a:pPr>
                      <a:endParaRPr lang="tr-TR" sz="1100" dirty="0">
                        <a:latin typeface="Times New Roman"/>
                        <a:cs typeface="Times New Roman"/>
                      </a:endParaRPr>
                    </a:p>
                  </a:txBody>
                  <a:tcPr marL="0" marR="0" marT="4508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ctr">
                        <a:lnSpc>
                          <a:spcPct val="100000"/>
                        </a:lnSpc>
                      </a:pPr>
                      <a:endParaRPr sz="1100" dirty="0">
                        <a:latin typeface="Times New Roman"/>
                        <a:cs typeface="Times New Roman"/>
                      </a:endParaRPr>
                    </a:p>
                  </a:txBody>
                  <a:tcPr marL="0" marR="0" marT="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ctr">
                        <a:lnSpc>
                          <a:spcPct val="100000"/>
                        </a:lnSpc>
                      </a:pPr>
                      <a:endParaRPr sz="1100" dirty="0">
                        <a:latin typeface="Times New Roman"/>
                        <a:cs typeface="Times New Roman"/>
                      </a:endParaRPr>
                    </a:p>
                  </a:txBody>
                  <a:tcPr marL="0" marR="0" marT="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7"/>
                  </a:ext>
                </a:extLst>
              </a:tr>
            </a:tbl>
          </a:graphicData>
        </a:graphic>
      </p:graphicFrame>
      <p:sp>
        <p:nvSpPr>
          <p:cNvPr id="3" name="Dikdörtgen 2"/>
          <p:cNvSpPr/>
          <p:nvPr/>
        </p:nvSpPr>
        <p:spPr>
          <a:xfrm>
            <a:off x="3206750" y="9372600"/>
            <a:ext cx="609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32</a:t>
            </a:r>
          </a:p>
        </p:txBody>
      </p:sp>
    </p:spTree>
    <p:extLst>
      <p:ext uri="{BB962C8B-B14F-4D97-AF65-F5344CB8AC3E}">
        <p14:creationId xmlns:p14="http://schemas.microsoft.com/office/powerpoint/2010/main" val="11992065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46388" y="2192853"/>
            <a:ext cx="4527550" cy="1753300"/>
          </a:xfrm>
          <a:prstGeom prst="rect">
            <a:avLst/>
          </a:prstGeom>
        </p:spPr>
        <p:txBody>
          <a:bodyPr vert="horz" wrap="square" lIns="0" tIns="12700" rIns="0" bIns="0" rtlCol="0">
            <a:spAutoFit/>
          </a:bodyPr>
          <a:lstStyle/>
          <a:p>
            <a:pPr marL="472440" marR="5080" indent="-460375" algn="ctr">
              <a:lnSpc>
                <a:spcPct val="130000"/>
              </a:lnSpc>
              <a:spcBef>
                <a:spcPts val="100"/>
              </a:spcBef>
            </a:pPr>
            <a:r>
              <a:rPr lang="tr-TR" sz="2900" spc="-200" dirty="0">
                <a:solidFill>
                  <a:srgbClr val="FFFFFF"/>
                </a:solidFill>
              </a:rPr>
              <a:t>    </a:t>
            </a:r>
            <a:r>
              <a:rPr sz="2900" spc="-200" dirty="0">
                <a:solidFill>
                  <a:srgbClr val="FFFFFF"/>
                </a:solidFill>
              </a:rPr>
              <a:t>M</a:t>
            </a:r>
            <a:r>
              <a:rPr sz="2900" spc="-140" dirty="0">
                <a:solidFill>
                  <a:srgbClr val="FFFFFF"/>
                </a:solidFill>
              </a:rPr>
              <a:t>İLLÎ</a:t>
            </a:r>
            <a:r>
              <a:rPr lang="tr-TR" sz="2900" spc="-195" dirty="0">
                <a:solidFill>
                  <a:srgbClr val="FFFFFF"/>
                </a:solidFill>
              </a:rPr>
              <a:t> </a:t>
            </a:r>
            <a:r>
              <a:rPr sz="2900" spc="-215" dirty="0">
                <a:solidFill>
                  <a:srgbClr val="FFFFFF"/>
                </a:solidFill>
              </a:rPr>
              <a:t>E</a:t>
            </a:r>
            <a:r>
              <a:rPr lang="tr-TR" sz="2900" spc="114" dirty="0">
                <a:solidFill>
                  <a:srgbClr val="FFFFFF"/>
                </a:solidFill>
              </a:rPr>
              <a:t>Ğ</a:t>
            </a:r>
            <a:r>
              <a:rPr sz="2900" spc="114" dirty="0">
                <a:solidFill>
                  <a:srgbClr val="FFFFFF"/>
                </a:solidFill>
              </a:rPr>
              <a:t>İT</a:t>
            </a:r>
            <a:r>
              <a:rPr sz="2900" spc="140" dirty="0">
                <a:solidFill>
                  <a:srgbClr val="FFFFFF"/>
                </a:solidFill>
              </a:rPr>
              <a:t>İ</a:t>
            </a:r>
            <a:r>
              <a:rPr sz="2900" spc="-225" dirty="0">
                <a:solidFill>
                  <a:srgbClr val="FFFFFF"/>
                </a:solidFill>
              </a:rPr>
              <a:t>M</a:t>
            </a:r>
            <a:r>
              <a:rPr lang="tr-TR" sz="2900" spc="-195" dirty="0">
                <a:solidFill>
                  <a:srgbClr val="FFFFFF"/>
                </a:solidFill>
              </a:rPr>
              <a:t> MÜDÜRLÜĞÜ</a:t>
            </a:r>
            <a:r>
              <a:rPr sz="2900" spc="40" dirty="0">
                <a:solidFill>
                  <a:srgbClr val="FFFFFF"/>
                </a:solidFill>
              </a:rPr>
              <a:t> </a:t>
            </a:r>
            <a:r>
              <a:rPr sz="2900" spc="70" dirty="0">
                <a:solidFill>
                  <a:srgbClr val="FFFFFF"/>
                </a:solidFill>
              </a:rPr>
              <a:t>202</a:t>
            </a:r>
            <a:r>
              <a:rPr lang="tr-TR" sz="2900" spc="70" dirty="0">
                <a:solidFill>
                  <a:srgbClr val="FFFFFF"/>
                </a:solidFill>
              </a:rPr>
              <a:t>5</a:t>
            </a:r>
            <a:r>
              <a:rPr sz="2900" spc="-195" dirty="0">
                <a:solidFill>
                  <a:srgbClr val="FFFFFF"/>
                </a:solidFill>
              </a:rPr>
              <a:t> </a:t>
            </a:r>
            <a:r>
              <a:rPr sz="2900" spc="-170" dirty="0">
                <a:solidFill>
                  <a:srgbClr val="FFFFFF"/>
                </a:solidFill>
              </a:rPr>
              <a:t>YILI</a:t>
            </a:r>
            <a:r>
              <a:rPr sz="2900" spc="-195" dirty="0">
                <a:solidFill>
                  <a:srgbClr val="FFFFFF"/>
                </a:solidFill>
              </a:rPr>
              <a:t> </a:t>
            </a:r>
            <a:r>
              <a:rPr sz="2900" spc="-80" dirty="0">
                <a:solidFill>
                  <a:srgbClr val="FFFFFF"/>
                </a:solidFill>
              </a:rPr>
              <a:t>İŞ</a:t>
            </a:r>
            <a:r>
              <a:rPr sz="2900" spc="-195" dirty="0">
                <a:solidFill>
                  <a:srgbClr val="FFFFFF"/>
                </a:solidFill>
              </a:rPr>
              <a:t> </a:t>
            </a:r>
            <a:r>
              <a:rPr sz="2900" spc="-235" dirty="0">
                <a:solidFill>
                  <a:srgbClr val="FFFFFF"/>
                </a:solidFill>
              </a:rPr>
              <a:t>T</a:t>
            </a:r>
            <a:r>
              <a:rPr sz="2900" spc="-200" dirty="0">
                <a:solidFill>
                  <a:srgbClr val="FFFFFF"/>
                </a:solidFill>
              </a:rPr>
              <a:t>A</a:t>
            </a:r>
            <a:r>
              <a:rPr sz="2900" spc="-180" dirty="0">
                <a:solidFill>
                  <a:srgbClr val="FFFFFF"/>
                </a:solidFill>
              </a:rPr>
              <a:t>KV</a:t>
            </a:r>
            <a:r>
              <a:rPr sz="2900" spc="-40" dirty="0">
                <a:solidFill>
                  <a:srgbClr val="FFFFFF"/>
                </a:solidFill>
              </a:rPr>
              <a:t>İ</a:t>
            </a:r>
            <a:r>
              <a:rPr sz="2900" spc="-200" dirty="0">
                <a:solidFill>
                  <a:srgbClr val="FFFFFF"/>
                </a:solidFill>
              </a:rPr>
              <a:t>M</a:t>
            </a:r>
            <a:r>
              <a:rPr sz="2900" spc="-40" dirty="0">
                <a:solidFill>
                  <a:srgbClr val="FFFFFF"/>
                </a:solidFill>
              </a:rPr>
              <a:t>İ</a:t>
            </a:r>
            <a:endParaRPr sz="2900" dirty="0"/>
          </a:p>
        </p:txBody>
      </p:sp>
      <p:sp>
        <p:nvSpPr>
          <p:cNvPr id="33" name="object 33"/>
          <p:cNvSpPr txBox="1"/>
          <p:nvPr/>
        </p:nvSpPr>
        <p:spPr>
          <a:xfrm>
            <a:off x="720001" y="4824006"/>
            <a:ext cx="5580380" cy="418063"/>
          </a:xfrm>
          <a:prstGeom prst="rect">
            <a:avLst/>
          </a:prstGeom>
          <a:ln w="25400">
            <a:solidFill>
              <a:srgbClr val="981B22"/>
            </a:solidFill>
          </a:ln>
        </p:spPr>
        <p:txBody>
          <a:bodyPr vert="horz" wrap="square" lIns="0" tIns="33020" rIns="0" bIns="0" rtlCol="0">
            <a:spAutoFit/>
          </a:bodyPr>
          <a:lstStyle/>
          <a:p>
            <a:pPr marL="3034030">
              <a:lnSpc>
                <a:spcPct val="100000"/>
              </a:lnSpc>
              <a:spcBef>
                <a:spcPts val="260"/>
              </a:spcBef>
            </a:pPr>
            <a:r>
              <a:rPr sz="2300" b="1" spc="-110" dirty="0">
                <a:solidFill>
                  <a:srgbClr val="981B22"/>
                </a:solidFill>
                <a:latin typeface="Times New Roman"/>
                <a:cs typeface="Times New Roman"/>
              </a:rPr>
              <a:t>HAZİRAN</a:t>
            </a:r>
            <a:r>
              <a:rPr sz="2300" b="1" spc="175" dirty="0">
                <a:solidFill>
                  <a:srgbClr val="981B22"/>
                </a:solidFill>
                <a:latin typeface="Times New Roman"/>
                <a:cs typeface="Times New Roman"/>
              </a:rPr>
              <a:t> </a:t>
            </a:r>
            <a:r>
              <a:rPr sz="2500" b="1" spc="20" dirty="0">
                <a:solidFill>
                  <a:srgbClr val="981B22"/>
                </a:solidFill>
                <a:latin typeface="Times New Roman"/>
                <a:cs typeface="Times New Roman"/>
              </a:rPr>
              <a:t>202</a:t>
            </a:r>
            <a:r>
              <a:rPr lang="tr-TR" sz="2500" b="1" spc="20" dirty="0">
                <a:solidFill>
                  <a:srgbClr val="981B22"/>
                </a:solidFill>
                <a:latin typeface="Times New Roman"/>
                <a:cs typeface="Times New Roman"/>
              </a:rPr>
              <a:t>5</a:t>
            </a:r>
            <a:endParaRPr sz="2500" dirty="0">
              <a:latin typeface="Times New Roman"/>
              <a:cs typeface="Times New Roman"/>
            </a:endParaRPr>
          </a:p>
        </p:txBody>
      </p:sp>
      <p:sp>
        <p:nvSpPr>
          <p:cNvPr id="34" name="object 34"/>
          <p:cNvSpPr txBox="1">
            <a:spLocks noGrp="1"/>
          </p:cNvSpPr>
          <p:nvPr>
            <p:ph type="sldNum" sz="quarter" idx="7"/>
          </p:nvPr>
        </p:nvSpPr>
        <p:spPr>
          <a:xfrm>
            <a:off x="3372154" y="9390716"/>
            <a:ext cx="276225" cy="166712"/>
          </a:xfrm>
          <a:prstGeom prst="rect">
            <a:avLst/>
          </a:prstGeom>
        </p:spPr>
        <p:txBody>
          <a:bodyPr vert="horz" wrap="square" lIns="0" tIns="0" rIns="0" bIns="0" rtlCol="0">
            <a:spAutoFit/>
          </a:bodyPr>
          <a:lstStyle/>
          <a:p>
            <a:pPr marL="38100">
              <a:lnSpc>
                <a:spcPts val="1290"/>
              </a:lnSpc>
            </a:pPr>
            <a:r>
              <a:rPr lang="tr-TR" spc="-30" dirty="0"/>
              <a:t>…..</a:t>
            </a:r>
            <a:endParaRPr spc="-30" dirty="0"/>
          </a:p>
        </p:txBody>
      </p:sp>
      <p:pic>
        <p:nvPicPr>
          <p:cNvPr id="36" name="Resim 35"/>
          <p:cNvPicPr>
            <a:picLocks noChangeAspect="1"/>
          </p:cNvPicPr>
          <p:nvPr/>
        </p:nvPicPr>
        <p:blipFill>
          <a:blip r:embed="rId2"/>
          <a:stretch>
            <a:fillRect/>
          </a:stretch>
        </p:blipFill>
        <p:spPr>
          <a:xfrm>
            <a:off x="844551" y="5349448"/>
            <a:ext cx="5455830" cy="3337352"/>
          </a:xfrm>
          <a:prstGeom prst="rect">
            <a:avLst/>
          </a:prstGeom>
        </p:spPr>
      </p:pic>
      <p:sp>
        <p:nvSpPr>
          <p:cNvPr id="6" name="Dikdörtgen 5"/>
          <p:cNvSpPr/>
          <p:nvPr/>
        </p:nvSpPr>
        <p:spPr>
          <a:xfrm>
            <a:off x="3206750" y="9372600"/>
            <a:ext cx="609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33</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621593171"/>
              </p:ext>
            </p:extLst>
          </p:nvPr>
        </p:nvGraphicFramePr>
        <p:xfrm>
          <a:off x="311150" y="720005"/>
          <a:ext cx="6477000" cy="8563506"/>
        </p:xfrm>
        <a:graphic>
          <a:graphicData uri="http://schemas.openxmlformats.org/drawingml/2006/table">
            <a:tbl>
              <a:tblPr firstRow="1" bandRow="1">
                <a:tableStyleId>{2D5ABB26-0587-4C30-8999-92F81FD0307C}</a:tableStyleId>
              </a:tblPr>
              <a:tblGrid>
                <a:gridCol w="586779">
                  <a:extLst>
                    <a:ext uri="{9D8B030D-6E8A-4147-A177-3AD203B41FA5}">
                      <a16:colId xmlns:a16="http://schemas.microsoft.com/office/drawing/2014/main" val="20000"/>
                    </a:ext>
                  </a:extLst>
                </a:gridCol>
                <a:gridCol w="1326650">
                  <a:extLst>
                    <a:ext uri="{9D8B030D-6E8A-4147-A177-3AD203B41FA5}">
                      <a16:colId xmlns:a16="http://schemas.microsoft.com/office/drawing/2014/main" val="20001"/>
                    </a:ext>
                  </a:extLst>
                </a:gridCol>
                <a:gridCol w="2891993">
                  <a:extLst>
                    <a:ext uri="{9D8B030D-6E8A-4147-A177-3AD203B41FA5}">
                      <a16:colId xmlns:a16="http://schemas.microsoft.com/office/drawing/2014/main" val="20002"/>
                    </a:ext>
                  </a:extLst>
                </a:gridCol>
                <a:gridCol w="835789">
                  <a:extLst>
                    <a:ext uri="{9D8B030D-6E8A-4147-A177-3AD203B41FA5}">
                      <a16:colId xmlns:a16="http://schemas.microsoft.com/office/drawing/2014/main" val="20003"/>
                    </a:ext>
                  </a:extLst>
                </a:gridCol>
                <a:gridCol w="835789">
                  <a:extLst>
                    <a:ext uri="{9D8B030D-6E8A-4147-A177-3AD203B41FA5}">
                      <a16:colId xmlns:a16="http://schemas.microsoft.com/office/drawing/2014/main" val="20004"/>
                    </a:ext>
                  </a:extLst>
                </a:gridCol>
              </a:tblGrid>
              <a:tr h="288000">
                <a:tc gridSpan="5">
                  <a:txBody>
                    <a:bodyPr/>
                    <a:lstStyle/>
                    <a:p>
                      <a:pPr marL="1270" algn="ctr">
                        <a:lnSpc>
                          <a:spcPct val="100000"/>
                        </a:lnSpc>
                        <a:spcBef>
                          <a:spcPts val="340"/>
                        </a:spcBef>
                      </a:pPr>
                      <a:r>
                        <a:rPr sz="1200" b="1" spc="-55" dirty="0">
                          <a:solidFill>
                            <a:srgbClr val="FFFFFF"/>
                          </a:solidFill>
                          <a:latin typeface="Times New Roman"/>
                          <a:cs typeface="Times New Roman"/>
                        </a:rPr>
                        <a:t>HAZİRAN</a:t>
                      </a:r>
                      <a:endParaRPr sz="1200" dirty="0">
                        <a:latin typeface="Times New Roman"/>
                        <a:cs typeface="Times New Roman"/>
                      </a:endParaRPr>
                    </a:p>
                  </a:txBody>
                  <a:tcPr marL="0" marR="0" marT="4318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solidFill>
                      <a:srgbClr val="8F232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5270">
                <a:tc rowSpan="2">
                  <a:txBody>
                    <a:bodyPr/>
                    <a:lstStyle/>
                    <a:p>
                      <a:pPr marL="76835" marR="24765" indent="-44450">
                        <a:lnSpc>
                          <a:spcPts val="1200"/>
                        </a:lnSpc>
                        <a:spcBef>
                          <a:spcPts val="819"/>
                        </a:spcBef>
                      </a:pPr>
                      <a:r>
                        <a:rPr sz="1100" b="1" dirty="0">
                          <a:solidFill>
                            <a:srgbClr val="231F20"/>
                          </a:solidFill>
                          <a:latin typeface="Times New Roman"/>
                          <a:cs typeface="Times New Roman"/>
                        </a:rPr>
                        <a:t>SIRA  </a:t>
                      </a:r>
                      <a:r>
                        <a:rPr sz="1100" b="1" spc="-20" dirty="0">
                          <a:solidFill>
                            <a:srgbClr val="231F20"/>
                          </a:solidFill>
                          <a:latin typeface="Times New Roman"/>
                          <a:cs typeface="Times New Roman"/>
                        </a:rPr>
                        <a:t>NO</a:t>
                      </a:r>
                      <a:endParaRPr sz="1100">
                        <a:latin typeface="Times New Roman"/>
                        <a:cs typeface="Times New Roman"/>
                      </a:endParaRPr>
                    </a:p>
                  </a:txBody>
                  <a:tcPr marL="0" marR="0" marT="104139"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rowSpan="2">
                  <a:txBody>
                    <a:bodyPr/>
                    <a:lstStyle/>
                    <a:p>
                      <a:pPr marL="35560" marR="378460">
                        <a:lnSpc>
                          <a:spcPts val="1200"/>
                        </a:lnSpc>
                        <a:spcBef>
                          <a:spcPts val="819"/>
                        </a:spcBef>
                      </a:pPr>
                      <a:r>
                        <a:rPr sz="1100" b="1" dirty="0">
                          <a:solidFill>
                            <a:srgbClr val="231F20"/>
                          </a:solidFill>
                          <a:latin typeface="Times New Roman"/>
                          <a:cs typeface="Times New Roman"/>
                        </a:rPr>
                        <a:t>SO</a:t>
                      </a:r>
                      <a:r>
                        <a:rPr sz="1100" b="1" spc="-10" dirty="0">
                          <a:solidFill>
                            <a:srgbClr val="231F20"/>
                          </a:solidFill>
                          <a:latin typeface="Times New Roman"/>
                          <a:cs typeface="Times New Roman"/>
                        </a:rPr>
                        <a:t>R</a:t>
                      </a:r>
                      <a:r>
                        <a:rPr sz="1100" b="1" spc="15" dirty="0">
                          <a:solidFill>
                            <a:srgbClr val="231F20"/>
                          </a:solidFill>
                          <a:latin typeface="Times New Roman"/>
                          <a:cs typeface="Times New Roman"/>
                        </a:rPr>
                        <a:t>U</a:t>
                      </a:r>
                      <a:r>
                        <a:rPr sz="1100" b="1" spc="5" dirty="0">
                          <a:solidFill>
                            <a:srgbClr val="231F20"/>
                          </a:solidFill>
                          <a:latin typeface="Times New Roman"/>
                          <a:cs typeface="Times New Roman"/>
                        </a:rPr>
                        <a:t>M</a:t>
                      </a:r>
                      <a:r>
                        <a:rPr sz="1100" b="1" spc="-35" dirty="0">
                          <a:solidFill>
                            <a:srgbClr val="231F20"/>
                          </a:solidFill>
                          <a:latin typeface="Times New Roman"/>
                          <a:cs typeface="Times New Roman"/>
                        </a:rPr>
                        <a:t>L</a:t>
                      </a:r>
                      <a:r>
                        <a:rPr sz="1100" b="1" dirty="0">
                          <a:solidFill>
                            <a:srgbClr val="231F20"/>
                          </a:solidFill>
                          <a:latin typeface="Times New Roman"/>
                          <a:cs typeface="Times New Roman"/>
                        </a:rPr>
                        <a:t>U  </a:t>
                      </a:r>
                      <a:r>
                        <a:rPr sz="1100" b="1" spc="-60" dirty="0">
                          <a:solidFill>
                            <a:srgbClr val="231F20"/>
                          </a:solidFill>
                          <a:latin typeface="Times New Roman"/>
                          <a:cs typeface="Times New Roman"/>
                        </a:rPr>
                        <a:t>BİRİM</a:t>
                      </a:r>
                      <a:endParaRPr sz="1100">
                        <a:latin typeface="Times New Roman"/>
                        <a:cs typeface="Times New Roman"/>
                      </a:endParaRPr>
                    </a:p>
                  </a:txBody>
                  <a:tcPr marL="0" marR="0" marT="104139"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rowSpan="2">
                  <a:txBody>
                    <a:bodyPr/>
                    <a:lstStyle/>
                    <a:p>
                      <a:pPr>
                        <a:lnSpc>
                          <a:spcPct val="100000"/>
                        </a:lnSpc>
                        <a:spcBef>
                          <a:spcPts val="15"/>
                        </a:spcBef>
                      </a:pPr>
                      <a:endParaRPr sz="1100">
                        <a:latin typeface="Times New Roman"/>
                        <a:cs typeface="Times New Roman"/>
                      </a:endParaRPr>
                    </a:p>
                    <a:p>
                      <a:pPr algn="ctr">
                        <a:lnSpc>
                          <a:spcPct val="100000"/>
                        </a:lnSpc>
                      </a:pPr>
                      <a:r>
                        <a:rPr sz="1100" b="1" spc="-65" dirty="0">
                          <a:solidFill>
                            <a:srgbClr val="231F20"/>
                          </a:solidFill>
                          <a:latin typeface="Times New Roman"/>
                          <a:cs typeface="Times New Roman"/>
                        </a:rPr>
                        <a:t>F</a:t>
                      </a:r>
                      <a:r>
                        <a:rPr sz="1100" b="1" spc="30" dirty="0">
                          <a:solidFill>
                            <a:srgbClr val="231F20"/>
                          </a:solidFill>
                          <a:latin typeface="Times New Roman"/>
                          <a:cs typeface="Times New Roman"/>
                        </a:rPr>
                        <a:t>A</a:t>
                      </a:r>
                      <a:r>
                        <a:rPr sz="1100" b="1" spc="5" dirty="0">
                          <a:solidFill>
                            <a:srgbClr val="231F20"/>
                          </a:solidFill>
                          <a:latin typeface="Times New Roman"/>
                          <a:cs typeface="Times New Roman"/>
                        </a:rPr>
                        <a:t>A</a:t>
                      </a:r>
                      <a:r>
                        <a:rPr sz="1100" b="1" dirty="0">
                          <a:solidFill>
                            <a:srgbClr val="231F20"/>
                          </a:solidFill>
                          <a:latin typeface="Times New Roman"/>
                          <a:cs typeface="Times New Roman"/>
                        </a:rPr>
                        <a:t>LİY</a:t>
                      </a:r>
                      <a:r>
                        <a:rPr sz="1100" b="1" spc="-30" dirty="0">
                          <a:solidFill>
                            <a:srgbClr val="231F20"/>
                          </a:solidFill>
                          <a:latin typeface="Times New Roman"/>
                          <a:cs typeface="Times New Roman"/>
                        </a:rPr>
                        <a:t>E</a:t>
                      </a:r>
                      <a:r>
                        <a:rPr sz="1100" b="1" dirty="0">
                          <a:solidFill>
                            <a:srgbClr val="231F20"/>
                          </a:solidFill>
                          <a:latin typeface="Times New Roman"/>
                          <a:cs typeface="Times New Roman"/>
                        </a:rPr>
                        <a:t>T</a:t>
                      </a:r>
                      <a:r>
                        <a:rPr sz="1100" b="1" spc="-85" dirty="0">
                          <a:solidFill>
                            <a:srgbClr val="231F20"/>
                          </a:solidFill>
                          <a:latin typeface="Times New Roman"/>
                          <a:cs typeface="Times New Roman"/>
                        </a:rPr>
                        <a:t> </a:t>
                      </a:r>
                      <a:r>
                        <a:rPr sz="1100" b="1" spc="5" dirty="0">
                          <a:solidFill>
                            <a:srgbClr val="231F20"/>
                          </a:solidFill>
                          <a:latin typeface="Times New Roman"/>
                          <a:cs typeface="Times New Roman"/>
                        </a:rPr>
                        <a:t>A</a:t>
                      </a:r>
                      <a:r>
                        <a:rPr sz="1100" b="1" dirty="0">
                          <a:solidFill>
                            <a:srgbClr val="231F20"/>
                          </a:solidFill>
                          <a:latin typeface="Times New Roman"/>
                          <a:cs typeface="Times New Roman"/>
                        </a:rPr>
                        <a:t>DI</a:t>
                      </a:r>
                      <a:endParaRPr sz="1100">
                        <a:latin typeface="Times New Roman"/>
                        <a:cs typeface="Times New Roman"/>
                      </a:endParaRPr>
                    </a:p>
                  </a:txBody>
                  <a:tcPr marL="0" marR="0" marT="1905"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gridSpan="2">
                  <a:txBody>
                    <a:bodyPr/>
                    <a:lstStyle/>
                    <a:p>
                      <a:pPr algn="ctr">
                        <a:lnSpc>
                          <a:spcPct val="100000"/>
                        </a:lnSpc>
                        <a:spcBef>
                          <a:spcPts val="275"/>
                        </a:spcBef>
                      </a:pPr>
                      <a:r>
                        <a:rPr sz="1100" b="1" spc="-65" dirty="0">
                          <a:solidFill>
                            <a:srgbClr val="231F20"/>
                          </a:solidFill>
                          <a:latin typeface="Times New Roman"/>
                          <a:cs typeface="Times New Roman"/>
                        </a:rPr>
                        <a:t>TARİHİ</a:t>
                      </a:r>
                      <a:endParaRPr sz="1100">
                        <a:latin typeface="Times New Roman"/>
                        <a:cs typeface="Times New Roman"/>
                      </a:endParaRPr>
                    </a:p>
                  </a:txBody>
                  <a:tcPr marL="0" marR="0" marT="3492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255270">
                <a:tc vMerge="1">
                  <a:txBody>
                    <a:bodyPr/>
                    <a:lstStyle/>
                    <a:p>
                      <a:endParaRPr/>
                    </a:p>
                  </a:txBody>
                  <a:tcPr marL="0" marR="0" marT="104139"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vMerge="1">
                  <a:txBody>
                    <a:bodyPr/>
                    <a:lstStyle/>
                    <a:p>
                      <a:endParaRPr/>
                    </a:p>
                  </a:txBody>
                  <a:tcPr marL="0" marR="0" marT="104139"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vMerge="1">
                  <a:txBody>
                    <a:bodyPr/>
                    <a:lstStyle/>
                    <a:p>
                      <a:endParaRPr/>
                    </a:p>
                  </a:txBody>
                  <a:tcPr marL="0" marR="0" marT="190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marL="91440">
                        <a:lnSpc>
                          <a:spcPct val="100000"/>
                        </a:lnSpc>
                        <a:spcBef>
                          <a:spcPts val="275"/>
                        </a:spcBef>
                      </a:pPr>
                      <a:r>
                        <a:rPr sz="1100" b="1" spc="-35" dirty="0">
                          <a:solidFill>
                            <a:srgbClr val="231F20"/>
                          </a:solidFill>
                          <a:latin typeface="Times New Roman"/>
                          <a:cs typeface="Times New Roman"/>
                        </a:rPr>
                        <a:t>Başlangıç</a:t>
                      </a:r>
                      <a:endParaRPr sz="1100">
                        <a:latin typeface="Times New Roman"/>
                        <a:cs typeface="Times New Roman"/>
                      </a:endParaRPr>
                    </a:p>
                  </a:txBody>
                  <a:tcPr marL="0" marR="0" marT="34925"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ctr">
                        <a:lnSpc>
                          <a:spcPct val="100000"/>
                        </a:lnSpc>
                        <a:spcBef>
                          <a:spcPts val="275"/>
                        </a:spcBef>
                      </a:pPr>
                      <a:r>
                        <a:rPr sz="1100" b="1" spc="-20" dirty="0">
                          <a:solidFill>
                            <a:srgbClr val="231F20"/>
                          </a:solidFill>
                          <a:latin typeface="Times New Roman"/>
                          <a:cs typeface="Times New Roman"/>
                        </a:rPr>
                        <a:t>Bitiş</a:t>
                      </a:r>
                      <a:endParaRPr sz="1100">
                        <a:latin typeface="Times New Roman"/>
                        <a:cs typeface="Times New Roman"/>
                      </a:endParaRPr>
                    </a:p>
                  </a:txBody>
                  <a:tcPr marL="0" marR="0" marT="34925"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2"/>
                  </a:ext>
                </a:extLst>
              </a:tr>
              <a:tr h="543516">
                <a:tc>
                  <a:txBody>
                    <a:bodyPr/>
                    <a:lstStyle/>
                    <a:p>
                      <a:pPr>
                        <a:lnSpc>
                          <a:spcPct val="100000"/>
                        </a:lnSpc>
                        <a:spcBef>
                          <a:spcPts val="30"/>
                        </a:spcBef>
                      </a:pPr>
                      <a:endParaRPr sz="1200">
                        <a:latin typeface="Times New Roman"/>
                        <a:cs typeface="Times New Roman"/>
                      </a:endParaRPr>
                    </a:p>
                    <a:p>
                      <a:pPr marR="41275" algn="ctr">
                        <a:lnSpc>
                          <a:spcPct val="100000"/>
                        </a:lnSpc>
                      </a:pPr>
                      <a:r>
                        <a:rPr sz="1100" b="1" dirty="0">
                          <a:solidFill>
                            <a:srgbClr val="231F20"/>
                          </a:solidFill>
                          <a:latin typeface="Times New Roman"/>
                          <a:cs typeface="Times New Roman"/>
                        </a:rPr>
                        <a:t>1</a:t>
                      </a:r>
                      <a:endParaRPr sz="1100">
                        <a:latin typeface="Times New Roman"/>
                        <a:cs typeface="Times New Roman"/>
                      </a:endParaRPr>
                    </a:p>
                  </a:txBody>
                  <a:tcPr marL="0" marR="0" marT="381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İşyeri Sağlık ve Güvenlik Birimi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Yemek Hizmeti Sunan Okullara Menü Planlaması Yapılarak Okullara Gönderilmesi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1.06.2025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14.06.2025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3"/>
                  </a:ext>
                </a:extLst>
              </a:tr>
              <a:tr h="695915">
                <a:tc>
                  <a:txBody>
                    <a:bodyPr/>
                    <a:lstStyle/>
                    <a:p>
                      <a:pPr>
                        <a:lnSpc>
                          <a:spcPct val="100000"/>
                        </a:lnSpc>
                      </a:pPr>
                      <a:endParaRPr sz="1750">
                        <a:latin typeface="Times New Roman"/>
                        <a:cs typeface="Times New Roman"/>
                      </a:endParaRPr>
                    </a:p>
                    <a:p>
                      <a:pPr marR="41275" algn="ctr">
                        <a:lnSpc>
                          <a:spcPct val="100000"/>
                        </a:lnSpc>
                      </a:pPr>
                      <a:r>
                        <a:rPr sz="1100" b="1" dirty="0">
                          <a:solidFill>
                            <a:srgbClr val="231F20"/>
                          </a:solidFill>
                          <a:latin typeface="Times New Roman"/>
                          <a:cs typeface="Times New Roman"/>
                        </a:rPr>
                        <a:t>2</a:t>
                      </a:r>
                      <a:endParaRPr sz="1100">
                        <a:latin typeface="Times New Roman"/>
                        <a:cs typeface="Times New Roman"/>
                      </a:endParaRPr>
                    </a:p>
                  </a:txBody>
                  <a:tcPr marL="0" marR="0" marT="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Personel Şubesi (Atama)</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2025 Yılı Öğretmenlerin İl İçi İsteğe Bağlı Yer Değiştirme Duyurusu Kapsamında İş Ve İşlemlerin Yapılması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1.06.2025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14.06.2025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4"/>
                  </a:ext>
                </a:extLst>
              </a:tr>
              <a:tr h="391115">
                <a:tc>
                  <a:txBody>
                    <a:bodyPr/>
                    <a:lstStyle/>
                    <a:p>
                      <a:pPr marR="41275" algn="ctr">
                        <a:lnSpc>
                          <a:spcPct val="100000"/>
                        </a:lnSpc>
                        <a:spcBef>
                          <a:spcPts val="815"/>
                        </a:spcBef>
                      </a:pPr>
                      <a:r>
                        <a:rPr sz="1100" b="1" dirty="0">
                          <a:solidFill>
                            <a:srgbClr val="231F20"/>
                          </a:solidFill>
                          <a:latin typeface="Times New Roman"/>
                          <a:cs typeface="Times New Roman"/>
                        </a:rPr>
                        <a:t>3</a:t>
                      </a:r>
                      <a:endParaRPr sz="1100">
                        <a:latin typeface="Times New Roman"/>
                        <a:cs typeface="Times New Roman"/>
                      </a:endParaRPr>
                    </a:p>
                  </a:txBody>
                  <a:tcPr marL="0" marR="0" marT="10350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Personel Şubesi (Atama)</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2025 Yılı Milli Eğitim Bakanlığına Bağlı Özel Program Ve Proje Uygulayan Eğitim Kurumlarına Öğretmen Atama İş Ve İşlemlerinin Yapılması</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1.06.2025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14.06.2025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05"/>
                  </a:ext>
                </a:extLst>
              </a:tr>
              <a:tr h="543515">
                <a:tc>
                  <a:txBody>
                    <a:bodyPr/>
                    <a:lstStyle/>
                    <a:p>
                      <a:pPr>
                        <a:lnSpc>
                          <a:spcPct val="100000"/>
                        </a:lnSpc>
                        <a:spcBef>
                          <a:spcPts val="35"/>
                        </a:spcBef>
                      </a:pPr>
                      <a:endParaRPr sz="1200">
                        <a:latin typeface="Times New Roman"/>
                        <a:cs typeface="Times New Roman"/>
                      </a:endParaRPr>
                    </a:p>
                    <a:p>
                      <a:pPr marR="41275" algn="ctr">
                        <a:lnSpc>
                          <a:spcPct val="100000"/>
                        </a:lnSpc>
                      </a:pPr>
                      <a:r>
                        <a:rPr sz="1100" b="1" dirty="0">
                          <a:solidFill>
                            <a:srgbClr val="231F20"/>
                          </a:solidFill>
                          <a:latin typeface="Times New Roman"/>
                          <a:cs typeface="Times New Roman"/>
                        </a:rPr>
                        <a:t>4</a:t>
                      </a:r>
                      <a:endParaRPr sz="1100">
                        <a:latin typeface="Times New Roman"/>
                        <a:cs typeface="Times New Roman"/>
                      </a:endParaRPr>
                    </a:p>
                  </a:txBody>
                  <a:tcPr marL="0" marR="0" marT="444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Temel Eğitim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Yaşam Becerileri Projesinin yıl sonu raporunun hazırlanması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1.06.2025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20.06.2025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6"/>
                  </a:ext>
                </a:extLst>
              </a:tr>
              <a:tr h="391115">
                <a:tc>
                  <a:txBody>
                    <a:bodyPr/>
                    <a:lstStyle/>
                    <a:p>
                      <a:pPr marR="41275" algn="ctr">
                        <a:lnSpc>
                          <a:spcPct val="100000"/>
                        </a:lnSpc>
                        <a:spcBef>
                          <a:spcPts val="815"/>
                        </a:spcBef>
                      </a:pPr>
                      <a:r>
                        <a:rPr sz="1100" b="1" dirty="0">
                          <a:solidFill>
                            <a:srgbClr val="231F20"/>
                          </a:solidFill>
                          <a:latin typeface="Times New Roman"/>
                          <a:cs typeface="Times New Roman"/>
                        </a:rPr>
                        <a:t>5</a:t>
                      </a:r>
                      <a:endParaRPr sz="1100">
                        <a:latin typeface="Times New Roman"/>
                        <a:cs typeface="Times New Roman"/>
                      </a:endParaRPr>
                    </a:p>
                  </a:txBody>
                  <a:tcPr marL="0" marR="0" marT="10350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İşyeri Sağlık ve Güvenlik Birimi-Sivil Savunma Birimi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Öğretmenevleri İş Sağlığı ve Güvenliği, Sivil Savunma  Denetimlerinin Yapılması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1.06.2025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30.06.2025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7"/>
                  </a:ext>
                </a:extLst>
              </a:tr>
              <a:tr h="543515">
                <a:tc>
                  <a:txBody>
                    <a:bodyPr/>
                    <a:lstStyle/>
                    <a:p>
                      <a:pPr>
                        <a:lnSpc>
                          <a:spcPct val="100000"/>
                        </a:lnSpc>
                        <a:spcBef>
                          <a:spcPts val="35"/>
                        </a:spcBef>
                      </a:pPr>
                      <a:endParaRPr sz="1200">
                        <a:latin typeface="Times New Roman"/>
                        <a:cs typeface="Times New Roman"/>
                      </a:endParaRPr>
                    </a:p>
                    <a:p>
                      <a:pPr marR="41275" algn="ctr">
                        <a:lnSpc>
                          <a:spcPct val="100000"/>
                        </a:lnSpc>
                      </a:pPr>
                      <a:r>
                        <a:rPr sz="1100" b="1" dirty="0">
                          <a:solidFill>
                            <a:srgbClr val="231F20"/>
                          </a:solidFill>
                          <a:latin typeface="Times New Roman"/>
                          <a:cs typeface="Times New Roman"/>
                        </a:rPr>
                        <a:t>6</a:t>
                      </a:r>
                      <a:endParaRPr sz="1100">
                        <a:latin typeface="Times New Roman"/>
                        <a:cs typeface="Times New Roman"/>
                      </a:endParaRPr>
                    </a:p>
                  </a:txBody>
                  <a:tcPr marL="0" marR="0" marT="444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Ortaöğretim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İl Milli Eğitim Danışma Komisyonu Toplantısı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1.06.2025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30.06.2025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8"/>
                  </a:ext>
                </a:extLst>
              </a:tr>
              <a:tr h="543515">
                <a:tc>
                  <a:txBody>
                    <a:bodyPr/>
                    <a:lstStyle/>
                    <a:p>
                      <a:pPr>
                        <a:lnSpc>
                          <a:spcPct val="100000"/>
                        </a:lnSpc>
                        <a:spcBef>
                          <a:spcPts val="35"/>
                        </a:spcBef>
                      </a:pPr>
                      <a:endParaRPr sz="1200">
                        <a:latin typeface="Times New Roman"/>
                        <a:cs typeface="Times New Roman"/>
                      </a:endParaRPr>
                    </a:p>
                    <a:p>
                      <a:pPr marR="41275" algn="ctr">
                        <a:lnSpc>
                          <a:spcPct val="100000"/>
                        </a:lnSpc>
                        <a:spcBef>
                          <a:spcPts val="5"/>
                        </a:spcBef>
                      </a:pPr>
                      <a:r>
                        <a:rPr sz="1100" b="1" dirty="0">
                          <a:solidFill>
                            <a:srgbClr val="231F20"/>
                          </a:solidFill>
                          <a:latin typeface="Times New Roman"/>
                          <a:cs typeface="Times New Roman"/>
                        </a:rPr>
                        <a:t>7</a:t>
                      </a:r>
                      <a:endParaRPr sz="1100">
                        <a:latin typeface="Times New Roman"/>
                        <a:cs typeface="Times New Roman"/>
                      </a:endParaRPr>
                    </a:p>
                  </a:txBody>
                  <a:tcPr marL="0" marR="0" marT="444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Öğretim Kurumları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Motorlu Taşıt Sürücüleri  Kursları  Teorik ve  Direksiyon Uygulama Dersleri  İnceleme  ve Kontrolleri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1.06.2025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30.06.2025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9"/>
                  </a:ext>
                </a:extLst>
              </a:tr>
              <a:tr h="695915">
                <a:tc>
                  <a:txBody>
                    <a:bodyPr/>
                    <a:lstStyle/>
                    <a:p>
                      <a:pPr>
                        <a:lnSpc>
                          <a:spcPct val="100000"/>
                        </a:lnSpc>
                        <a:spcBef>
                          <a:spcPts val="5"/>
                        </a:spcBef>
                      </a:pPr>
                      <a:endParaRPr sz="1750">
                        <a:latin typeface="Times New Roman"/>
                        <a:cs typeface="Times New Roman"/>
                      </a:endParaRPr>
                    </a:p>
                    <a:p>
                      <a:pPr marR="41275" algn="ctr">
                        <a:lnSpc>
                          <a:spcPct val="100000"/>
                        </a:lnSpc>
                      </a:pPr>
                      <a:r>
                        <a:rPr sz="1100" b="1" dirty="0">
                          <a:solidFill>
                            <a:srgbClr val="231F20"/>
                          </a:solidFill>
                          <a:latin typeface="Times New Roman"/>
                          <a:cs typeface="Times New Roman"/>
                        </a:rPr>
                        <a:t>8</a:t>
                      </a:r>
                      <a:endParaRPr sz="1100">
                        <a:latin typeface="Times New Roman"/>
                        <a:cs typeface="Times New Roman"/>
                      </a:endParaRPr>
                    </a:p>
                  </a:txBody>
                  <a:tcPr marL="0" marR="0" marT="63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Öğretim Kurumları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Ulaştırma Hizmetleri Mesleki Eğitim ve Geliştirme Kursları  Teorik  Dersleri  İnceleme  ve Kontrolleri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1.06.2025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30.06.2025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0"/>
                  </a:ext>
                </a:extLst>
              </a:tr>
              <a:tr h="695916">
                <a:tc>
                  <a:txBody>
                    <a:bodyPr/>
                    <a:lstStyle/>
                    <a:p>
                      <a:pPr>
                        <a:lnSpc>
                          <a:spcPct val="100000"/>
                        </a:lnSpc>
                        <a:spcBef>
                          <a:spcPts val="5"/>
                        </a:spcBef>
                      </a:pPr>
                      <a:endParaRPr sz="1750">
                        <a:latin typeface="Times New Roman"/>
                        <a:cs typeface="Times New Roman"/>
                      </a:endParaRPr>
                    </a:p>
                    <a:p>
                      <a:pPr marR="41275" algn="ctr">
                        <a:lnSpc>
                          <a:spcPct val="100000"/>
                        </a:lnSpc>
                      </a:pPr>
                      <a:r>
                        <a:rPr sz="1100" b="1" dirty="0">
                          <a:solidFill>
                            <a:srgbClr val="231F20"/>
                          </a:solidFill>
                          <a:latin typeface="Times New Roman"/>
                          <a:cs typeface="Times New Roman"/>
                        </a:rPr>
                        <a:t>9</a:t>
                      </a:r>
                      <a:endParaRPr sz="1100">
                        <a:latin typeface="Times New Roman"/>
                        <a:cs typeface="Times New Roman"/>
                      </a:endParaRPr>
                    </a:p>
                  </a:txBody>
                  <a:tcPr marL="0" marR="0" marT="63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Öğretim Kurumları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Özel Motorlu Taşıt Sürücüleri  Kursları   Direksiyon Eğitimi Uygulama  Sınavlarının Yapılması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1.06.2025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30.06.2025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11"/>
                  </a:ext>
                </a:extLst>
              </a:tr>
              <a:tr h="695914">
                <a:tc>
                  <a:txBody>
                    <a:bodyPr/>
                    <a:lstStyle/>
                    <a:p>
                      <a:pPr>
                        <a:lnSpc>
                          <a:spcPct val="100000"/>
                        </a:lnSpc>
                        <a:spcBef>
                          <a:spcPts val="5"/>
                        </a:spcBef>
                      </a:pPr>
                      <a:endParaRPr sz="1750">
                        <a:latin typeface="Times New Roman"/>
                        <a:cs typeface="Times New Roman"/>
                      </a:endParaRPr>
                    </a:p>
                    <a:p>
                      <a:pPr marR="41275" algn="ctr">
                        <a:lnSpc>
                          <a:spcPct val="100000"/>
                        </a:lnSpc>
                        <a:spcBef>
                          <a:spcPts val="5"/>
                        </a:spcBef>
                      </a:pPr>
                      <a:r>
                        <a:rPr sz="1100" b="1" spc="5" dirty="0">
                          <a:solidFill>
                            <a:srgbClr val="231F20"/>
                          </a:solidFill>
                          <a:latin typeface="Times New Roman"/>
                          <a:cs typeface="Times New Roman"/>
                        </a:rPr>
                        <a:t>10</a:t>
                      </a:r>
                      <a:endParaRPr sz="1100">
                        <a:latin typeface="Times New Roman"/>
                        <a:cs typeface="Times New Roman"/>
                      </a:endParaRPr>
                    </a:p>
                  </a:txBody>
                  <a:tcPr marL="0" marR="0" marT="63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Öğretim Kurumları Şubesi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Ulaştırma Hizmetleri Mesleki Eğitim ve Geliştirme Kursları  Sınavının Yapılması</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1.06.2025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30.06.2025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12"/>
                  </a:ext>
                </a:extLst>
              </a:tr>
              <a:tr h="543515">
                <a:tc>
                  <a:txBody>
                    <a:bodyPr/>
                    <a:lstStyle/>
                    <a:p>
                      <a:pPr>
                        <a:lnSpc>
                          <a:spcPct val="100000"/>
                        </a:lnSpc>
                        <a:spcBef>
                          <a:spcPts val="40"/>
                        </a:spcBef>
                      </a:pPr>
                      <a:endParaRPr sz="1200">
                        <a:latin typeface="Times New Roman"/>
                        <a:cs typeface="Times New Roman"/>
                      </a:endParaRPr>
                    </a:p>
                    <a:p>
                      <a:pPr marR="41275" algn="ctr">
                        <a:lnSpc>
                          <a:spcPct val="100000"/>
                        </a:lnSpc>
                      </a:pPr>
                      <a:r>
                        <a:rPr sz="1100" b="1" spc="5" dirty="0">
                          <a:solidFill>
                            <a:srgbClr val="231F20"/>
                          </a:solidFill>
                          <a:latin typeface="Times New Roman"/>
                          <a:cs typeface="Times New Roman"/>
                        </a:rPr>
                        <a:t>11</a:t>
                      </a:r>
                      <a:endParaRPr sz="1100">
                        <a:latin typeface="Times New Roman"/>
                        <a:cs typeface="Times New Roman"/>
                      </a:endParaRPr>
                    </a:p>
                  </a:txBody>
                  <a:tcPr marL="0" marR="0" marT="508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Öğretim Kurumları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İş Makineleri Sınavının Yapılması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1.06.2025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30.06.2025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3"/>
                  </a:ext>
                </a:extLst>
              </a:tr>
              <a:tr h="695916">
                <a:tc>
                  <a:txBody>
                    <a:bodyPr/>
                    <a:lstStyle/>
                    <a:p>
                      <a:pPr>
                        <a:lnSpc>
                          <a:spcPct val="100000"/>
                        </a:lnSpc>
                        <a:spcBef>
                          <a:spcPts val="10"/>
                        </a:spcBef>
                      </a:pPr>
                      <a:endParaRPr sz="1750">
                        <a:latin typeface="Times New Roman"/>
                        <a:cs typeface="Times New Roman"/>
                      </a:endParaRPr>
                    </a:p>
                    <a:p>
                      <a:pPr marR="41275" algn="ctr">
                        <a:lnSpc>
                          <a:spcPct val="100000"/>
                        </a:lnSpc>
                      </a:pPr>
                      <a:r>
                        <a:rPr sz="1100" b="1" spc="5" dirty="0">
                          <a:solidFill>
                            <a:srgbClr val="231F20"/>
                          </a:solidFill>
                          <a:latin typeface="Times New Roman"/>
                          <a:cs typeface="Times New Roman"/>
                        </a:rPr>
                        <a:t>12</a:t>
                      </a:r>
                      <a:endParaRPr sz="1100">
                        <a:latin typeface="Times New Roman"/>
                        <a:cs typeface="Times New Roman"/>
                      </a:endParaRPr>
                    </a:p>
                  </a:txBody>
                  <a:tcPr marL="0" marR="0" marT="127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Personel Şube (Atama)</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2025 Yılı Milli Eğitim Bakanlığına Bağlı Eğitim Kurumlarında İlk Defa Yönetici Görevlendirme kapsamında görevlendirmeye esas puanların ilanı, tercihlerin alınması, başvuruların onaylanması, başvuru sonuçlarının ilan edilmesi.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1.06.2025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30.06.2025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14"/>
                  </a:ext>
                </a:extLst>
              </a:tr>
              <a:tr h="391115">
                <a:tc>
                  <a:txBody>
                    <a:bodyPr/>
                    <a:lstStyle/>
                    <a:p>
                      <a:pPr marR="41275" algn="ctr">
                        <a:lnSpc>
                          <a:spcPct val="100000"/>
                        </a:lnSpc>
                        <a:spcBef>
                          <a:spcPts val="825"/>
                        </a:spcBef>
                      </a:pPr>
                      <a:r>
                        <a:rPr sz="1100" b="1" spc="5" dirty="0">
                          <a:solidFill>
                            <a:srgbClr val="231F20"/>
                          </a:solidFill>
                          <a:latin typeface="Times New Roman"/>
                          <a:cs typeface="Times New Roman"/>
                        </a:rPr>
                        <a:t>13</a:t>
                      </a:r>
                      <a:endParaRPr sz="1100">
                        <a:latin typeface="Times New Roman"/>
                        <a:cs typeface="Times New Roman"/>
                      </a:endParaRPr>
                    </a:p>
                  </a:txBody>
                  <a:tcPr marL="0" marR="0" marT="10477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Personel Şubesi (Atama</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Okulların Talepleri Doğrultusunda Belletici Öğretmen Görevlendirme</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1.06.2025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dirty="0">
                          <a:solidFill>
                            <a:srgbClr val="000000"/>
                          </a:solidFill>
                          <a:effectLst/>
                          <a:latin typeface="Times New Roman" panose="02020603050405020304" pitchFamily="18" charset="0"/>
                        </a:rPr>
                        <a:t>30.06.2025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15"/>
                  </a:ext>
                </a:extLst>
              </a:tr>
            </a:tbl>
          </a:graphicData>
        </a:graphic>
      </p:graphicFrame>
      <p:sp>
        <p:nvSpPr>
          <p:cNvPr id="3" name="object 3"/>
          <p:cNvSpPr txBox="1">
            <a:spLocks noGrp="1"/>
          </p:cNvSpPr>
          <p:nvPr>
            <p:ph type="sldNum" sz="quarter" idx="7"/>
          </p:nvPr>
        </p:nvSpPr>
        <p:spPr>
          <a:xfrm>
            <a:off x="3372154" y="9390716"/>
            <a:ext cx="276225" cy="166712"/>
          </a:xfrm>
          <a:prstGeom prst="rect">
            <a:avLst/>
          </a:prstGeom>
        </p:spPr>
        <p:txBody>
          <a:bodyPr vert="horz" wrap="square" lIns="0" tIns="0" rIns="0" bIns="0" rtlCol="0">
            <a:spAutoFit/>
          </a:bodyPr>
          <a:lstStyle/>
          <a:p>
            <a:pPr marL="38100">
              <a:lnSpc>
                <a:spcPts val="1290"/>
              </a:lnSpc>
            </a:pPr>
            <a:r>
              <a:rPr lang="tr-TR" spc="-30" dirty="0"/>
              <a:t>….</a:t>
            </a:r>
            <a:endParaRPr spc="-30" dirty="0"/>
          </a:p>
        </p:txBody>
      </p:sp>
      <p:sp>
        <p:nvSpPr>
          <p:cNvPr id="4" name="Dikdörtgen 3"/>
          <p:cNvSpPr/>
          <p:nvPr/>
        </p:nvSpPr>
        <p:spPr>
          <a:xfrm>
            <a:off x="3206750" y="9372600"/>
            <a:ext cx="609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34</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2280792179"/>
              </p:ext>
            </p:extLst>
          </p:nvPr>
        </p:nvGraphicFramePr>
        <p:xfrm>
          <a:off x="719999" y="720005"/>
          <a:ext cx="5580378" cy="8516607"/>
        </p:xfrm>
        <a:graphic>
          <a:graphicData uri="http://schemas.openxmlformats.org/drawingml/2006/table">
            <a:tbl>
              <a:tblPr firstRow="1" bandRow="1">
                <a:tableStyleId>{2D5ABB26-0587-4C30-8999-92F81FD0307C}</a:tableStyleId>
              </a:tblPr>
              <a:tblGrid>
                <a:gridCol w="505551">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2491649">
                  <a:extLst>
                    <a:ext uri="{9D8B030D-6E8A-4147-A177-3AD203B41FA5}">
                      <a16:colId xmlns:a16="http://schemas.microsoft.com/office/drawing/2014/main" val="20002"/>
                    </a:ext>
                  </a:extLst>
                </a:gridCol>
                <a:gridCol w="720089">
                  <a:extLst>
                    <a:ext uri="{9D8B030D-6E8A-4147-A177-3AD203B41FA5}">
                      <a16:colId xmlns:a16="http://schemas.microsoft.com/office/drawing/2014/main" val="20003"/>
                    </a:ext>
                  </a:extLst>
                </a:gridCol>
                <a:gridCol w="720089">
                  <a:extLst>
                    <a:ext uri="{9D8B030D-6E8A-4147-A177-3AD203B41FA5}">
                      <a16:colId xmlns:a16="http://schemas.microsoft.com/office/drawing/2014/main" val="20004"/>
                    </a:ext>
                  </a:extLst>
                </a:gridCol>
              </a:tblGrid>
              <a:tr h="288000">
                <a:tc gridSpan="5">
                  <a:txBody>
                    <a:bodyPr/>
                    <a:lstStyle/>
                    <a:p>
                      <a:pPr marL="1270" algn="ctr">
                        <a:lnSpc>
                          <a:spcPct val="100000"/>
                        </a:lnSpc>
                        <a:spcBef>
                          <a:spcPts val="340"/>
                        </a:spcBef>
                      </a:pPr>
                      <a:r>
                        <a:rPr sz="1200" b="1" spc="-55" dirty="0">
                          <a:solidFill>
                            <a:srgbClr val="FFFFFF"/>
                          </a:solidFill>
                          <a:latin typeface="Times New Roman"/>
                          <a:cs typeface="Times New Roman"/>
                        </a:rPr>
                        <a:t>HAZİRAN</a:t>
                      </a:r>
                      <a:endParaRPr sz="1200" dirty="0">
                        <a:latin typeface="Times New Roman"/>
                        <a:cs typeface="Times New Roman"/>
                      </a:endParaRPr>
                    </a:p>
                  </a:txBody>
                  <a:tcPr marL="0" marR="0" marT="4318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solidFill>
                      <a:srgbClr val="8F232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5270">
                <a:tc rowSpan="2">
                  <a:txBody>
                    <a:bodyPr/>
                    <a:lstStyle/>
                    <a:p>
                      <a:pPr marL="76835" marR="24765" indent="-44450">
                        <a:lnSpc>
                          <a:spcPts val="1200"/>
                        </a:lnSpc>
                        <a:spcBef>
                          <a:spcPts val="819"/>
                        </a:spcBef>
                      </a:pPr>
                      <a:r>
                        <a:rPr sz="1100" b="1" dirty="0">
                          <a:solidFill>
                            <a:srgbClr val="231F20"/>
                          </a:solidFill>
                          <a:latin typeface="Times New Roman"/>
                          <a:cs typeface="Times New Roman"/>
                        </a:rPr>
                        <a:t>SIRA  </a:t>
                      </a:r>
                      <a:r>
                        <a:rPr sz="1100" b="1" spc="-20" dirty="0">
                          <a:solidFill>
                            <a:srgbClr val="231F20"/>
                          </a:solidFill>
                          <a:latin typeface="Times New Roman"/>
                          <a:cs typeface="Times New Roman"/>
                        </a:rPr>
                        <a:t>NO</a:t>
                      </a:r>
                      <a:endParaRPr sz="1100">
                        <a:latin typeface="Times New Roman"/>
                        <a:cs typeface="Times New Roman"/>
                      </a:endParaRPr>
                    </a:p>
                  </a:txBody>
                  <a:tcPr marL="0" marR="0" marT="104139"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rowSpan="2">
                  <a:txBody>
                    <a:bodyPr/>
                    <a:lstStyle/>
                    <a:p>
                      <a:pPr marL="35560" marR="378460">
                        <a:lnSpc>
                          <a:spcPts val="1200"/>
                        </a:lnSpc>
                        <a:spcBef>
                          <a:spcPts val="819"/>
                        </a:spcBef>
                      </a:pPr>
                      <a:r>
                        <a:rPr sz="1100" b="1" dirty="0">
                          <a:solidFill>
                            <a:srgbClr val="231F20"/>
                          </a:solidFill>
                          <a:latin typeface="Times New Roman"/>
                          <a:cs typeface="Times New Roman"/>
                        </a:rPr>
                        <a:t>SO</a:t>
                      </a:r>
                      <a:r>
                        <a:rPr sz="1100" b="1" spc="-10" dirty="0">
                          <a:solidFill>
                            <a:srgbClr val="231F20"/>
                          </a:solidFill>
                          <a:latin typeface="Times New Roman"/>
                          <a:cs typeface="Times New Roman"/>
                        </a:rPr>
                        <a:t>R</a:t>
                      </a:r>
                      <a:r>
                        <a:rPr sz="1100" b="1" spc="15" dirty="0">
                          <a:solidFill>
                            <a:srgbClr val="231F20"/>
                          </a:solidFill>
                          <a:latin typeface="Times New Roman"/>
                          <a:cs typeface="Times New Roman"/>
                        </a:rPr>
                        <a:t>U</a:t>
                      </a:r>
                      <a:r>
                        <a:rPr sz="1100" b="1" spc="5" dirty="0">
                          <a:solidFill>
                            <a:srgbClr val="231F20"/>
                          </a:solidFill>
                          <a:latin typeface="Times New Roman"/>
                          <a:cs typeface="Times New Roman"/>
                        </a:rPr>
                        <a:t>M</a:t>
                      </a:r>
                      <a:r>
                        <a:rPr sz="1100" b="1" spc="-35" dirty="0">
                          <a:solidFill>
                            <a:srgbClr val="231F20"/>
                          </a:solidFill>
                          <a:latin typeface="Times New Roman"/>
                          <a:cs typeface="Times New Roman"/>
                        </a:rPr>
                        <a:t>L</a:t>
                      </a:r>
                      <a:r>
                        <a:rPr sz="1100" b="1" dirty="0">
                          <a:solidFill>
                            <a:srgbClr val="231F20"/>
                          </a:solidFill>
                          <a:latin typeface="Times New Roman"/>
                          <a:cs typeface="Times New Roman"/>
                        </a:rPr>
                        <a:t>U  </a:t>
                      </a:r>
                      <a:r>
                        <a:rPr sz="1100" b="1" spc="-60" dirty="0">
                          <a:solidFill>
                            <a:srgbClr val="231F20"/>
                          </a:solidFill>
                          <a:latin typeface="Times New Roman"/>
                          <a:cs typeface="Times New Roman"/>
                        </a:rPr>
                        <a:t>BİRİM</a:t>
                      </a:r>
                      <a:endParaRPr sz="1100">
                        <a:latin typeface="Times New Roman"/>
                        <a:cs typeface="Times New Roman"/>
                      </a:endParaRPr>
                    </a:p>
                  </a:txBody>
                  <a:tcPr marL="0" marR="0" marT="104139"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rowSpan="2">
                  <a:txBody>
                    <a:bodyPr/>
                    <a:lstStyle/>
                    <a:p>
                      <a:pPr>
                        <a:lnSpc>
                          <a:spcPct val="100000"/>
                        </a:lnSpc>
                        <a:spcBef>
                          <a:spcPts val="15"/>
                        </a:spcBef>
                      </a:pPr>
                      <a:endParaRPr sz="1100">
                        <a:latin typeface="Times New Roman"/>
                        <a:cs typeface="Times New Roman"/>
                      </a:endParaRPr>
                    </a:p>
                    <a:p>
                      <a:pPr algn="ctr">
                        <a:lnSpc>
                          <a:spcPct val="100000"/>
                        </a:lnSpc>
                      </a:pPr>
                      <a:r>
                        <a:rPr sz="1100" b="1" spc="-65" dirty="0">
                          <a:solidFill>
                            <a:srgbClr val="231F20"/>
                          </a:solidFill>
                          <a:latin typeface="Times New Roman"/>
                          <a:cs typeface="Times New Roman"/>
                        </a:rPr>
                        <a:t>F</a:t>
                      </a:r>
                      <a:r>
                        <a:rPr sz="1100" b="1" spc="30" dirty="0">
                          <a:solidFill>
                            <a:srgbClr val="231F20"/>
                          </a:solidFill>
                          <a:latin typeface="Times New Roman"/>
                          <a:cs typeface="Times New Roman"/>
                        </a:rPr>
                        <a:t>A</a:t>
                      </a:r>
                      <a:r>
                        <a:rPr sz="1100" b="1" spc="5" dirty="0">
                          <a:solidFill>
                            <a:srgbClr val="231F20"/>
                          </a:solidFill>
                          <a:latin typeface="Times New Roman"/>
                          <a:cs typeface="Times New Roman"/>
                        </a:rPr>
                        <a:t>A</a:t>
                      </a:r>
                      <a:r>
                        <a:rPr sz="1100" b="1" dirty="0">
                          <a:solidFill>
                            <a:srgbClr val="231F20"/>
                          </a:solidFill>
                          <a:latin typeface="Times New Roman"/>
                          <a:cs typeface="Times New Roman"/>
                        </a:rPr>
                        <a:t>LİY</a:t>
                      </a:r>
                      <a:r>
                        <a:rPr sz="1100" b="1" spc="-30" dirty="0">
                          <a:solidFill>
                            <a:srgbClr val="231F20"/>
                          </a:solidFill>
                          <a:latin typeface="Times New Roman"/>
                          <a:cs typeface="Times New Roman"/>
                        </a:rPr>
                        <a:t>E</a:t>
                      </a:r>
                      <a:r>
                        <a:rPr sz="1100" b="1" dirty="0">
                          <a:solidFill>
                            <a:srgbClr val="231F20"/>
                          </a:solidFill>
                          <a:latin typeface="Times New Roman"/>
                          <a:cs typeface="Times New Roman"/>
                        </a:rPr>
                        <a:t>T</a:t>
                      </a:r>
                      <a:r>
                        <a:rPr sz="1100" b="1" spc="-85" dirty="0">
                          <a:solidFill>
                            <a:srgbClr val="231F20"/>
                          </a:solidFill>
                          <a:latin typeface="Times New Roman"/>
                          <a:cs typeface="Times New Roman"/>
                        </a:rPr>
                        <a:t> </a:t>
                      </a:r>
                      <a:r>
                        <a:rPr sz="1100" b="1" spc="5" dirty="0">
                          <a:solidFill>
                            <a:srgbClr val="231F20"/>
                          </a:solidFill>
                          <a:latin typeface="Times New Roman"/>
                          <a:cs typeface="Times New Roman"/>
                        </a:rPr>
                        <a:t>A</a:t>
                      </a:r>
                      <a:r>
                        <a:rPr sz="1100" b="1" dirty="0">
                          <a:solidFill>
                            <a:srgbClr val="231F20"/>
                          </a:solidFill>
                          <a:latin typeface="Times New Roman"/>
                          <a:cs typeface="Times New Roman"/>
                        </a:rPr>
                        <a:t>DI</a:t>
                      </a:r>
                      <a:endParaRPr sz="1100">
                        <a:latin typeface="Times New Roman"/>
                        <a:cs typeface="Times New Roman"/>
                      </a:endParaRPr>
                    </a:p>
                  </a:txBody>
                  <a:tcPr marL="0" marR="0" marT="1905"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gridSpan="2">
                  <a:txBody>
                    <a:bodyPr/>
                    <a:lstStyle/>
                    <a:p>
                      <a:pPr algn="ctr">
                        <a:lnSpc>
                          <a:spcPct val="100000"/>
                        </a:lnSpc>
                        <a:spcBef>
                          <a:spcPts val="275"/>
                        </a:spcBef>
                      </a:pPr>
                      <a:r>
                        <a:rPr sz="1100" b="1" spc="-65" dirty="0">
                          <a:solidFill>
                            <a:srgbClr val="231F20"/>
                          </a:solidFill>
                          <a:latin typeface="Times New Roman"/>
                          <a:cs typeface="Times New Roman"/>
                        </a:rPr>
                        <a:t>TARİHİ</a:t>
                      </a:r>
                      <a:endParaRPr sz="1100">
                        <a:latin typeface="Times New Roman"/>
                        <a:cs typeface="Times New Roman"/>
                      </a:endParaRPr>
                    </a:p>
                  </a:txBody>
                  <a:tcPr marL="0" marR="0" marT="3492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255270">
                <a:tc vMerge="1">
                  <a:txBody>
                    <a:bodyPr/>
                    <a:lstStyle/>
                    <a:p>
                      <a:endParaRPr/>
                    </a:p>
                  </a:txBody>
                  <a:tcPr marL="0" marR="0" marT="104139"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vMerge="1">
                  <a:txBody>
                    <a:bodyPr/>
                    <a:lstStyle/>
                    <a:p>
                      <a:endParaRPr/>
                    </a:p>
                  </a:txBody>
                  <a:tcPr marL="0" marR="0" marT="104139"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vMerge="1">
                  <a:txBody>
                    <a:bodyPr/>
                    <a:lstStyle/>
                    <a:p>
                      <a:endParaRPr/>
                    </a:p>
                  </a:txBody>
                  <a:tcPr marL="0" marR="0" marT="190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marL="91440">
                        <a:lnSpc>
                          <a:spcPct val="100000"/>
                        </a:lnSpc>
                        <a:spcBef>
                          <a:spcPts val="275"/>
                        </a:spcBef>
                      </a:pPr>
                      <a:r>
                        <a:rPr sz="1100" b="1" spc="-35" dirty="0">
                          <a:solidFill>
                            <a:srgbClr val="231F20"/>
                          </a:solidFill>
                          <a:latin typeface="Times New Roman"/>
                          <a:cs typeface="Times New Roman"/>
                        </a:rPr>
                        <a:t>Başlangıç</a:t>
                      </a:r>
                      <a:endParaRPr sz="1100">
                        <a:latin typeface="Times New Roman"/>
                        <a:cs typeface="Times New Roman"/>
                      </a:endParaRPr>
                    </a:p>
                  </a:txBody>
                  <a:tcPr marL="0" marR="0" marT="34925"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ctr">
                        <a:lnSpc>
                          <a:spcPct val="100000"/>
                        </a:lnSpc>
                        <a:spcBef>
                          <a:spcPts val="275"/>
                        </a:spcBef>
                      </a:pPr>
                      <a:r>
                        <a:rPr sz="1100" b="1" spc="-20" dirty="0">
                          <a:solidFill>
                            <a:srgbClr val="231F20"/>
                          </a:solidFill>
                          <a:latin typeface="Times New Roman"/>
                          <a:cs typeface="Times New Roman"/>
                        </a:rPr>
                        <a:t>Bitiş</a:t>
                      </a:r>
                      <a:endParaRPr sz="1100">
                        <a:latin typeface="Times New Roman"/>
                        <a:cs typeface="Times New Roman"/>
                      </a:endParaRPr>
                    </a:p>
                  </a:txBody>
                  <a:tcPr marL="0" marR="0" marT="34925"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2"/>
                  </a:ext>
                </a:extLst>
              </a:tr>
              <a:tr h="543516">
                <a:tc>
                  <a:txBody>
                    <a:bodyPr/>
                    <a:lstStyle/>
                    <a:p>
                      <a:pPr>
                        <a:lnSpc>
                          <a:spcPct val="100000"/>
                        </a:lnSpc>
                        <a:spcBef>
                          <a:spcPts val="30"/>
                        </a:spcBef>
                      </a:pPr>
                      <a:endParaRPr sz="1200">
                        <a:latin typeface="Times New Roman"/>
                        <a:cs typeface="Times New Roman"/>
                      </a:endParaRPr>
                    </a:p>
                    <a:p>
                      <a:pPr marR="41275" algn="ctr">
                        <a:lnSpc>
                          <a:spcPct val="100000"/>
                        </a:lnSpc>
                      </a:pPr>
                      <a:r>
                        <a:rPr sz="1100" b="1" dirty="0">
                          <a:solidFill>
                            <a:srgbClr val="231F20"/>
                          </a:solidFill>
                          <a:latin typeface="Times New Roman"/>
                          <a:cs typeface="Times New Roman"/>
                        </a:rPr>
                        <a:t>1</a:t>
                      </a:r>
                      <a:endParaRPr sz="1100">
                        <a:latin typeface="Times New Roman"/>
                        <a:cs typeface="Times New Roman"/>
                      </a:endParaRPr>
                    </a:p>
                  </a:txBody>
                  <a:tcPr marL="0" marR="0" marT="381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Personel Şubesi (Atama</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Okulların Talepleri Doğrultusunda Ücretli Öğretmen Görevlendirme</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1.06.2025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30.06.2025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3"/>
                  </a:ext>
                </a:extLst>
              </a:tr>
              <a:tr h="695915">
                <a:tc>
                  <a:txBody>
                    <a:bodyPr/>
                    <a:lstStyle/>
                    <a:p>
                      <a:pPr>
                        <a:lnSpc>
                          <a:spcPct val="100000"/>
                        </a:lnSpc>
                      </a:pPr>
                      <a:endParaRPr sz="1750">
                        <a:latin typeface="Times New Roman"/>
                        <a:cs typeface="Times New Roman"/>
                      </a:endParaRPr>
                    </a:p>
                    <a:p>
                      <a:pPr marR="41275" algn="ctr">
                        <a:lnSpc>
                          <a:spcPct val="100000"/>
                        </a:lnSpc>
                      </a:pPr>
                      <a:r>
                        <a:rPr sz="1100" b="1" dirty="0">
                          <a:solidFill>
                            <a:srgbClr val="231F20"/>
                          </a:solidFill>
                          <a:latin typeface="Times New Roman"/>
                          <a:cs typeface="Times New Roman"/>
                        </a:rPr>
                        <a:t>2</a:t>
                      </a:r>
                      <a:endParaRPr sz="1100">
                        <a:latin typeface="Times New Roman"/>
                        <a:cs typeface="Times New Roman"/>
                      </a:endParaRPr>
                    </a:p>
                  </a:txBody>
                  <a:tcPr marL="0" marR="0" marT="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Personel Şubesi (Atama</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İzin Alan Okul Yöneticilerinin Yerine Görevlendirme Yapama</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1.06.2025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30.06.2025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4"/>
                  </a:ext>
                </a:extLst>
              </a:tr>
              <a:tr h="391115">
                <a:tc>
                  <a:txBody>
                    <a:bodyPr/>
                    <a:lstStyle/>
                    <a:p>
                      <a:pPr marR="41275" algn="ctr">
                        <a:lnSpc>
                          <a:spcPct val="100000"/>
                        </a:lnSpc>
                        <a:spcBef>
                          <a:spcPts val="815"/>
                        </a:spcBef>
                      </a:pPr>
                      <a:r>
                        <a:rPr sz="1100" b="1" dirty="0">
                          <a:solidFill>
                            <a:srgbClr val="231F20"/>
                          </a:solidFill>
                          <a:latin typeface="Times New Roman"/>
                          <a:cs typeface="Times New Roman"/>
                        </a:rPr>
                        <a:t>3</a:t>
                      </a:r>
                      <a:endParaRPr sz="1100">
                        <a:latin typeface="Times New Roman"/>
                        <a:cs typeface="Times New Roman"/>
                      </a:endParaRPr>
                    </a:p>
                  </a:txBody>
                  <a:tcPr marL="0" marR="0" marT="10350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Personel Şubesi (Atama</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Okulların Talepleri Doğrultusunda İhtiyaç Bulunan Branşlarda Diğer Okullardan Öğretmen Görevlendirme</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1.06.2025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30.06.2025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5"/>
                  </a:ext>
                </a:extLst>
              </a:tr>
              <a:tr h="543515">
                <a:tc>
                  <a:txBody>
                    <a:bodyPr/>
                    <a:lstStyle/>
                    <a:p>
                      <a:pPr>
                        <a:lnSpc>
                          <a:spcPct val="100000"/>
                        </a:lnSpc>
                        <a:spcBef>
                          <a:spcPts val="35"/>
                        </a:spcBef>
                      </a:pPr>
                      <a:endParaRPr sz="1200">
                        <a:latin typeface="Times New Roman"/>
                        <a:cs typeface="Times New Roman"/>
                      </a:endParaRPr>
                    </a:p>
                    <a:p>
                      <a:pPr marR="41275" algn="ctr">
                        <a:lnSpc>
                          <a:spcPct val="100000"/>
                        </a:lnSpc>
                      </a:pPr>
                      <a:r>
                        <a:rPr sz="1100" b="1" dirty="0">
                          <a:solidFill>
                            <a:srgbClr val="231F20"/>
                          </a:solidFill>
                          <a:latin typeface="Times New Roman"/>
                          <a:cs typeface="Times New Roman"/>
                        </a:rPr>
                        <a:t>4</a:t>
                      </a:r>
                      <a:endParaRPr sz="1100">
                        <a:latin typeface="Times New Roman"/>
                        <a:cs typeface="Times New Roman"/>
                      </a:endParaRPr>
                    </a:p>
                  </a:txBody>
                  <a:tcPr marL="0" marR="0" marT="444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Personel Şubesi (Atama</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Dönem Dışı Eğitim Öğretim </a:t>
                      </a:r>
                      <a:br>
                        <a:rPr lang="tr-TR" sz="1100" b="0" i="0" u="none" strike="noStrike">
                          <a:solidFill>
                            <a:srgbClr val="000000"/>
                          </a:solidFill>
                          <a:effectLst/>
                          <a:latin typeface="Times New Roman" panose="02020603050405020304" pitchFamily="18" charset="0"/>
                        </a:rPr>
                      </a:br>
                      <a:r>
                        <a:rPr lang="tr-TR" sz="1100" b="0" i="0" u="none" strike="noStrike">
                          <a:solidFill>
                            <a:srgbClr val="000000"/>
                          </a:solidFill>
                          <a:effectLst/>
                          <a:latin typeface="Times New Roman" panose="02020603050405020304" pitchFamily="18" charset="0"/>
                        </a:rPr>
                        <a:t>Hizmetleri Hariç Personelin</a:t>
                      </a:r>
                      <a:br>
                        <a:rPr lang="tr-TR" sz="1100" b="0" i="0" u="none" strike="noStrike">
                          <a:solidFill>
                            <a:srgbClr val="000000"/>
                          </a:solidFill>
                          <a:effectLst/>
                          <a:latin typeface="Times New Roman" panose="02020603050405020304" pitchFamily="18" charset="0"/>
                        </a:rPr>
                      </a:br>
                      <a:r>
                        <a:rPr lang="tr-TR" sz="1100" b="0" i="0" u="none" strike="noStrike">
                          <a:solidFill>
                            <a:srgbClr val="000000"/>
                          </a:solidFill>
                          <a:effectLst/>
                          <a:latin typeface="Times New Roman" panose="02020603050405020304" pitchFamily="18" charset="0"/>
                        </a:rPr>
                        <a:t>Eş Ve Sağlık Özrü Tayin</a:t>
                      </a:r>
                      <a:br>
                        <a:rPr lang="tr-TR" sz="1100" b="0" i="0" u="none" strike="noStrike">
                          <a:solidFill>
                            <a:srgbClr val="000000"/>
                          </a:solidFill>
                          <a:effectLst/>
                          <a:latin typeface="Times New Roman" panose="02020603050405020304" pitchFamily="18" charset="0"/>
                        </a:rPr>
                      </a:br>
                      <a:r>
                        <a:rPr lang="tr-TR" sz="1100" b="0" i="0" u="none" strike="noStrike">
                          <a:solidFill>
                            <a:srgbClr val="000000"/>
                          </a:solidFill>
                          <a:effectLst/>
                          <a:latin typeface="Times New Roman" panose="02020603050405020304" pitchFamily="18" charset="0"/>
                        </a:rPr>
                        <a:t>İş Ve İşlemleri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1.06.2025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30.06.2025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06"/>
                  </a:ext>
                </a:extLst>
              </a:tr>
              <a:tr h="391115">
                <a:tc>
                  <a:txBody>
                    <a:bodyPr/>
                    <a:lstStyle/>
                    <a:p>
                      <a:pPr marR="41275" algn="ctr">
                        <a:lnSpc>
                          <a:spcPct val="100000"/>
                        </a:lnSpc>
                        <a:spcBef>
                          <a:spcPts val="815"/>
                        </a:spcBef>
                      </a:pPr>
                      <a:r>
                        <a:rPr sz="1100" b="1" dirty="0">
                          <a:solidFill>
                            <a:srgbClr val="231F20"/>
                          </a:solidFill>
                          <a:latin typeface="Times New Roman"/>
                          <a:cs typeface="Times New Roman"/>
                        </a:rPr>
                        <a:t>5</a:t>
                      </a:r>
                      <a:endParaRPr sz="1100">
                        <a:latin typeface="Times New Roman"/>
                        <a:cs typeface="Times New Roman"/>
                      </a:endParaRPr>
                    </a:p>
                  </a:txBody>
                  <a:tcPr marL="0" marR="0" marT="10350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Personel Şubesi (Atama</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Eğitim Öğretim Hizmetleri Dışındaki Tüm  Personellerin İller Arası Tayin İş Ve İşlemleri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1.06.2025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30.06.2025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7"/>
                  </a:ext>
                </a:extLst>
              </a:tr>
              <a:tr h="543515">
                <a:tc>
                  <a:txBody>
                    <a:bodyPr/>
                    <a:lstStyle/>
                    <a:p>
                      <a:pPr>
                        <a:lnSpc>
                          <a:spcPct val="100000"/>
                        </a:lnSpc>
                        <a:spcBef>
                          <a:spcPts val="35"/>
                        </a:spcBef>
                      </a:pPr>
                      <a:endParaRPr sz="1200">
                        <a:latin typeface="Times New Roman"/>
                        <a:cs typeface="Times New Roman"/>
                      </a:endParaRPr>
                    </a:p>
                    <a:p>
                      <a:pPr marR="41275" algn="ctr">
                        <a:lnSpc>
                          <a:spcPct val="100000"/>
                        </a:lnSpc>
                      </a:pPr>
                      <a:r>
                        <a:rPr sz="1100" b="1" dirty="0">
                          <a:solidFill>
                            <a:srgbClr val="231F20"/>
                          </a:solidFill>
                          <a:latin typeface="Times New Roman"/>
                          <a:cs typeface="Times New Roman"/>
                        </a:rPr>
                        <a:t>6</a:t>
                      </a:r>
                      <a:endParaRPr sz="1100">
                        <a:latin typeface="Times New Roman"/>
                        <a:cs typeface="Times New Roman"/>
                      </a:endParaRPr>
                    </a:p>
                  </a:txBody>
                  <a:tcPr marL="0" marR="0" marT="444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Personel Şubesi (Atama</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Geçici Görevlendirme Çalışan Tüm Personellerin Görev Sürelerinin Uzatılması</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1.06.2025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30.06.2025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08"/>
                  </a:ext>
                </a:extLst>
              </a:tr>
              <a:tr h="543515">
                <a:tc>
                  <a:txBody>
                    <a:bodyPr/>
                    <a:lstStyle/>
                    <a:p>
                      <a:pPr>
                        <a:lnSpc>
                          <a:spcPct val="100000"/>
                        </a:lnSpc>
                        <a:spcBef>
                          <a:spcPts val="35"/>
                        </a:spcBef>
                      </a:pPr>
                      <a:endParaRPr sz="1200">
                        <a:latin typeface="Times New Roman"/>
                        <a:cs typeface="Times New Roman"/>
                      </a:endParaRPr>
                    </a:p>
                    <a:p>
                      <a:pPr marR="41275" algn="ctr">
                        <a:lnSpc>
                          <a:spcPct val="100000"/>
                        </a:lnSpc>
                        <a:spcBef>
                          <a:spcPts val="5"/>
                        </a:spcBef>
                      </a:pPr>
                      <a:r>
                        <a:rPr sz="1100" b="1" dirty="0">
                          <a:solidFill>
                            <a:srgbClr val="231F20"/>
                          </a:solidFill>
                          <a:latin typeface="Times New Roman"/>
                          <a:cs typeface="Times New Roman"/>
                        </a:rPr>
                        <a:t>7</a:t>
                      </a:r>
                      <a:endParaRPr sz="1100">
                        <a:latin typeface="Times New Roman"/>
                        <a:cs typeface="Times New Roman"/>
                      </a:endParaRPr>
                    </a:p>
                  </a:txBody>
                  <a:tcPr marL="0" marR="0" marT="444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Personel Şubesi (Özlük)</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Terfi Derece İş Ve İşlemlerinin Yapılması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1.06.2025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30.06.2025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9"/>
                  </a:ext>
                </a:extLst>
              </a:tr>
              <a:tr h="695915">
                <a:tc>
                  <a:txBody>
                    <a:bodyPr/>
                    <a:lstStyle/>
                    <a:p>
                      <a:pPr>
                        <a:lnSpc>
                          <a:spcPct val="100000"/>
                        </a:lnSpc>
                        <a:spcBef>
                          <a:spcPts val="5"/>
                        </a:spcBef>
                      </a:pPr>
                      <a:endParaRPr sz="1750">
                        <a:latin typeface="Times New Roman"/>
                        <a:cs typeface="Times New Roman"/>
                      </a:endParaRPr>
                    </a:p>
                    <a:p>
                      <a:pPr marR="41275" algn="ctr">
                        <a:lnSpc>
                          <a:spcPct val="100000"/>
                        </a:lnSpc>
                      </a:pPr>
                      <a:r>
                        <a:rPr sz="1100" b="1" dirty="0">
                          <a:solidFill>
                            <a:srgbClr val="231F20"/>
                          </a:solidFill>
                          <a:latin typeface="Times New Roman"/>
                          <a:cs typeface="Times New Roman"/>
                        </a:rPr>
                        <a:t>8</a:t>
                      </a:r>
                      <a:endParaRPr sz="1100">
                        <a:latin typeface="Times New Roman"/>
                        <a:cs typeface="Times New Roman"/>
                      </a:endParaRPr>
                    </a:p>
                  </a:txBody>
                  <a:tcPr marL="0" marR="0" marT="63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Personel Şubesi (Özlük)</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Disiplin Ve Ceza Yazışmaları</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1.06.2025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30.06.2025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10"/>
                  </a:ext>
                </a:extLst>
              </a:tr>
              <a:tr h="695916">
                <a:tc>
                  <a:txBody>
                    <a:bodyPr/>
                    <a:lstStyle/>
                    <a:p>
                      <a:pPr>
                        <a:lnSpc>
                          <a:spcPct val="100000"/>
                        </a:lnSpc>
                        <a:spcBef>
                          <a:spcPts val="5"/>
                        </a:spcBef>
                      </a:pPr>
                      <a:endParaRPr sz="1750">
                        <a:latin typeface="Times New Roman"/>
                        <a:cs typeface="Times New Roman"/>
                      </a:endParaRPr>
                    </a:p>
                    <a:p>
                      <a:pPr marR="41275" algn="ctr">
                        <a:lnSpc>
                          <a:spcPct val="100000"/>
                        </a:lnSpc>
                      </a:pPr>
                      <a:r>
                        <a:rPr sz="1100" b="1" dirty="0">
                          <a:solidFill>
                            <a:srgbClr val="231F20"/>
                          </a:solidFill>
                          <a:latin typeface="Times New Roman"/>
                          <a:cs typeface="Times New Roman"/>
                        </a:rPr>
                        <a:t>9</a:t>
                      </a:r>
                      <a:endParaRPr sz="1100">
                        <a:latin typeface="Times New Roman"/>
                        <a:cs typeface="Times New Roman"/>
                      </a:endParaRPr>
                    </a:p>
                  </a:txBody>
                  <a:tcPr marL="0" marR="0" marT="63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Din Öğretimi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Vakti Kuşatma Projesi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1.06.2025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30.09.2025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1"/>
                  </a:ext>
                </a:extLst>
              </a:tr>
              <a:tr h="695914">
                <a:tc>
                  <a:txBody>
                    <a:bodyPr/>
                    <a:lstStyle/>
                    <a:p>
                      <a:pPr>
                        <a:lnSpc>
                          <a:spcPct val="100000"/>
                        </a:lnSpc>
                        <a:spcBef>
                          <a:spcPts val="5"/>
                        </a:spcBef>
                      </a:pPr>
                      <a:endParaRPr sz="1750">
                        <a:latin typeface="Times New Roman"/>
                        <a:cs typeface="Times New Roman"/>
                      </a:endParaRPr>
                    </a:p>
                    <a:p>
                      <a:pPr marR="41275" algn="ctr">
                        <a:lnSpc>
                          <a:spcPct val="100000"/>
                        </a:lnSpc>
                        <a:spcBef>
                          <a:spcPts val="5"/>
                        </a:spcBef>
                      </a:pPr>
                      <a:r>
                        <a:rPr sz="1100" b="1" spc="5" dirty="0">
                          <a:solidFill>
                            <a:srgbClr val="231F20"/>
                          </a:solidFill>
                          <a:latin typeface="Times New Roman"/>
                          <a:cs typeface="Times New Roman"/>
                        </a:rPr>
                        <a:t>10</a:t>
                      </a:r>
                      <a:endParaRPr sz="1100">
                        <a:latin typeface="Times New Roman"/>
                        <a:cs typeface="Times New Roman"/>
                      </a:endParaRPr>
                    </a:p>
                  </a:txBody>
                  <a:tcPr marL="0" marR="0" marT="63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Ölçme Değerlendirme Sınav Hizmetleri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İOKBS sonuçlarına yapılan itirazların sonuçlarının veli ile paylaşımı konusunda Genel Müdürlük ile işbirliği sağlanması ORTAK YAZILI SINAV HAFTASI (2. Dönem 2. Yazılıları)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2.06.2025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4.06.2025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12"/>
                  </a:ext>
                </a:extLst>
              </a:tr>
              <a:tr h="543515">
                <a:tc>
                  <a:txBody>
                    <a:bodyPr/>
                    <a:lstStyle/>
                    <a:p>
                      <a:pPr>
                        <a:lnSpc>
                          <a:spcPct val="100000"/>
                        </a:lnSpc>
                        <a:spcBef>
                          <a:spcPts val="40"/>
                        </a:spcBef>
                      </a:pPr>
                      <a:endParaRPr sz="1200">
                        <a:latin typeface="Times New Roman"/>
                        <a:cs typeface="Times New Roman"/>
                      </a:endParaRPr>
                    </a:p>
                    <a:p>
                      <a:pPr marR="41275" algn="ctr">
                        <a:lnSpc>
                          <a:spcPct val="100000"/>
                        </a:lnSpc>
                      </a:pPr>
                      <a:r>
                        <a:rPr sz="1100" b="1" spc="5" dirty="0">
                          <a:solidFill>
                            <a:srgbClr val="231F20"/>
                          </a:solidFill>
                          <a:latin typeface="Times New Roman"/>
                          <a:cs typeface="Times New Roman"/>
                        </a:rPr>
                        <a:t>11</a:t>
                      </a:r>
                      <a:endParaRPr sz="1100">
                        <a:latin typeface="Times New Roman"/>
                        <a:cs typeface="Times New Roman"/>
                      </a:endParaRPr>
                    </a:p>
                  </a:txBody>
                  <a:tcPr marL="0" marR="0" marT="508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Hayat Boyu Öğrenme Şubesi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HAYAT BOYU ÖĞRENME HAFTASI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2.06.2025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14.06.2025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13"/>
                  </a:ext>
                </a:extLst>
              </a:tr>
              <a:tr h="416614">
                <a:tc>
                  <a:txBody>
                    <a:bodyPr/>
                    <a:lstStyle/>
                    <a:p>
                      <a:pPr>
                        <a:lnSpc>
                          <a:spcPct val="100000"/>
                        </a:lnSpc>
                        <a:spcBef>
                          <a:spcPts val="10"/>
                        </a:spcBef>
                      </a:pPr>
                      <a:endParaRPr sz="1750">
                        <a:latin typeface="Times New Roman"/>
                        <a:cs typeface="Times New Roman"/>
                      </a:endParaRPr>
                    </a:p>
                    <a:p>
                      <a:pPr marR="41275" algn="ctr">
                        <a:lnSpc>
                          <a:spcPct val="100000"/>
                        </a:lnSpc>
                      </a:pPr>
                      <a:r>
                        <a:rPr sz="1100" b="1" spc="5" dirty="0">
                          <a:solidFill>
                            <a:srgbClr val="231F20"/>
                          </a:solidFill>
                          <a:latin typeface="Times New Roman"/>
                          <a:cs typeface="Times New Roman"/>
                        </a:rPr>
                        <a:t>12</a:t>
                      </a:r>
                      <a:endParaRPr sz="1100">
                        <a:latin typeface="Times New Roman"/>
                        <a:cs typeface="Times New Roman"/>
                      </a:endParaRPr>
                    </a:p>
                  </a:txBody>
                  <a:tcPr marL="0" marR="0" marT="127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Eğitim ve Rehberlik Hizmetleri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Rehberlik ve Psikolojik Danışma Hizmetleri İl Yürütme Komisyon Toplantısı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2.06.2025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30.06.2025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4"/>
                  </a:ext>
                </a:extLst>
              </a:tr>
              <a:tr h="391115">
                <a:tc>
                  <a:txBody>
                    <a:bodyPr/>
                    <a:lstStyle/>
                    <a:p>
                      <a:pPr marR="41275" algn="ctr">
                        <a:lnSpc>
                          <a:spcPct val="100000"/>
                        </a:lnSpc>
                        <a:spcBef>
                          <a:spcPts val="825"/>
                        </a:spcBef>
                      </a:pPr>
                      <a:r>
                        <a:rPr sz="1100" b="1" spc="5" dirty="0">
                          <a:solidFill>
                            <a:srgbClr val="231F20"/>
                          </a:solidFill>
                          <a:latin typeface="Times New Roman"/>
                          <a:cs typeface="Times New Roman"/>
                        </a:rPr>
                        <a:t>13</a:t>
                      </a:r>
                      <a:endParaRPr sz="1100">
                        <a:latin typeface="Times New Roman"/>
                        <a:cs typeface="Times New Roman"/>
                      </a:endParaRPr>
                    </a:p>
                  </a:txBody>
                  <a:tcPr marL="0" marR="0" marT="10477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Ortaöğretim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İlçe Milli Eğitim Müdürleri Kurulu </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9.06.2025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dirty="0">
                          <a:solidFill>
                            <a:srgbClr val="000000"/>
                          </a:solidFill>
                          <a:effectLst/>
                          <a:latin typeface="Times New Roman" panose="02020603050405020304" pitchFamily="18" charset="0"/>
                        </a:rPr>
                        <a:t>13.06.2025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5"/>
                  </a:ext>
                </a:extLst>
              </a:tr>
            </a:tbl>
          </a:graphicData>
        </a:graphic>
      </p:graphicFrame>
      <p:sp>
        <p:nvSpPr>
          <p:cNvPr id="3" name="object 3"/>
          <p:cNvSpPr txBox="1">
            <a:spLocks noGrp="1"/>
          </p:cNvSpPr>
          <p:nvPr>
            <p:ph type="sldNum" sz="quarter" idx="7"/>
          </p:nvPr>
        </p:nvSpPr>
        <p:spPr>
          <a:xfrm>
            <a:off x="3372154" y="9390716"/>
            <a:ext cx="276225" cy="166712"/>
          </a:xfrm>
          <a:prstGeom prst="rect">
            <a:avLst/>
          </a:prstGeom>
        </p:spPr>
        <p:txBody>
          <a:bodyPr vert="horz" wrap="square" lIns="0" tIns="0" rIns="0" bIns="0" rtlCol="0">
            <a:spAutoFit/>
          </a:bodyPr>
          <a:lstStyle/>
          <a:p>
            <a:pPr marL="38100">
              <a:lnSpc>
                <a:spcPts val="1290"/>
              </a:lnSpc>
            </a:pPr>
            <a:r>
              <a:rPr lang="tr-TR" spc="-30" dirty="0"/>
              <a:t>….</a:t>
            </a:r>
            <a:endParaRPr spc="-30" dirty="0"/>
          </a:p>
        </p:txBody>
      </p:sp>
      <p:sp>
        <p:nvSpPr>
          <p:cNvPr id="4" name="Dikdörtgen 3"/>
          <p:cNvSpPr/>
          <p:nvPr/>
        </p:nvSpPr>
        <p:spPr>
          <a:xfrm>
            <a:off x="3206750" y="9372600"/>
            <a:ext cx="609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35</a:t>
            </a:r>
          </a:p>
        </p:txBody>
      </p:sp>
    </p:spTree>
    <p:extLst>
      <p:ext uri="{BB962C8B-B14F-4D97-AF65-F5344CB8AC3E}">
        <p14:creationId xmlns:p14="http://schemas.microsoft.com/office/powerpoint/2010/main" val="38568860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1514379433"/>
              </p:ext>
            </p:extLst>
          </p:nvPr>
        </p:nvGraphicFramePr>
        <p:xfrm>
          <a:off x="158751" y="228595"/>
          <a:ext cx="6794815" cy="9032950"/>
        </p:xfrm>
        <a:graphic>
          <a:graphicData uri="http://schemas.openxmlformats.org/drawingml/2006/table">
            <a:tbl>
              <a:tblPr firstRow="1" bandRow="1">
                <a:tableStyleId>{2D5ABB26-0587-4C30-8999-92F81FD0307C}</a:tableStyleId>
              </a:tblPr>
              <a:tblGrid>
                <a:gridCol w="615572">
                  <a:extLst>
                    <a:ext uri="{9D8B030D-6E8A-4147-A177-3AD203B41FA5}">
                      <a16:colId xmlns:a16="http://schemas.microsoft.com/office/drawing/2014/main" val="20000"/>
                    </a:ext>
                  </a:extLst>
                </a:gridCol>
                <a:gridCol w="1391747">
                  <a:extLst>
                    <a:ext uri="{9D8B030D-6E8A-4147-A177-3AD203B41FA5}">
                      <a16:colId xmlns:a16="http://schemas.microsoft.com/office/drawing/2014/main" val="20001"/>
                    </a:ext>
                  </a:extLst>
                </a:gridCol>
                <a:gridCol w="3033898">
                  <a:extLst>
                    <a:ext uri="{9D8B030D-6E8A-4147-A177-3AD203B41FA5}">
                      <a16:colId xmlns:a16="http://schemas.microsoft.com/office/drawing/2014/main" val="20002"/>
                    </a:ext>
                  </a:extLst>
                </a:gridCol>
                <a:gridCol w="876799">
                  <a:extLst>
                    <a:ext uri="{9D8B030D-6E8A-4147-A177-3AD203B41FA5}">
                      <a16:colId xmlns:a16="http://schemas.microsoft.com/office/drawing/2014/main" val="20003"/>
                    </a:ext>
                  </a:extLst>
                </a:gridCol>
                <a:gridCol w="876799">
                  <a:extLst>
                    <a:ext uri="{9D8B030D-6E8A-4147-A177-3AD203B41FA5}">
                      <a16:colId xmlns:a16="http://schemas.microsoft.com/office/drawing/2014/main" val="20004"/>
                    </a:ext>
                  </a:extLst>
                </a:gridCol>
              </a:tblGrid>
              <a:tr h="287236">
                <a:tc gridSpan="5">
                  <a:txBody>
                    <a:bodyPr/>
                    <a:lstStyle/>
                    <a:p>
                      <a:pPr marL="1270" algn="ctr">
                        <a:lnSpc>
                          <a:spcPct val="100000"/>
                        </a:lnSpc>
                        <a:spcBef>
                          <a:spcPts val="340"/>
                        </a:spcBef>
                      </a:pPr>
                      <a:r>
                        <a:rPr sz="1200" b="1" spc="-55" dirty="0">
                          <a:solidFill>
                            <a:srgbClr val="FFFFFF"/>
                          </a:solidFill>
                          <a:latin typeface="Times New Roman"/>
                          <a:cs typeface="Times New Roman"/>
                        </a:rPr>
                        <a:t>HAZİRAN</a:t>
                      </a:r>
                      <a:endParaRPr sz="1200" dirty="0">
                        <a:latin typeface="Times New Roman"/>
                        <a:cs typeface="Times New Roman"/>
                      </a:endParaRPr>
                    </a:p>
                  </a:txBody>
                  <a:tcPr marL="0" marR="0" marT="4318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solidFill>
                      <a:srgbClr val="8F232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716">
                <a:tc rowSpan="2">
                  <a:txBody>
                    <a:bodyPr/>
                    <a:lstStyle/>
                    <a:p>
                      <a:pPr marL="76835" marR="24765" indent="-44450">
                        <a:lnSpc>
                          <a:spcPts val="1200"/>
                        </a:lnSpc>
                        <a:spcBef>
                          <a:spcPts val="819"/>
                        </a:spcBef>
                      </a:pPr>
                      <a:r>
                        <a:rPr sz="1100" b="1" dirty="0">
                          <a:solidFill>
                            <a:srgbClr val="231F20"/>
                          </a:solidFill>
                          <a:latin typeface="Times New Roman"/>
                          <a:cs typeface="Times New Roman"/>
                        </a:rPr>
                        <a:t>SIRA  </a:t>
                      </a:r>
                      <a:r>
                        <a:rPr sz="1100" b="1" spc="-20" dirty="0">
                          <a:solidFill>
                            <a:srgbClr val="231F20"/>
                          </a:solidFill>
                          <a:latin typeface="Times New Roman"/>
                          <a:cs typeface="Times New Roman"/>
                        </a:rPr>
                        <a:t>NO</a:t>
                      </a:r>
                      <a:endParaRPr sz="1100">
                        <a:latin typeface="Times New Roman"/>
                        <a:cs typeface="Times New Roman"/>
                      </a:endParaRPr>
                    </a:p>
                  </a:txBody>
                  <a:tcPr marL="0" marR="0" marT="104139"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rowSpan="2">
                  <a:txBody>
                    <a:bodyPr/>
                    <a:lstStyle/>
                    <a:p>
                      <a:pPr marL="35560" marR="378460">
                        <a:lnSpc>
                          <a:spcPts val="1200"/>
                        </a:lnSpc>
                        <a:spcBef>
                          <a:spcPts val="819"/>
                        </a:spcBef>
                      </a:pPr>
                      <a:r>
                        <a:rPr sz="1100" b="1" dirty="0">
                          <a:solidFill>
                            <a:srgbClr val="231F20"/>
                          </a:solidFill>
                          <a:latin typeface="Times New Roman"/>
                          <a:cs typeface="Times New Roman"/>
                        </a:rPr>
                        <a:t>SO</a:t>
                      </a:r>
                      <a:r>
                        <a:rPr sz="1100" b="1" spc="-10" dirty="0">
                          <a:solidFill>
                            <a:srgbClr val="231F20"/>
                          </a:solidFill>
                          <a:latin typeface="Times New Roman"/>
                          <a:cs typeface="Times New Roman"/>
                        </a:rPr>
                        <a:t>R</a:t>
                      </a:r>
                      <a:r>
                        <a:rPr sz="1100" b="1" spc="15" dirty="0">
                          <a:solidFill>
                            <a:srgbClr val="231F20"/>
                          </a:solidFill>
                          <a:latin typeface="Times New Roman"/>
                          <a:cs typeface="Times New Roman"/>
                        </a:rPr>
                        <a:t>U</a:t>
                      </a:r>
                      <a:r>
                        <a:rPr sz="1100" b="1" spc="5" dirty="0">
                          <a:solidFill>
                            <a:srgbClr val="231F20"/>
                          </a:solidFill>
                          <a:latin typeface="Times New Roman"/>
                          <a:cs typeface="Times New Roman"/>
                        </a:rPr>
                        <a:t>M</a:t>
                      </a:r>
                      <a:r>
                        <a:rPr sz="1100" b="1" spc="-35" dirty="0">
                          <a:solidFill>
                            <a:srgbClr val="231F20"/>
                          </a:solidFill>
                          <a:latin typeface="Times New Roman"/>
                          <a:cs typeface="Times New Roman"/>
                        </a:rPr>
                        <a:t>L</a:t>
                      </a:r>
                      <a:r>
                        <a:rPr sz="1100" b="1" dirty="0">
                          <a:solidFill>
                            <a:srgbClr val="231F20"/>
                          </a:solidFill>
                          <a:latin typeface="Times New Roman"/>
                          <a:cs typeface="Times New Roman"/>
                        </a:rPr>
                        <a:t>U  </a:t>
                      </a:r>
                      <a:r>
                        <a:rPr sz="1100" b="1" spc="-60" dirty="0">
                          <a:solidFill>
                            <a:srgbClr val="231F20"/>
                          </a:solidFill>
                          <a:latin typeface="Times New Roman"/>
                          <a:cs typeface="Times New Roman"/>
                        </a:rPr>
                        <a:t>BİRİM</a:t>
                      </a:r>
                      <a:endParaRPr sz="1100" dirty="0">
                        <a:latin typeface="Times New Roman"/>
                        <a:cs typeface="Times New Roman"/>
                      </a:endParaRPr>
                    </a:p>
                  </a:txBody>
                  <a:tcPr marL="0" marR="0" marT="104139"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rowSpan="2">
                  <a:txBody>
                    <a:bodyPr/>
                    <a:lstStyle/>
                    <a:p>
                      <a:pPr>
                        <a:lnSpc>
                          <a:spcPct val="100000"/>
                        </a:lnSpc>
                        <a:spcBef>
                          <a:spcPts val="15"/>
                        </a:spcBef>
                      </a:pPr>
                      <a:endParaRPr sz="1100" dirty="0">
                        <a:latin typeface="Times New Roman"/>
                        <a:cs typeface="Times New Roman"/>
                      </a:endParaRPr>
                    </a:p>
                    <a:p>
                      <a:pPr algn="ctr">
                        <a:lnSpc>
                          <a:spcPct val="100000"/>
                        </a:lnSpc>
                      </a:pPr>
                      <a:r>
                        <a:rPr sz="1100" b="1" spc="-65" dirty="0">
                          <a:solidFill>
                            <a:srgbClr val="231F20"/>
                          </a:solidFill>
                          <a:latin typeface="Times New Roman"/>
                          <a:cs typeface="Times New Roman"/>
                        </a:rPr>
                        <a:t>F</a:t>
                      </a:r>
                      <a:r>
                        <a:rPr sz="1100" b="1" spc="30" dirty="0">
                          <a:solidFill>
                            <a:srgbClr val="231F20"/>
                          </a:solidFill>
                          <a:latin typeface="Times New Roman"/>
                          <a:cs typeface="Times New Roman"/>
                        </a:rPr>
                        <a:t>A</a:t>
                      </a:r>
                      <a:r>
                        <a:rPr sz="1100" b="1" spc="5" dirty="0">
                          <a:solidFill>
                            <a:srgbClr val="231F20"/>
                          </a:solidFill>
                          <a:latin typeface="Times New Roman"/>
                          <a:cs typeface="Times New Roman"/>
                        </a:rPr>
                        <a:t>A</a:t>
                      </a:r>
                      <a:r>
                        <a:rPr sz="1100" b="1" dirty="0">
                          <a:solidFill>
                            <a:srgbClr val="231F20"/>
                          </a:solidFill>
                          <a:latin typeface="Times New Roman"/>
                          <a:cs typeface="Times New Roman"/>
                        </a:rPr>
                        <a:t>LİY</a:t>
                      </a:r>
                      <a:r>
                        <a:rPr sz="1100" b="1" spc="-30" dirty="0">
                          <a:solidFill>
                            <a:srgbClr val="231F20"/>
                          </a:solidFill>
                          <a:latin typeface="Times New Roman"/>
                          <a:cs typeface="Times New Roman"/>
                        </a:rPr>
                        <a:t>E</a:t>
                      </a:r>
                      <a:r>
                        <a:rPr sz="1100" b="1" dirty="0">
                          <a:solidFill>
                            <a:srgbClr val="231F20"/>
                          </a:solidFill>
                          <a:latin typeface="Times New Roman"/>
                          <a:cs typeface="Times New Roman"/>
                        </a:rPr>
                        <a:t>T</a:t>
                      </a:r>
                      <a:r>
                        <a:rPr sz="1100" b="1" spc="-85" dirty="0">
                          <a:solidFill>
                            <a:srgbClr val="231F20"/>
                          </a:solidFill>
                          <a:latin typeface="Times New Roman"/>
                          <a:cs typeface="Times New Roman"/>
                        </a:rPr>
                        <a:t> </a:t>
                      </a:r>
                      <a:r>
                        <a:rPr sz="1100" b="1" spc="5" dirty="0">
                          <a:solidFill>
                            <a:srgbClr val="231F20"/>
                          </a:solidFill>
                          <a:latin typeface="Times New Roman"/>
                          <a:cs typeface="Times New Roman"/>
                        </a:rPr>
                        <a:t>A</a:t>
                      </a:r>
                      <a:r>
                        <a:rPr sz="1100" b="1" dirty="0">
                          <a:solidFill>
                            <a:srgbClr val="231F20"/>
                          </a:solidFill>
                          <a:latin typeface="Times New Roman"/>
                          <a:cs typeface="Times New Roman"/>
                        </a:rPr>
                        <a:t>DI</a:t>
                      </a:r>
                      <a:endParaRPr sz="1100" dirty="0">
                        <a:latin typeface="Times New Roman"/>
                        <a:cs typeface="Times New Roman"/>
                      </a:endParaRPr>
                    </a:p>
                  </a:txBody>
                  <a:tcPr marL="0" marR="0" marT="1905"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gridSpan="2">
                  <a:txBody>
                    <a:bodyPr/>
                    <a:lstStyle/>
                    <a:p>
                      <a:pPr algn="ctr">
                        <a:lnSpc>
                          <a:spcPct val="100000"/>
                        </a:lnSpc>
                        <a:spcBef>
                          <a:spcPts val="275"/>
                        </a:spcBef>
                      </a:pPr>
                      <a:r>
                        <a:rPr sz="1100" b="1" spc="-65" dirty="0">
                          <a:solidFill>
                            <a:srgbClr val="231F20"/>
                          </a:solidFill>
                          <a:latin typeface="Times New Roman"/>
                          <a:cs typeface="Times New Roman"/>
                        </a:rPr>
                        <a:t>TARİHİ</a:t>
                      </a:r>
                      <a:endParaRPr sz="1100" dirty="0">
                        <a:latin typeface="Times New Roman"/>
                        <a:cs typeface="Times New Roman"/>
                      </a:endParaRPr>
                    </a:p>
                  </a:txBody>
                  <a:tcPr marL="0" marR="0" marT="3492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259716">
                <a:tc vMerge="1">
                  <a:txBody>
                    <a:bodyPr/>
                    <a:lstStyle/>
                    <a:p>
                      <a:endParaRPr/>
                    </a:p>
                  </a:txBody>
                  <a:tcPr marL="0" marR="0" marT="104139"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vMerge="1">
                  <a:txBody>
                    <a:bodyPr/>
                    <a:lstStyle/>
                    <a:p>
                      <a:endParaRPr/>
                    </a:p>
                  </a:txBody>
                  <a:tcPr marL="0" marR="0" marT="104139"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vMerge="1">
                  <a:txBody>
                    <a:bodyPr/>
                    <a:lstStyle/>
                    <a:p>
                      <a:endParaRPr/>
                    </a:p>
                  </a:txBody>
                  <a:tcPr marL="0" marR="0" marT="190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marL="91440">
                        <a:lnSpc>
                          <a:spcPct val="100000"/>
                        </a:lnSpc>
                        <a:spcBef>
                          <a:spcPts val="275"/>
                        </a:spcBef>
                      </a:pPr>
                      <a:r>
                        <a:rPr sz="1100" b="1" spc="-35" dirty="0">
                          <a:solidFill>
                            <a:srgbClr val="231F20"/>
                          </a:solidFill>
                          <a:latin typeface="Times New Roman"/>
                          <a:cs typeface="Times New Roman"/>
                        </a:rPr>
                        <a:t>Başlangıç</a:t>
                      </a:r>
                      <a:endParaRPr sz="1100" dirty="0">
                        <a:latin typeface="Times New Roman"/>
                        <a:cs typeface="Times New Roman"/>
                      </a:endParaRPr>
                    </a:p>
                  </a:txBody>
                  <a:tcPr marL="0" marR="0" marT="34925"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ctr">
                        <a:lnSpc>
                          <a:spcPct val="100000"/>
                        </a:lnSpc>
                        <a:spcBef>
                          <a:spcPts val="275"/>
                        </a:spcBef>
                      </a:pPr>
                      <a:r>
                        <a:rPr sz="1100" b="1" spc="-20" dirty="0">
                          <a:solidFill>
                            <a:srgbClr val="231F20"/>
                          </a:solidFill>
                          <a:latin typeface="Times New Roman"/>
                          <a:cs typeface="Times New Roman"/>
                        </a:rPr>
                        <a:t>Bitiş</a:t>
                      </a:r>
                      <a:endParaRPr sz="1100" dirty="0">
                        <a:latin typeface="Times New Roman"/>
                        <a:cs typeface="Times New Roman"/>
                      </a:endParaRPr>
                    </a:p>
                  </a:txBody>
                  <a:tcPr marL="0" marR="0" marT="34925"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2"/>
                  </a:ext>
                </a:extLst>
              </a:tr>
              <a:tr h="552983">
                <a:tc>
                  <a:txBody>
                    <a:bodyPr/>
                    <a:lstStyle/>
                    <a:p>
                      <a:pPr>
                        <a:lnSpc>
                          <a:spcPct val="100000"/>
                        </a:lnSpc>
                        <a:spcBef>
                          <a:spcPts val="30"/>
                        </a:spcBef>
                      </a:pPr>
                      <a:endParaRPr sz="1200">
                        <a:latin typeface="Times New Roman"/>
                        <a:cs typeface="Times New Roman"/>
                      </a:endParaRPr>
                    </a:p>
                    <a:p>
                      <a:pPr marR="41275" algn="ctr">
                        <a:lnSpc>
                          <a:spcPct val="100000"/>
                        </a:lnSpc>
                      </a:pPr>
                      <a:r>
                        <a:rPr sz="1100" b="1" dirty="0">
                          <a:solidFill>
                            <a:srgbClr val="231F20"/>
                          </a:solidFill>
                          <a:latin typeface="Times New Roman"/>
                          <a:cs typeface="Times New Roman"/>
                        </a:rPr>
                        <a:t>1</a:t>
                      </a:r>
                      <a:endParaRPr sz="1100">
                        <a:latin typeface="Times New Roman"/>
                        <a:cs typeface="Times New Roman"/>
                      </a:endParaRPr>
                    </a:p>
                  </a:txBody>
                  <a:tcPr marL="0" marR="0" marT="381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Mesleki ve Teknik Eğitim Şubesi </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Önceki öğrenmelerin tanınması ve il denklik komisyonu toplantısı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11.06.2025</a:t>
                      </a:r>
                    </a:p>
                  </a:txBody>
                  <a:tcPr marL="9525" marR="9525" marT="9525" marB="0" anchor="ctr">
                    <a:lnL w="6350" cap="flat" cmpd="sng" algn="ctr">
                      <a:solidFill>
                        <a:srgbClr val="981B22"/>
                      </a:solidFill>
                      <a:prstDash val="solid"/>
                      <a:round/>
                      <a:headEnd type="none" w="med" len="med"/>
                      <a:tailEnd type="none" w="med" len="me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11.06.2025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3"/>
                  </a:ext>
                </a:extLst>
              </a:tr>
              <a:tr h="392954">
                <a:tc>
                  <a:txBody>
                    <a:bodyPr/>
                    <a:lstStyle/>
                    <a:p>
                      <a:pPr>
                        <a:lnSpc>
                          <a:spcPct val="100000"/>
                        </a:lnSpc>
                      </a:pPr>
                      <a:endParaRPr sz="1750">
                        <a:latin typeface="Times New Roman"/>
                        <a:cs typeface="Times New Roman"/>
                      </a:endParaRPr>
                    </a:p>
                    <a:p>
                      <a:pPr marR="41275" algn="ctr">
                        <a:lnSpc>
                          <a:spcPct val="100000"/>
                        </a:lnSpc>
                      </a:pPr>
                      <a:r>
                        <a:rPr sz="1100" b="1" dirty="0">
                          <a:solidFill>
                            <a:srgbClr val="231F20"/>
                          </a:solidFill>
                          <a:latin typeface="Times New Roman"/>
                          <a:cs typeface="Times New Roman"/>
                        </a:rPr>
                        <a:t>2</a:t>
                      </a:r>
                      <a:endParaRPr sz="1100">
                        <a:latin typeface="Times New Roman"/>
                        <a:cs typeface="Times New Roman"/>
                      </a:endParaRPr>
                    </a:p>
                  </a:txBody>
                  <a:tcPr marL="0" marR="0" marT="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Mesleki ve Teknik Eğitim Şubesi </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Kalfalık ve ustalık sınavlarının yapılması </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15.06.2025</a:t>
                      </a:r>
                    </a:p>
                  </a:txBody>
                  <a:tcPr marL="9525" marR="9525" marT="9525" marB="0" anchor="ctr">
                    <a:lnL w="6350" cap="flat" cmpd="sng" algn="ctr">
                      <a:solidFill>
                        <a:srgbClr val="981B22"/>
                      </a:solidFill>
                      <a:prstDash val="solid"/>
                      <a:round/>
                      <a:headEnd type="none" w="med" len="med"/>
                      <a:tailEnd type="none" w="med" len="me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22.06.2025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4"/>
                  </a:ext>
                </a:extLst>
              </a:tr>
              <a:tr h="534939">
                <a:tc>
                  <a:txBody>
                    <a:bodyPr/>
                    <a:lstStyle/>
                    <a:p>
                      <a:pPr marR="41275" algn="ctr">
                        <a:lnSpc>
                          <a:spcPct val="100000"/>
                        </a:lnSpc>
                        <a:spcBef>
                          <a:spcPts val="815"/>
                        </a:spcBef>
                      </a:pPr>
                      <a:r>
                        <a:rPr sz="1100" b="1" dirty="0">
                          <a:solidFill>
                            <a:srgbClr val="231F20"/>
                          </a:solidFill>
                          <a:latin typeface="Times New Roman"/>
                          <a:cs typeface="Times New Roman"/>
                        </a:rPr>
                        <a:t>3</a:t>
                      </a:r>
                      <a:endParaRPr sz="1100">
                        <a:latin typeface="Times New Roman"/>
                        <a:cs typeface="Times New Roman"/>
                      </a:endParaRPr>
                    </a:p>
                  </a:txBody>
                  <a:tcPr marL="0" marR="0" marT="10350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İşyeri Sağlık ve Güvenlik Birimi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Okulumda Sağlıklı Besleniyorum Programı Dönem Sonu Değerlendirme Toplantılarının Yapılması</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15.06.2025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30.06.2025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5"/>
                  </a:ext>
                </a:extLst>
              </a:tr>
              <a:tr h="490475">
                <a:tc>
                  <a:txBody>
                    <a:bodyPr/>
                    <a:lstStyle/>
                    <a:p>
                      <a:pPr>
                        <a:lnSpc>
                          <a:spcPct val="100000"/>
                        </a:lnSpc>
                        <a:spcBef>
                          <a:spcPts val="35"/>
                        </a:spcBef>
                      </a:pPr>
                      <a:endParaRPr sz="1200">
                        <a:latin typeface="Times New Roman"/>
                        <a:cs typeface="Times New Roman"/>
                      </a:endParaRPr>
                    </a:p>
                    <a:p>
                      <a:pPr marR="41275" algn="ctr">
                        <a:lnSpc>
                          <a:spcPct val="100000"/>
                        </a:lnSpc>
                      </a:pPr>
                      <a:r>
                        <a:rPr sz="1100" b="1" dirty="0">
                          <a:solidFill>
                            <a:srgbClr val="231F20"/>
                          </a:solidFill>
                          <a:latin typeface="Times New Roman"/>
                          <a:cs typeface="Times New Roman"/>
                        </a:rPr>
                        <a:t>4</a:t>
                      </a:r>
                      <a:endParaRPr sz="1100">
                        <a:latin typeface="Times New Roman"/>
                        <a:cs typeface="Times New Roman"/>
                      </a:endParaRPr>
                    </a:p>
                  </a:txBody>
                  <a:tcPr marL="0" marR="0" marT="444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Ölçme Değerlendirme Sınav Hizmetleri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Sınavla Öğrenci Alacak Ortaöğretim Kurumlarına İlişkin Merkezî Sınav (8. Sınıflar) </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15.06.2025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30.06.2025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6"/>
                  </a:ext>
                </a:extLst>
              </a:tr>
              <a:tr h="583306">
                <a:tc>
                  <a:txBody>
                    <a:bodyPr/>
                    <a:lstStyle/>
                    <a:p>
                      <a:pPr marR="41275" algn="ctr">
                        <a:lnSpc>
                          <a:spcPct val="100000"/>
                        </a:lnSpc>
                        <a:spcBef>
                          <a:spcPts val="815"/>
                        </a:spcBef>
                      </a:pPr>
                      <a:r>
                        <a:rPr sz="1100" b="1" dirty="0">
                          <a:solidFill>
                            <a:srgbClr val="231F20"/>
                          </a:solidFill>
                          <a:latin typeface="Times New Roman"/>
                          <a:cs typeface="Times New Roman"/>
                        </a:rPr>
                        <a:t>5</a:t>
                      </a:r>
                      <a:endParaRPr sz="1100">
                        <a:latin typeface="Times New Roman"/>
                        <a:cs typeface="Times New Roman"/>
                      </a:endParaRPr>
                    </a:p>
                  </a:txBody>
                  <a:tcPr marL="0" marR="0" marT="10350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Öğretim Kurumları Şubesi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Eğitim ve Rehabilitasyon Merkezleri  Kamera Kontrolleri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15.06.2025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30.06.2025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07"/>
                  </a:ext>
                </a:extLst>
              </a:tr>
              <a:tr h="879540">
                <a:tc>
                  <a:txBody>
                    <a:bodyPr/>
                    <a:lstStyle/>
                    <a:p>
                      <a:pPr>
                        <a:lnSpc>
                          <a:spcPct val="100000"/>
                        </a:lnSpc>
                        <a:spcBef>
                          <a:spcPts val="35"/>
                        </a:spcBef>
                      </a:pPr>
                      <a:endParaRPr sz="1200">
                        <a:latin typeface="Times New Roman"/>
                        <a:cs typeface="Times New Roman"/>
                      </a:endParaRPr>
                    </a:p>
                    <a:p>
                      <a:pPr marR="41275" algn="ctr">
                        <a:lnSpc>
                          <a:spcPct val="100000"/>
                        </a:lnSpc>
                      </a:pPr>
                      <a:r>
                        <a:rPr sz="1100" b="1" dirty="0">
                          <a:solidFill>
                            <a:srgbClr val="231F20"/>
                          </a:solidFill>
                          <a:latin typeface="Times New Roman"/>
                          <a:cs typeface="Times New Roman"/>
                        </a:rPr>
                        <a:t>6</a:t>
                      </a:r>
                      <a:endParaRPr sz="1100">
                        <a:latin typeface="Times New Roman"/>
                        <a:cs typeface="Times New Roman"/>
                      </a:endParaRPr>
                    </a:p>
                  </a:txBody>
                  <a:tcPr marL="0" marR="0" marT="444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Öğretim Kurumları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Eğitim ve Rehabilitasyon Merkezleri  ödemelerinin yapılması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15.06.2025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30.06.2025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8"/>
                  </a:ext>
                </a:extLst>
              </a:tr>
              <a:tr h="552983">
                <a:tc>
                  <a:txBody>
                    <a:bodyPr/>
                    <a:lstStyle/>
                    <a:p>
                      <a:pPr>
                        <a:lnSpc>
                          <a:spcPct val="100000"/>
                        </a:lnSpc>
                        <a:spcBef>
                          <a:spcPts val="35"/>
                        </a:spcBef>
                      </a:pPr>
                      <a:endParaRPr sz="1200">
                        <a:latin typeface="Times New Roman"/>
                        <a:cs typeface="Times New Roman"/>
                      </a:endParaRPr>
                    </a:p>
                    <a:p>
                      <a:pPr marR="41275" algn="ctr">
                        <a:lnSpc>
                          <a:spcPct val="100000"/>
                        </a:lnSpc>
                        <a:spcBef>
                          <a:spcPts val="5"/>
                        </a:spcBef>
                      </a:pPr>
                      <a:r>
                        <a:rPr sz="1100" b="1" dirty="0">
                          <a:solidFill>
                            <a:srgbClr val="231F20"/>
                          </a:solidFill>
                          <a:latin typeface="Times New Roman"/>
                          <a:cs typeface="Times New Roman"/>
                        </a:rPr>
                        <a:t>7</a:t>
                      </a:r>
                      <a:endParaRPr sz="1100">
                        <a:latin typeface="Times New Roman"/>
                        <a:cs typeface="Times New Roman"/>
                      </a:endParaRPr>
                    </a:p>
                  </a:txBody>
                  <a:tcPr marL="0" marR="0" marT="444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İnşaat ve Emlak Şube Müdürlüğü</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İlçelerde onarımı yapılacak okulların İl Özel İdaresi teknik personeli tarafından hazırlanan yaklaşık maliyet dosyalarının ihaleye çıkılması için İlçe Millî Eğitim Müdürlüklerine kapalı zarf ile gönderilmesi.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16.06.2025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20.05.2025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9"/>
                  </a:ext>
                </a:extLst>
              </a:tr>
              <a:tr h="708038">
                <a:tc>
                  <a:txBody>
                    <a:bodyPr/>
                    <a:lstStyle/>
                    <a:p>
                      <a:pPr>
                        <a:lnSpc>
                          <a:spcPct val="100000"/>
                        </a:lnSpc>
                        <a:spcBef>
                          <a:spcPts val="5"/>
                        </a:spcBef>
                      </a:pPr>
                      <a:endParaRPr sz="1750">
                        <a:latin typeface="Times New Roman"/>
                        <a:cs typeface="Times New Roman"/>
                      </a:endParaRPr>
                    </a:p>
                    <a:p>
                      <a:pPr marR="41275" algn="ctr">
                        <a:lnSpc>
                          <a:spcPct val="100000"/>
                        </a:lnSpc>
                      </a:pPr>
                      <a:r>
                        <a:rPr sz="1100" b="1" dirty="0">
                          <a:solidFill>
                            <a:srgbClr val="231F20"/>
                          </a:solidFill>
                          <a:latin typeface="Times New Roman"/>
                          <a:cs typeface="Times New Roman"/>
                        </a:rPr>
                        <a:t>8</a:t>
                      </a:r>
                      <a:endParaRPr sz="1100">
                        <a:latin typeface="Times New Roman"/>
                        <a:cs typeface="Times New Roman"/>
                      </a:endParaRPr>
                    </a:p>
                  </a:txBody>
                  <a:tcPr marL="0" marR="0" marT="63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İnşaat ve Emlak Şube Müdürlüğü</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Merkez ilçede onarımı yapılacak okulların yaklaşık maliyet dosyalarının ihaleye çıkılması için İl Özel İdaresine kapalı zarf ile gönderilmesi.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16.06.2025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20.05.2025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10"/>
                  </a:ext>
                </a:extLst>
              </a:tr>
              <a:tr h="995591">
                <a:tc>
                  <a:txBody>
                    <a:bodyPr/>
                    <a:lstStyle/>
                    <a:p>
                      <a:pPr>
                        <a:lnSpc>
                          <a:spcPct val="100000"/>
                        </a:lnSpc>
                        <a:spcBef>
                          <a:spcPts val="5"/>
                        </a:spcBef>
                      </a:pPr>
                      <a:endParaRPr sz="1750">
                        <a:latin typeface="Times New Roman"/>
                        <a:cs typeface="Times New Roman"/>
                      </a:endParaRPr>
                    </a:p>
                    <a:p>
                      <a:pPr marR="41275" algn="ctr">
                        <a:lnSpc>
                          <a:spcPct val="100000"/>
                        </a:lnSpc>
                      </a:pPr>
                      <a:r>
                        <a:rPr sz="1100" b="1" dirty="0">
                          <a:solidFill>
                            <a:srgbClr val="231F20"/>
                          </a:solidFill>
                          <a:latin typeface="Times New Roman"/>
                          <a:cs typeface="Times New Roman"/>
                        </a:rPr>
                        <a:t>9</a:t>
                      </a:r>
                      <a:endParaRPr sz="1100">
                        <a:latin typeface="Times New Roman"/>
                        <a:cs typeface="Times New Roman"/>
                      </a:endParaRPr>
                    </a:p>
                  </a:txBody>
                  <a:tcPr marL="0" marR="0" marT="63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Mesleki ve Teknik Eğitim Şubesi </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2025-2026 eğitim öğretim yılı yaz dönemi staj yerlerinin belirlenmesi </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19.06.2025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20.06.2025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11"/>
                  </a:ext>
                </a:extLst>
              </a:tr>
              <a:tr h="708037">
                <a:tc>
                  <a:txBody>
                    <a:bodyPr/>
                    <a:lstStyle/>
                    <a:p>
                      <a:pPr>
                        <a:lnSpc>
                          <a:spcPct val="100000"/>
                        </a:lnSpc>
                        <a:spcBef>
                          <a:spcPts val="5"/>
                        </a:spcBef>
                      </a:pPr>
                      <a:endParaRPr sz="1750">
                        <a:latin typeface="Times New Roman"/>
                        <a:cs typeface="Times New Roman"/>
                      </a:endParaRPr>
                    </a:p>
                    <a:p>
                      <a:pPr marR="41275" algn="ctr">
                        <a:lnSpc>
                          <a:spcPct val="100000"/>
                        </a:lnSpc>
                        <a:spcBef>
                          <a:spcPts val="5"/>
                        </a:spcBef>
                      </a:pPr>
                      <a:r>
                        <a:rPr sz="1100" b="1" spc="5" dirty="0">
                          <a:solidFill>
                            <a:srgbClr val="231F20"/>
                          </a:solidFill>
                          <a:latin typeface="Times New Roman"/>
                          <a:cs typeface="Times New Roman"/>
                        </a:rPr>
                        <a:t>10</a:t>
                      </a:r>
                      <a:endParaRPr sz="1100">
                        <a:latin typeface="Times New Roman"/>
                        <a:cs typeface="Times New Roman"/>
                      </a:endParaRPr>
                    </a:p>
                  </a:txBody>
                  <a:tcPr marL="0" marR="0" marT="63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Mesleki ve Teknik Eğitim Şubesi </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Eğitim Öğretimin Sona Ermesi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20.06.2025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20.06.2025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12"/>
                  </a:ext>
                </a:extLst>
              </a:tr>
              <a:tr h="552983">
                <a:tc>
                  <a:txBody>
                    <a:bodyPr/>
                    <a:lstStyle/>
                    <a:p>
                      <a:pPr>
                        <a:lnSpc>
                          <a:spcPct val="100000"/>
                        </a:lnSpc>
                        <a:spcBef>
                          <a:spcPts val="40"/>
                        </a:spcBef>
                      </a:pPr>
                      <a:endParaRPr sz="1200">
                        <a:latin typeface="Times New Roman"/>
                        <a:cs typeface="Times New Roman"/>
                      </a:endParaRPr>
                    </a:p>
                    <a:p>
                      <a:pPr marR="41275" algn="ctr">
                        <a:lnSpc>
                          <a:spcPct val="100000"/>
                        </a:lnSpc>
                      </a:pPr>
                      <a:r>
                        <a:rPr sz="1100" b="1" spc="5" dirty="0">
                          <a:solidFill>
                            <a:srgbClr val="231F20"/>
                          </a:solidFill>
                          <a:latin typeface="Times New Roman"/>
                          <a:cs typeface="Times New Roman"/>
                        </a:rPr>
                        <a:t>11</a:t>
                      </a:r>
                      <a:endParaRPr sz="1100">
                        <a:latin typeface="Times New Roman"/>
                        <a:cs typeface="Times New Roman"/>
                      </a:endParaRPr>
                    </a:p>
                  </a:txBody>
                  <a:tcPr marL="0" marR="0" marT="508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Ortaöğretim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İlçe Eğitim Kurumu Müdürleri Kurulu Toplantısı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23.06.2025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27.06.2025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3"/>
                  </a:ext>
                </a:extLst>
              </a:tr>
              <a:tr h="708038">
                <a:tc>
                  <a:txBody>
                    <a:bodyPr/>
                    <a:lstStyle/>
                    <a:p>
                      <a:pPr>
                        <a:lnSpc>
                          <a:spcPct val="100000"/>
                        </a:lnSpc>
                        <a:spcBef>
                          <a:spcPts val="10"/>
                        </a:spcBef>
                      </a:pPr>
                      <a:endParaRPr sz="1750">
                        <a:latin typeface="Times New Roman"/>
                        <a:cs typeface="Times New Roman"/>
                      </a:endParaRPr>
                    </a:p>
                    <a:p>
                      <a:pPr marR="41275" algn="ctr">
                        <a:lnSpc>
                          <a:spcPct val="100000"/>
                        </a:lnSpc>
                      </a:pPr>
                      <a:r>
                        <a:rPr sz="1100" b="1" spc="5" dirty="0">
                          <a:solidFill>
                            <a:srgbClr val="231F20"/>
                          </a:solidFill>
                          <a:latin typeface="Times New Roman"/>
                          <a:cs typeface="Times New Roman"/>
                        </a:rPr>
                        <a:t>12</a:t>
                      </a:r>
                      <a:endParaRPr sz="1100">
                        <a:latin typeface="Times New Roman"/>
                        <a:cs typeface="Times New Roman"/>
                      </a:endParaRPr>
                    </a:p>
                  </a:txBody>
                  <a:tcPr marL="0" marR="0" marT="127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Ortaöğretim Şubesi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İlçe Sınıf/Alan Zümre Başkanlar Kurulu Toplantısı</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23.06.2025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27.06.2025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14"/>
                  </a:ext>
                </a:extLst>
              </a:tr>
              <a:tr h="397927">
                <a:tc>
                  <a:txBody>
                    <a:bodyPr/>
                    <a:lstStyle/>
                    <a:p>
                      <a:pPr marR="41275" algn="ctr">
                        <a:lnSpc>
                          <a:spcPct val="100000"/>
                        </a:lnSpc>
                        <a:spcBef>
                          <a:spcPts val="825"/>
                        </a:spcBef>
                      </a:pPr>
                      <a:r>
                        <a:rPr sz="1100" b="1" spc="5" dirty="0">
                          <a:solidFill>
                            <a:srgbClr val="231F20"/>
                          </a:solidFill>
                          <a:latin typeface="Times New Roman"/>
                          <a:cs typeface="Times New Roman"/>
                        </a:rPr>
                        <a:t>13</a:t>
                      </a:r>
                      <a:endParaRPr sz="1100">
                        <a:latin typeface="Times New Roman"/>
                        <a:cs typeface="Times New Roman"/>
                      </a:endParaRPr>
                    </a:p>
                  </a:txBody>
                  <a:tcPr marL="0" marR="0" marT="10477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Ortaöğretim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İl Sınıf/Alan Zümre Başkanlar Kurulu Toplantısı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23.06.2025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dirty="0">
                          <a:solidFill>
                            <a:srgbClr val="000000"/>
                          </a:solidFill>
                          <a:effectLst/>
                          <a:latin typeface="Times New Roman" panose="02020603050405020304" pitchFamily="18" charset="0"/>
                        </a:rPr>
                        <a:t>27.06.2025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5"/>
                  </a:ext>
                </a:extLst>
              </a:tr>
            </a:tbl>
          </a:graphicData>
        </a:graphic>
      </p:graphicFrame>
      <p:sp>
        <p:nvSpPr>
          <p:cNvPr id="3" name="Dikdörtgen 2"/>
          <p:cNvSpPr/>
          <p:nvPr/>
        </p:nvSpPr>
        <p:spPr>
          <a:xfrm>
            <a:off x="3206750" y="9372600"/>
            <a:ext cx="609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36</a:t>
            </a:r>
          </a:p>
        </p:txBody>
      </p:sp>
    </p:spTree>
    <p:extLst>
      <p:ext uri="{BB962C8B-B14F-4D97-AF65-F5344CB8AC3E}">
        <p14:creationId xmlns:p14="http://schemas.microsoft.com/office/powerpoint/2010/main" val="17779209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2102740265"/>
              </p:ext>
            </p:extLst>
          </p:nvPr>
        </p:nvGraphicFramePr>
        <p:xfrm>
          <a:off x="387351" y="152401"/>
          <a:ext cx="6019798" cy="8991599"/>
        </p:xfrm>
        <a:graphic>
          <a:graphicData uri="http://schemas.openxmlformats.org/drawingml/2006/table">
            <a:tbl>
              <a:tblPr firstRow="1" bandRow="1">
                <a:tableStyleId>{2D5ABB26-0587-4C30-8999-92F81FD0307C}</a:tableStyleId>
              </a:tblPr>
              <a:tblGrid>
                <a:gridCol w="545359">
                  <a:extLst>
                    <a:ext uri="{9D8B030D-6E8A-4147-A177-3AD203B41FA5}">
                      <a16:colId xmlns:a16="http://schemas.microsoft.com/office/drawing/2014/main" val="20000"/>
                    </a:ext>
                  </a:extLst>
                </a:gridCol>
                <a:gridCol w="1233004">
                  <a:extLst>
                    <a:ext uri="{9D8B030D-6E8A-4147-A177-3AD203B41FA5}">
                      <a16:colId xmlns:a16="http://schemas.microsoft.com/office/drawing/2014/main" val="20001"/>
                    </a:ext>
                  </a:extLst>
                </a:gridCol>
                <a:gridCol w="2687853">
                  <a:extLst>
                    <a:ext uri="{9D8B030D-6E8A-4147-A177-3AD203B41FA5}">
                      <a16:colId xmlns:a16="http://schemas.microsoft.com/office/drawing/2014/main" val="20002"/>
                    </a:ext>
                  </a:extLst>
                </a:gridCol>
                <a:gridCol w="776791">
                  <a:extLst>
                    <a:ext uri="{9D8B030D-6E8A-4147-A177-3AD203B41FA5}">
                      <a16:colId xmlns:a16="http://schemas.microsoft.com/office/drawing/2014/main" val="20003"/>
                    </a:ext>
                  </a:extLst>
                </a:gridCol>
                <a:gridCol w="776791">
                  <a:extLst>
                    <a:ext uri="{9D8B030D-6E8A-4147-A177-3AD203B41FA5}">
                      <a16:colId xmlns:a16="http://schemas.microsoft.com/office/drawing/2014/main" val="20004"/>
                    </a:ext>
                  </a:extLst>
                </a:gridCol>
              </a:tblGrid>
              <a:tr h="229581">
                <a:tc gridSpan="5">
                  <a:txBody>
                    <a:bodyPr/>
                    <a:lstStyle/>
                    <a:p>
                      <a:pPr marL="1270" algn="ctr">
                        <a:lnSpc>
                          <a:spcPct val="100000"/>
                        </a:lnSpc>
                        <a:spcBef>
                          <a:spcPts val="340"/>
                        </a:spcBef>
                      </a:pPr>
                      <a:r>
                        <a:rPr sz="1200" b="1" spc="-55" dirty="0">
                          <a:solidFill>
                            <a:srgbClr val="FFFFFF"/>
                          </a:solidFill>
                          <a:latin typeface="Times New Roman"/>
                          <a:cs typeface="Times New Roman"/>
                        </a:rPr>
                        <a:t>HAZİRAN</a:t>
                      </a:r>
                      <a:endParaRPr sz="1200" dirty="0">
                        <a:latin typeface="Times New Roman"/>
                        <a:cs typeface="Times New Roman"/>
                      </a:endParaRPr>
                    </a:p>
                  </a:txBody>
                  <a:tcPr marL="0" marR="0" marT="4318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solidFill>
                      <a:srgbClr val="8F232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07585">
                <a:tc rowSpan="2">
                  <a:txBody>
                    <a:bodyPr/>
                    <a:lstStyle/>
                    <a:p>
                      <a:pPr marL="76835" marR="24765" indent="-44450">
                        <a:lnSpc>
                          <a:spcPts val="1200"/>
                        </a:lnSpc>
                        <a:spcBef>
                          <a:spcPts val="819"/>
                        </a:spcBef>
                      </a:pPr>
                      <a:r>
                        <a:rPr sz="1100" b="1" dirty="0">
                          <a:solidFill>
                            <a:srgbClr val="231F20"/>
                          </a:solidFill>
                          <a:latin typeface="Times New Roman"/>
                          <a:cs typeface="Times New Roman"/>
                        </a:rPr>
                        <a:t>SIRA  </a:t>
                      </a:r>
                      <a:r>
                        <a:rPr sz="1100" b="1" spc="-20" dirty="0">
                          <a:solidFill>
                            <a:srgbClr val="231F20"/>
                          </a:solidFill>
                          <a:latin typeface="Times New Roman"/>
                          <a:cs typeface="Times New Roman"/>
                        </a:rPr>
                        <a:t>NO</a:t>
                      </a:r>
                      <a:endParaRPr sz="1100">
                        <a:latin typeface="Times New Roman"/>
                        <a:cs typeface="Times New Roman"/>
                      </a:endParaRPr>
                    </a:p>
                  </a:txBody>
                  <a:tcPr marL="0" marR="0" marT="104139"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rowSpan="2">
                  <a:txBody>
                    <a:bodyPr/>
                    <a:lstStyle/>
                    <a:p>
                      <a:pPr marL="35560" marR="378460">
                        <a:lnSpc>
                          <a:spcPts val="1200"/>
                        </a:lnSpc>
                        <a:spcBef>
                          <a:spcPts val="819"/>
                        </a:spcBef>
                      </a:pPr>
                      <a:r>
                        <a:rPr sz="1100" b="1" dirty="0">
                          <a:solidFill>
                            <a:srgbClr val="231F20"/>
                          </a:solidFill>
                          <a:latin typeface="Times New Roman"/>
                          <a:cs typeface="Times New Roman"/>
                        </a:rPr>
                        <a:t>SO</a:t>
                      </a:r>
                      <a:r>
                        <a:rPr sz="1100" b="1" spc="-10" dirty="0">
                          <a:solidFill>
                            <a:srgbClr val="231F20"/>
                          </a:solidFill>
                          <a:latin typeface="Times New Roman"/>
                          <a:cs typeface="Times New Roman"/>
                        </a:rPr>
                        <a:t>R</a:t>
                      </a:r>
                      <a:r>
                        <a:rPr sz="1100" b="1" spc="15" dirty="0">
                          <a:solidFill>
                            <a:srgbClr val="231F20"/>
                          </a:solidFill>
                          <a:latin typeface="Times New Roman"/>
                          <a:cs typeface="Times New Roman"/>
                        </a:rPr>
                        <a:t>U</a:t>
                      </a:r>
                      <a:r>
                        <a:rPr sz="1100" b="1" spc="5" dirty="0">
                          <a:solidFill>
                            <a:srgbClr val="231F20"/>
                          </a:solidFill>
                          <a:latin typeface="Times New Roman"/>
                          <a:cs typeface="Times New Roman"/>
                        </a:rPr>
                        <a:t>M</a:t>
                      </a:r>
                      <a:r>
                        <a:rPr sz="1100" b="1" spc="-35" dirty="0">
                          <a:solidFill>
                            <a:srgbClr val="231F20"/>
                          </a:solidFill>
                          <a:latin typeface="Times New Roman"/>
                          <a:cs typeface="Times New Roman"/>
                        </a:rPr>
                        <a:t>L</a:t>
                      </a:r>
                      <a:r>
                        <a:rPr sz="1100" b="1" dirty="0">
                          <a:solidFill>
                            <a:srgbClr val="231F20"/>
                          </a:solidFill>
                          <a:latin typeface="Times New Roman"/>
                          <a:cs typeface="Times New Roman"/>
                        </a:rPr>
                        <a:t>U  </a:t>
                      </a:r>
                      <a:r>
                        <a:rPr sz="1100" b="1" spc="-60" dirty="0">
                          <a:solidFill>
                            <a:srgbClr val="231F20"/>
                          </a:solidFill>
                          <a:latin typeface="Times New Roman"/>
                          <a:cs typeface="Times New Roman"/>
                        </a:rPr>
                        <a:t>BİRİM</a:t>
                      </a:r>
                      <a:endParaRPr sz="1100" dirty="0">
                        <a:latin typeface="Times New Roman"/>
                        <a:cs typeface="Times New Roman"/>
                      </a:endParaRPr>
                    </a:p>
                  </a:txBody>
                  <a:tcPr marL="0" marR="0" marT="104139"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rowSpan="2">
                  <a:txBody>
                    <a:bodyPr/>
                    <a:lstStyle/>
                    <a:p>
                      <a:pPr>
                        <a:lnSpc>
                          <a:spcPct val="100000"/>
                        </a:lnSpc>
                        <a:spcBef>
                          <a:spcPts val="15"/>
                        </a:spcBef>
                      </a:pPr>
                      <a:endParaRPr sz="1100" dirty="0">
                        <a:latin typeface="Times New Roman"/>
                        <a:cs typeface="Times New Roman"/>
                      </a:endParaRPr>
                    </a:p>
                    <a:p>
                      <a:pPr algn="ctr">
                        <a:lnSpc>
                          <a:spcPct val="100000"/>
                        </a:lnSpc>
                      </a:pPr>
                      <a:r>
                        <a:rPr sz="1100" b="1" spc="-65" dirty="0">
                          <a:solidFill>
                            <a:srgbClr val="231F20"/>
                          </a:solidFill>
                          <a:latin typeface="Times New Roman"/>
                          <a:cs typeface="Times New Roman"/>
                        </a:rPr>
                        <a:t>F</a:t>
                      </a:r>
                      <a:r>
                        <a:rPr sz="1100" b="1" spc="30" dirty="0">
                          <a:solidFill>
                            <a:srgbClr val="231F20"/>
                          </a:solidFill>
                          <a:latin typeface="Times New Roman"/>
                          <a:cs typeface="Times New Roman"/>
                        </a:rPr>
                        <a:t>A</a:t>
                      </a:r>
                      <a:r>
                        <a:rPr sz="1100" b="1" spc="5" dirty="0">
                          <a:solidFill>
                            <a:srgbClr val="231F20"/>
                          </a:solidFill>
                          <a:latin typeface="Times New Roman"/>
                          <a:cs typeface="Times New Roman"/>
                        </a:rPr>
                        <a:t>A</a:t>
                      </a:r>
                      <a:r>
                        <a:rPr sz="1100" b="1" dirty="0">
                          <a:solidFill>
                            <a:srgbClr val="231F20"/>
                          </a:solidFill>
                          <a:latin typeface="Times New Roman"/>
                          <a:cs typeface="Times New Roman"/>
                        </a:rPr>
                        <a:t>LİY</a:t>
                      </a:r>
                      <a:r>
                        <a:rPr sz="1100" b="1" spc="-30" dirty="0">
                          <a:solidFill>
                            <a:srgbClr val="231F20"/>
                          </a:solidFill>
                          <a:latin typeface="Times New Roman"/>
                          <a:cs typeface="Times New Roman"/>
                        </a:rPr>
                        <a:t>E</a:t>
                      </a:r>
                      <a:r>
                        <a:rPr sz="1100" b="1" dirty="0">
                          <a:solidFill>
                            <a:srgbClr val="231F20"/>
                          </a:solidFill>
                          <a:latin typeface="Times New Roman"/>
                          <a:cs typeface="Times New Roman"/>
                        </a:rPr>
                        <a:t>T</a:t>
                      </a:r>
                      <a:r>
                        <a:rPr sz="1100" b="1" spc="-85" dirty="0">
                          <a:solidFill>
                            <a:srgbClr val="231F20"/>
                          </a:solidFill>
                          <a:latin typeface="Times New Roman"/>
                          <a:cs typeface="Times New Roman"/>
                        </a:rPr>
                        <a:t> </a:t>
                      </a:r>
                      <a:r>
                        <a:rPr sz="1100" b="1" spc="5" dirty="0">
                          <a:solidFill>
                            <a:srgbClr val="231F20"/>
                          </a:solidFill>
                          <a:latin typeface="Times New Roman"/>
                          <a:cs typeface="Times New Roman"/>
                        </a:rPr>
                        <a:t>A</a:t>
                      </a:r>
                      <a:r>
                        <a:rPr sz="1100" b="1" dirty="0">
                          <a:solidFill>
                            <a:srgbClr val="231F20"/>
                          </a:solidFill>
                          <a:latin typeface="Times New Roman"/>
                          <a:cs typeface="Times New Roman"/>
                        </a:rPr>
                        <a:t>DI</a:t>
                      </a:r>
                      <a:endParaRPr sz="1100" dirty="0">
                        <a:latin typeface="Times New Roman"/>
                        <a:cs typeface="Times New Roman"/>
                      </a:endParaRPr>
                    </a:p>
                  </a:txBody>
                  <a:tcPr marL="0" marR="0" marT="1905"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gridSpan="2">
                  <a:txBody>
                    <a:bodyPr/>
                    <a:lstStyle/>
                    <a:p>
                      <a:pPr algn="ctr">
                        <a:lnSpc>
                          <a:spcPct val="100000"/>
                        </a:lnSpc>
                        <a:spcBef>
                          <a:spcPts val="275"/>
                        </a:spcBef>
                      </a:pPr>
                      <a:r>
                        <a:rPr sz="1100" b="1" spc="-65" dirty="0">
                          <a:solidFill>
                            <a:srgbClr val="231F20"/>
                          </a:solidFill>
                          <a:latin typeface="Times New Roman"/>
                          <a:cs typeface="Times New Roman"/>
                        </a:rPr>
                        <a:t>TARİHİ</a:t>
                      </a:r>
                      <a:endParaRPr sz="1100" dirty="0">
                        <a:latin typeface="Times New Roman"/>
                        <a:cs typeface="Times New Roman"/>
                      </a:endParaRPr>
                    </a:p>
                  </a:txBody>
                  <a:tcPr marL="0" marR="0" marT="3492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207585">
                <a:tc vMerge="1">
                  <a:txBody>
                    <a:bodyPr/>
                    <a:lstStyle/>
                    <a:p>
                      <a:endParaRPr/>
                    </a:p>
                  </a:txBody>
                  <a:tcPr marL="0" marR="0" marT="104139"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vMerge="1">
                  <a:txBody>
                    <a:bodyPr/>
                    <a:lstStyle/>
                    <a:p>
                      <a:endParaRPr/>
                    </a:p>
                  </a:txBody>
                  <a:tcPr marL="0" marR="0" marT="104139"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vMerge="1">
                  <a:txBody>
                    <a:bodyPr/>
                    <a:lstStyle/>
                    <a:p>
                      <a:endParaRPr/>
                    </a:p>
                  </a:txBody>
                  <a:tcPr marL="0" marR="0" marT="190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marL="91440">
                        <a:lnSpc>
                          <a:spcPct val="100000"/>
                        </a:lnSpc>
                        <a:spcBef>
                          <a:spcPts val="275"/>
                        </a:spcBef>
                      </a:pPr>
                      <a:r>
                        <a:rPr sz="1100" b="1" spc="-35" dirty="0">
                          <a:solidFill>
                            <a:srgbClr val="231F20"/>
                          </a:solidFill>
                          <a:latin typeface="Times New Roman"/>
                          <a:cs typeface="Times New Roman"/>
                        </a:rPr>
                        <a:t>Başlangıç</a:t>
                      </a:r>
                      <a:endParaRPr sz="1100" dirty="0">
                        <a:latin typeface="Times New Roman"/>
                        <a:cs typeface="Times New Roman"/>
                      </a:endParaRPr>
                    </a:p>
                  </a:txBody>
                  <a:tcPr marL="0" marR="0" marT="34925"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ctr">
                        <a:lnSpc>
                          <a:spcPct val="100000"/>
                        </a:lnSpc>
                        <a:spcBef>
                          <a:spcPts val="275"/>
                        </a:spcBef>
                      </a:pPr>
                      <a:r>
                        <a:rPr sz="1100" b="1" spc="-20" dirty="0">
                          <a:solidFill>
                            <a:srgbClr val="231F20"/>
                          </a:solidFill>
                          <a:latin typeface="Times New Roman"/>
                          <a:cs typeface="Times New Roman"/>
                        </a:rPr>
                        <a:t>Bitiş</a:t>
                      </a:r>
                      <a:endParaRPr sz="1100" dirty="0">
                        <a:latin typeface="Times New Roman"/>
                        <a:cs typeface="Times New Roman"/>
                      </a:endParaRPr>
                    </a:p>
                  </a:txBody>
                  <a:tcPr marL="0" marR="0" marT="34925"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2"/>
                  </a:ext>
                </a:extLst>
              </a:tr>
              <a:tr h="571937">
                <a:tc>
                  <a:txBody>
                    <a:bodyPr/>
                    <a:lstStyle/>
                    <a:p>
                      <a:pPr>
                        <a:lnSpc>
                          <a:spcPct val="100000"/>
                        </a:lnSpc>
                        <a:spcBef>
                          <a:spcPts val="30"/>
                        </a:spcBef>
                      </a:pPr>
                      <a:endParaRPr sz="1200">
                        <a:latin typeface="Times New Roman"/>
                        <a:cs typeface="Times New Roman"/>
                      </a:endParaRPr>
                    </a:p>
                    <a:p>
                      <a:pPr marR="41275" algn="ctr">
                        <a:lnSpc>
                          <a:spcPct val="100000"/>
                        </a:lnSpc>
                      </a:pPr>
                      <a:r>
                        <a:rPr sz="1100" b="1" dirty="0">
                          <a:solidFill>
                            <a:srgbClr val="231F20"/>
                          </a:solidFill>
                          <a:latin typeface="Times New Roman"/>
                          <a:cs typeface="Times New Roman"/>
                        </a:rPr>
                        <a:t>1</a:t>
                      </a:r>
                      <a:endParaRPr sz="1100">
                        <a:latin typeface="Times New Roman"/>
                        <a:cs typeface="Times New Roman"/>
                      </a:endParaRPr>
                    </a:p>
                  </a:txBody>
                  <a:tcPr marL="0" marR="0" marT="381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Temel Eğitim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İlçe Sınıf/Alan Zümre Başkanlar Kurulu Toplantısı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23.06.2025</a:t>
                      </a:r>
                    </a:p>
                  </a:txBody>
                  <a:tcPr marL="9525" marR="9525" marT="9525" marB="0" anchor="ctr">
                    <a:lnL w="6350" cap="flat" cmpd="sng" algn="ctr">
                      <a:solidFill>
                        <a:srgbClr val="981B22"/>
                      </a:solidFill>
                      <a:prstDash val="solid"/>
                      <a:round/>
                      <a:headEnd type="none" w="med" len="med"/>
                      <a:tailEnd type="none" w="med" len="me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30.06.2025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3"/>
                  </a:ext>
                </a:extLst>
              </a:tr>
              <a:tr h="565919">
                <a:tc>
                  <a:txBody>
                    <a:bodyPr/>
                    <a:lstStyle/>
                    <a:p>
                      <a:pPr>
                        <a:lnSpc>
                          <a:spcPct val="100000"/>
                        </a:lnSpc>
                      </a:pPr>
                      <a:endParaRPr sz="1750">
                        <a:latin typeface="Times New Roman"/>
                        <a:cs typeface="Times New Roman"/>
                      </a:endParaRPr>
                    </a:p>
                    <a:p>
                      <a:pPr marR="41275" algn="ctr">
                        <a:lnSpc>
                          <a:spcPct val="100000"/>
                        </a:lnSpc>
                      </a:pPr>
                      <a:r>
                        <a:rPr sz="1100" b="1" dirty="0">
                          <a:solidFill>
                            <a:srgbClr val="231F20"/>
                          </a:solidFill>
                          <a:latin typeface="Times New Roman"/>
                          <a:cs typeface="Times New Roman"/>
                        </a:rPr>
                        <a:t>2</a:t>
                      </a:r>
                      <a:endParaRPr sz="1100">
                        <a:latin typeface="Times New Roman"/>
                        <a:cs typeface="Times New Roman"/>
                      </a:endParaRPr>
                    </a:p>
                  </a:txBody>
                  <a:tcPr marL="0" marR="0" marT="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Temel Eğitim Şubesi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İl Sınıf/Alan Zümre Başkanlar Kurulu Toplantısı</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23.06.2025</a:t>
                      </a:r>
                    </a:p>
                  </a:txBody>
                  <a:tcPr marL="9525" marR="9525" marT="9525" marB="0" anchor="ctr">
                    <a:lnL w="6350" cap="flat" cmpd="sng" algn="ctr">
                      <a:solidFill>
                        <a:srgbClr val="981B22"/>
                      </a:solidFill>
                      <a:prstDash val="solid"/>
                      <a:round/>
                      <a:headEnd type="none" w="med" len="med"/>
                      <a:tailEnd type="none" w="med" len="me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30.06.2025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4"/>
                  </a:ext>
                </a:extLst>
              </a:tr>
              <a:tr h="427564">
                <a:tc>
                  <a:txBody>
                    <a:bodyPr/>
                    <a:lstStyle/>
                    <a:p>
                      <a:pPr marR="41275" algn="ctr">
                        <a:lnSpc>
                          <a:spcPct val="100000"/>
                        </a:lnSpc>
                        <a:spcBef>
                          <a:spcPts val="815"/>
                        </a:spcBef>
                      </a:pPr>
                      <a:r>
                        <a:rPr sz="1100" b="1" dirty="0">
                          <a:solidFill>
                            <a:srgbClr val="231F20"/>
                          </a:solidFill>
                          <a:latin typeface="Times New Roman"/>
                          <a:cs typeface="Times New Roman"/>
                        </a:rPr>
                        <a:t>3</a:t>
                      </a:r>
                      <a:endParaRPr sz="1100">
                        <a:latin typeface="Times New Roman"/>
                        <a:cs typeface="Times New Roman"/>
                      </a:endParaRPr>
                    </a:p>
                  </a:txBody>
                  <a:tcPr marL="0" marR="0" marT="10350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Ortaöğretim Şubesi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Öğrenci Yerleştirme ve Nakil Komisyonunun Kurulması</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23.06.2025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30.07.2025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5"/>
                  </a:ext>
                </a:extLst>
              </a:tr>
              <a:tr h="706748">
                <a:tc>
                  <a:txBody>
                    <a:bodyPr/>
                    <a:lstStyle/>
                    <a:p>
                      <a:pPr>
                        <a:lnSpc>
                          <a:spcPct val="100000"/>
                        </a:lnSpc>
                        <a:spcBef>
                          <a:spcPts val="35"/>
                        </a:spcBef>
                      </a:pPr>
                      <a:endParaRPr sz="1200">
                        <a:latin typeface="Times New Roman"/>
                        <a:cs typeface="Times New Roman"/>
                      </a:endParaRPr>
                    </a:p>
                    <a:p>
                      <a:pPr marR="41275" algn="ctr">
                        <a:lnSpc>
                          <a:spcPct val="100000"/>
                        </a:lnSpc>
                      </a:pPr>
                      <a:r>
                        <a:rPr sz="1100" b="1" dirty="0">
                          <a:solidFill>
                            <a:srgbClr val="231F20"/>
                          </a:solidFill>
                          <a:latin typeface="Times New Roman"/>
                          <a:cs typeface="Times New Roman"/>
                        </a:rPr>
                        <a:t>4</a:t>
                      </a:r>
                      <a:endParaRPr sz="1100">
                        <a:latin typeface="Times New Roman"/>
                        <a:cs typeface="Times New Roman"/>
                      </a:endParaRPr>
                    </a:p>
                  </a:txBody>
                  <a:tcPr marL="0" marR="0" marT="444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Ortaöğretim Şubesi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Yılsonu İl Öğrenci Disiplin Kurulu Toplantısı </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23.06.2025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1.08.2025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6"/>
                  </a:ext>
                </a:extLst>
              </a:tr>
              <a:tr h="1200359">
                <a:tc>
                  <a:txBody>
                    <a:bodyPr/>
                    <a:lstStyle/>
                    <a:p>
                      <a:pPr marR="41275" algn="ctr">
                        <a:lnSpc>
                          <a:spcPct val="100000"/>
                        </a:lnSpc>
                        <a:spcBef>
                          <a:spcPts val="815"/>
                        </a:spcBef>
                      </a:pPr>
                      <a:r>
                        <a:rPr sz="1100" b="1" dirty="0">
                          <a:solidFill>
                            <a:srgbClr val="231F20"/>
                          </a:solidFill>
                          <a:latin typeface="Times New Roman"/>
                          <a:cs typeface="Times New Roman"/>
                        </a:rPr>
                        <a:t>5</a:t>
                      </a:r>
                      <a:endParaRPr sz="1100">
                        <a:latin typeface="Times New Roman"/>
                        <a:cs typeface="Times New Roman"/>
                      </a:endParaRPr>
                    </a:p>
                  </a:txBody>
                  <a:tcPr marL="0" marR="0" marT="10350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Strateji Geliştirme Şubesi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Meclis aracılığıyla ilçelere ödenek aktarımın sağlanması</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25.06.2025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dirty="0">
                          <a:solidFill>
                            <a:srgbClr val="000000"/>
                          </a:solidFill>
                          <a:effectLst/>
                          <a:latin typeface="Times New Roman" panose="02020603050405020304" pitchFamily="18" charset="0"/>
                        </a:rPr>
                        <a:t>30.06.2025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7"/>
                  </a:ext>
                </a:extLst>
              </a:tr>
              <a:tr h="782008">
                <a:tc>
                  <a:txBody>
                    <a:bodyPr/>
                    <a:lstStyle/>
                    <a:p>
                      <a:pPr>
                        <a:lnSpc>
                          <a:spcPct val="100000"/>
                        </a:lnSpc>
                        <a:spcBef>
                          <a:spcPts val="35"/>
                        </a:spcBef>
                      </a:pPr>
                      <a:endParaRPr sz="1200">
                        <a:latin typeface="Times New Roman"/>
                        <a:cs typeface="Times New Roman"/>
                      </a:endParaRPr>
                    </a:p>
                    <a:p>
                      <a:pPr marR="41275" algn="ctr">
                        <a:lnSpc>
                          <a:spcPct val="100000"/>
                        </a:lnSpc>
                      </a:pPr>
                      <a:r>
                        <a:rPr sz="1100" b="1" dirty="0">
                          <a:solidFill>
                            <a:srgbClr val="231F20"/>
                          </a:solidFill>
                          <a:latin typeface="Times New Roman"/>
                          <a:cs typeface="Times New Roman"/>
                        </a:rPr>
                        <a:t>6</a:t>
                      </a:r>
                      <a:endParaRPr sz="1100">
                        <a:latin typeface="Times New Roman"/>
                        <a:cs typeface="Times New Roman"/>
                      </a:endParaRPr>
                    </a:p>
                  </a:txBody>
                  <a:tcPr marL="0" marR="0" marT="444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marL="35560" marR="193675" algn="l">
                        <a:lnSpc>
                          <a:spcPts val="1200"/>
                        </a:lnSpc>
                        <a:spcBef>
                          <a:spcPts val="350"/>
                        </a:spcBef>
                      </a:pPr>
                      <a:endParaRPr sz="1100" dirty="0">
                        <a:latin typeface="Times New Roman" panose="02020603050405020304" pitchFamily="18" charset="0"/>
                        <a:cs typeface="Times New Roman" panose="02020603050405020304" pitchFamily="18" charset="0"/>
                      </a:endParaRPr>
                    </a:p>
                  </a:txBody>
                  <a:tcPr marL="0" marR="0" marT="44450" marB="0">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marL="35560" marR="250190" indent="0" algn="l" defTabSz="914400" eaLnBrk="1" fontAlgn="auto" latinLnBrk="0" hangingPunct="1">
                        <a:lnSpc>
                          <a:spcPts val="1200"/>
                        </a:lnSpc>
                        <a:spcBef>
                          <a:spcPts val="950"/>
                        </a:spcBef>
                        <a:spcAft>
                          <a:spcPts val="0"/>
                        </a:spcAft>
                        <a:buClrTx/>
                        <a:buSzTx/>
                        <a:buFontTx/>
                        <a:buNone/>
                        <a:tabLst/>
                        <a:defRPr/>
                      </a:pPr>
                      <a:endParaRPr lang="tr-TR" sz="1100" dirty="0">
                        <a:latin typeface="Times New Roman" panose="02020603050405020304" pitchFamily="18" charset="0"/>
                        <a:cs typeface="Times New Roman" panose="02020603050405020304" pitchFamily="18" charset="0"/>
                      </a:endParaRPr>
                    </a:p>
                  </a:txBody>
                  <a:tcPr marL="0" marR="0" marT="120650" marB="0">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ctr">
                        <a:lnSpc>
                          <a:spcPct val="100000"/>
                        </a:lnSpc>
                        <a:spcBef>
                          <a:spcPts val="30"/>
                        </a:spcBef>
                      </a:pPr>
                      <a:endParaRPr sz="1100" dirty="0">
                        <a:latin typeface="Times New Roman" panose="02020603050405020304" pitchFamily="18" charset="0"/>
                        <a:cs typeface="Times New Roman" panose="02020603050405020304" pitchFamily="18" charset="0"/>
                      </a:endParaRPr>
                    </a:p>
                  </a:txBody>
                  <a:tcPr marL="0" marR="0" marT="3810" marB="0">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ctr">
                        <a:lnSpc>
                          <a:spcPct val="100000"/>
                        </a:lnSpc>
                        <a:spcBef>
                          <a:spcPts val="30"/>
                        </a:spcBef>
                      </a:pPr>
                      <a:endParaRPr sz="1100" dirty="0">
                        <a:latin typeface="Times New Roman" panose="02020603050405020304" pitchFamily="18" charset="0"/>
                        <a:cs typeface="Times New Roman" panose="02020603050405020304" pitchFamily="18" charset="0"/>
                      </a:endParaRPr>
                    </a:p>
                  </a:txBody>
                  <a:tcPr marL="0" marR="0" marT="3810" marB="0">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08"/>
                  </a:ext>
                </a:extLst>
              </a:tr>
              <a:tr h="441987">
                <a:tc>
                  <a:txBody>
                    <a:bodyPr/>
                    <a:lstStyle/>
                    <a:p>
                      <a:pPr>
                        <a:lnSpc>
                          <a:spcPct val="100000"/>
                        </a:lnSpc>
                        <a:spcBef>
                          <a:spcPts val="35"/>
                        </a:spcBef>
                      </a:pPr>
                      <a:endParaRPr sz="1200">
                        <a:latin typeface="Times New Roman"/>
                        <a:cs typeface="Times New Roman"/>
                      </a:endParaRPr>
                    </a:p>
                    <a:p>
                      <a:pPr marR="41275" algn="ctr">
                        <a:lnSpc>
                          <a:spcPct val="100000"/>
                        </a:lnSpc>
                        <a:spcBef>
                          <a:spcPts val="5"/>
                        </a:spcBef>
                      </a:pPr>
                      <a:r>
                        <a:rPr sz="1100" b="1" dirty="0">
                          <a:solidFill>
                            <a:srgbClr val="231F20"/>
                          </a:solidFill>
                          <a:latin typeface="Times New Roman"/>
                          <a:cs typeface="Times New Roman"/>
                        </a:rPr>
                        <a:t>7</a:t>
                      </a:r>
                      <a:endParaRPr sz="1100">
                        <a:latin typeface="Times New Roman"/>
                        <a:cs typeface="Times New Roman"/>
                      </a:endParaRPr>
                    </a:p>
                  </a:txBody>
                  <a:tcPr marL="0" marR="0" marT="444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marL="35560" marR="193675" indent="0" algn="l" defTabSz="914400" eaLnBrk="1" fontAlgn="auto" latinLnBrk="0" hangingPunct="1">
                        <a:lnSpc>
                          <a:spcPts val="1200"/>
                        </a:lnSpc>
                        <a:spcBef>
                          <a:spcPts val="350"/>
                        </a:spcBef>
                        <a:spcAft>
                          <a:spcPts val="0"/>
                        </a:spcAft>
                        <a:buClrTx/>
                        <a:buSzTx/>
                        <a:buFontTx/>
                        <a:buNone/>
                        <a:tabLst/>
                        <a:defRPr/>
                      </a:pPr>
                      <a:endParaRPr lang="tr-TR" sz="1100" dirty="0">
                        <a:latin typeface="Times New Roman" panose="02020603050405020304" pitchFamily="18" charset="0"/>
                        <a:cs typeface="Times New Roman" panose="02020603050405020304" pitchFamily="18" charset="0"/>
                      </a:endParaRPr>
                    </a:p>
                  </a:txBody>
                  <a:tcPr marL="0" marR="0" marT="45085" marB="0">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l">
                        <a:lnSpc>
                          <a:spcPct val="107000"/>
                        </a:lnSpc>
                        <a:spcAft>
                          <a:spcPts val="800"/>
                        </a:spcAft>
                      </a:pPr>
                      <a:endParaRPr lang="tr-T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9535" marR="89535" marT="0" marB="0">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ctr">
                        <a:lnSpc>
                          <a:spcPct val="100000"/>
                        </a:lnSpc>
                      </a:pPr>
                      <a:endParaRPr sz="1100" dirty="0">
                        <a:latin typeface="Times New Roman" panose="02020603050405020304" pitchFamily="18" charset="0"/>
                        <a:cs typeface="Times New Roman" panose="02020603050405020304" pitchFamily="18" charset="0"/>
                      </a:endParaRPr>
                    </a:p>
                  </a:txBody>
                  <a:tcPr marL="0" marR="0" marT="0" marB="0">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ctr">
                        <a:lnSpc>
                          <a:spcPct val="100000"/>
                        </a:lnSpc>
                      </a:pPr>
                      <a:endParaRPr sz="1100" dirty="0">
                        <a:latin typeface="Times New Roman" panose="02020603050405020304" pitchFamily="18" charset="0"/>
                        <a:cs typeface="Times New Roman" panose="02020603050405020304" pitchFamily="18" charset="0"/>
                      </a:endParaRPr>
                    </a:p>
                  </a:txBody>
                  <a:tcPr marL="0" marR="0" marT="0" marB="0">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9"/>
                  </a:ext>
                </a:extLst>
              </a:tr>
              <a:tr h="565919">
                <a:tc>
                  <a:txBody>
                    <a:bodyPr/>
                    <a:lstStyle/>
                    <a:p>
                      <a:pPr>
                        <a:lnSpc>
                          <a:spcPct val="100000"/>
                        </a:lnSpc>
                        <a:spcBef>
                          <a:spcPts val="5"/>
                        </a:spcBef>
                      </a:pPr>
                      <a:endParaRPr sz="1750">
                        <a:latin typeface="Times New Roman"/>
                        <a:cs typeface="Times New Roman"/>
                      </a:endParaRPr>
                    </a:p>
                    <a:p>
                      <a:pPr marR="41275" algn="ctr">
                        <a:lnSpc>
                          <a:spcPct val="100000"/>
                        </a:lnSpc>
                      </a:pPr>
                      <a:r>
                        <a:rPr sz="1100" b="1" dirty="0">
                          <a:solidFill>
                            <a:srgbClr val="231F20"/>
                          </a:solidFill>
                          <a:latin typeface="Times New Roman"/>
                          <a:cs typeface="Times New Roman"/>
                        </a:rPr>
                        <a:t>8</a:t>
                      </a:r>
                      <a:endParaRPr sz="1100">
                        <a:latin typeface="Times New Roman"/>
                        <a:cs typeface="Times New Roman"/>
                      </a:endParaRPr>
                    </a:p>
                  </a:txBody>
                  <a:tcPr marL="0" marR="0" marT="63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marL="35560" marR="193675" algn="l">
                        <a:lnSpc>
                          <a:spcPts val="1200"/>
                        </a:lnSpc>
                        <a:spcBef>
                          <a:spcPts val="350"/>
                        </a:spcBef>
                      </a:pPr>
                      <a:endParaRPr sz="1100" dirty="0">
                        <a:latin typeface="Times New Roman" panose="02020603050405020304" pitchFamily="18" charset="0"/>
                        <a:cs typeface="Times New Roman" panose="02020603050405020304" pitchFamily="18" charset="0"/>
                      </a:endParaRPr>
                    </a:p>
                  </a:txBody>
                  <a:tcPr marL="0" marR="0" marT="44450" marB="0">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marL="35560" marR="250190" algn="l">
                        <a:lnSpc>
                          <a:spcPts val="1200"/>
                        </a:lnSpc>
                        <a:spcBef>
                          <a:spcPts val="950"/>
                        </a:spcBef>
                      </a:pPr>
                      <a:endParaRPr lang="tr-TR" sz="1100" dirty="0">
                        <a:latin typeface="Times New Roman" panose="02020603050405020304" pitchFamily="18" charset="0"/>
                        <a:cs typeface="Times New Roman" panose="02020603050405020304" pitchFamily="18" charset="0"/>
                      </a:endParaRPr>
                    </a:p>
                  </a:txBody>
                  <a:tcPr marL="0" marR="0" marT="120650" marB="0">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ctr">
                        <a:lnSpc>
                          <a:spcPct val="100000"/>
                        </a:lnSpc>
                        <a:spcBef>
                          <a:spcPts val="30"/>
                        </a:spcBef>
                      </a:pPr>
                      <a:endParaRPr sz="1100" dirty="0">
                        <a:latin typeface="Times New Roman" panose="02020603050405020304" pitchFamily="18" charset="0"/>
                        <a:cs typeface="Times New Roman" panose="02020603050405020304" pitchFamily="18" charset="0"/>
                      </a:endParaRPr>
                    </a:p>
                  </a:txBody>
                  <a:tcPr marL="0" marR="0" marT="3810" marB="0">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ctr">
                        <a:lnSpc>
                          <a:spcPct val="100000"/>
                        </a:lnSpc>
                        <a:spcBef>
                          <a:spcPts val="30"/>
                        </a:spcBef>
                      </a:pPr>
                      <a:endParaRPr sz="1100" dirty="0">
                        <a:latin typeface="Times New Roman" panose="02020603050405020304" pitchFamily="18" charset="0"/>
                        <a:cs typeface="Times New Roman" panose="02020603050405020304" pitchFamily="18" charset="0"/>
                      </a:endParaRPr>
                    </a:p>
                  </a:txBody>
                  <a:tcPr marL="0" marR="0" marT="3810" marB="0">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10"/>
                  </a:ext>
                </a:extLst>
              </a:tr>
              <a:tr h="1192528">
                <a:tc>
                  <a:txBody>
                    <a:bodyPr/>
                    <a:lstStyle/>
                    <a:p>
                      <a:pPr>
                        <a:lnSpc>
                          <a:spcPct val="100000"/>
                        </a:lnSpc>
                        <a:spcBef>
                          <a:spcPts val="5"/>
                        </a:spcBef>
                      </a:pPr>
                      <a:endParaRPr sz="1750">
                        <a:latin typeface="Times New Roman"/>
                        <a:cs typeface="Times New Roman"/>
                      </a:endParaRPr>
                    </a:p>
                    <a:p>
                      <a:pPr marR="41275" algn="ctr">
                        <a:lnSpc>
                          <a:spcPct val="100000"/>
                        </a:lnSpc>
                      </a:pPr>
                      <a:r>
                        <a:rPr sz="1100" b="1" dirty="0">
                          <a:solidFill>
                            <a:srgbClr val="231F20"/>
                          </a:solidFill>
                          <a:latin typeface="Times New Roman"/>
                          <a:cs typeface="Times New Roman"/>
                        </a:rPr>
                        <a:t>9</a:t>
                      </a:r>
                      <a:endParaRPr sz="1100">
                        <a:latin typeface="Times New Roman"/>
                        <a:cs typeface="Times New Roman"/>
                      </a:endParaRPr>
                    </a:p>
                  </a:txBody>
                  <a:tcPr marL="0" marR="0" marT="63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endParaRPr lang="tr-TR" sz="1200" dirty="0"/>
                    </a:p>
                  </a:txBody>
                  <a:tcPr marL="0" marR="0" marT="44450" marB="0">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endParaRPr lang="tr-TR" sz="1200" dirty="0"/>
                    </a:p>
                  </a:txBody>
                  <a:tcPr marL="0" marR="0" marT="120650" marB="0">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nSpc>
                          <a:spcPct val="100000"/>
                        </a:lnSpc>
                        <a:spcBef>
                          <a:spcPts val="30"/>
                        </a:spcBef>
                      </a:pPr>
                      <a:endParaRPr sz="1200" dirty="0">
                        <a:latin typeface="Times New Roman"/>
                        <a:cs typeface="Times New Roman"/>
                      </a:endParaRPr>
                    </a:p>
                  </a:txBody>
                  <a:tcPr marL="0" marR="0" marT="3810" marB="0">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nSpc>
                          <a:spcPct val="100000"/>
                        </a:lnSpc>
                        <a:spcBef>
                          <a:spcPts val="30"/>
                        </a:spcBef>
                      </a:pPr>
                      <a:endParaRPr sz="1200" dirty="0">
                        <a:latin typeface="Times New Roman"/>
                        <a:cs typeface="Times New Roman"/>
                      </a:endParaRPr>
                    </a:p>
                  </a:txBody>
                  <a:tcPr marL="0" marR="0" marT="3810" marB="0">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11"/>
                  </a:ext>
                </a:extLst>
              </a:tr>
              <a:tr h="565918">
                <a:tc>
                  <a:txBody>
                    <a:bodyPr/>
                    <a:lstStyle/>
                    <a:p>
                      <a:pPr>
                        <a:lnSpc>
                          <a:spcPct val="100000"/>
                        </a:lnSpc>
                        <a:spcBef>
                          <a:spcPts val="5"/>
                        </a:spcBef>
                      </a:pPr>
                      <a:endParaRPr sz="1750">
                        <a:latin typeface="Times New Roman"/>
                        <a:cs typeface="Times New Roman"/>
                      </a:endParaRPr>
                    </a:p>
                    <a:p>
                      <a:pPr marR="41275" algn="ctr">
                        <a:lnSpc>
                          <a:spcPct val="100000"/>
                        </a:lnSpc>
                        <a:spcBef>
                          <a:spcPts val="5"/>
                        </a:spcBef>
                      </a:pPr>
                      <a:r>
                        <a:rPr sz="1100" b="1" spc="5" dirty="0">
                          <a:solidFill>
                            <a:srgbClr val="231F20"/>
                          </a:solidFill>
                          <a:latin typeface="Times New Roman"/>
                          <a:cs typeface="Times New Roman"/>
                        </a:rPr>
                        <a:t>10</a:t>
                      </a:r>
                      <a:endParaRPr sz="1100">
                        <a:latin typeface="Times New Roman"/>
                        <a:cs typeface="Times New Roman"/>
                      </a:endParaRPr>
                    </a:p>
                  </a:txBody>
                  <a:tcPr marL="0" marR="0" marT="63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marL="35560" marR="96520" indent="0" defTabSz="914400" eaLnBrk="1" fontAlgn="auto" latinLnBrk="0" hangingPunct="1">
                        <a:lnSpc>
                          <a:spcPts val="1100"/>
                        </a:lnSpc>
                        <a:spcBef>
                          <a:spcPts val="150"/>
                        </a:spcBef>
                        <a:spcAft>
                          <a:spcPts val="0"/>
                        </a:spcAft>
                        <a:buClrTx/>
                        <a:buSzTx/>
                        <a:buFontTx/>
                        <a:buNone/>
                        <a:tabLst/>
                        <a:defRPr/>
                      </a:pPr>
                      <a:endParaRPr lang="tr-TR" sz="1100" dirty="0">
                        <a:latin typeface="Times New Roman"/>
                        <a:cs typeface="Times New Roman"/>
                      </a:endParaRPr>
                    </a:p>
                  </a:txBody>
                  <a:tcPr marL="0" marR="0" marT="19050" marB="0">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nSpc>
                          <a:spcPct val="100000"/>
                        </a:lnSpc>
                        <a:spcBef>
                          <a:spcPts val="10"/>
                        </a:spcBef>
                      </a:pPr>
                      <a:endParaRPr lang="tr-TR" sz="1100" dirty="0">
                        <a:latin typeface="Times New Roman"/>
                        <a:cs typeface="Times New Roman"/>
                      </a:endParaRPr>
                    </a:p>
                  </a:txBody>
                  <a:tcPr marL="0" marR="0" marT="1270" marB="0">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nSpc>
                          <a:spcPct val="100000"/>
                        </a:lnSpc>
                        <a:spcBef>
                          <a:spcPts val="45"/>
                        </a:spcBef>
                      </a:pPr>
                      <a:endParaRPr lang="tr-TR" sz="1100" dirty="0">
                        <a:latin typeface="Times New Roman"/>
                        <a:cs typeface="Times New Roman"/>
                      </a:endParaRPr>
                    </a:p>
                  </a:txBody>
                  <a:tcPr marL="0" marR="0" marT="5715" marB="0">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nSpc>
                          <a:spcPct val="100000"/>
                        </a:lnSpc>
                        <a:spcBef>
                          <a:spcPts val="45"/>
                        </a:spcBef>
                      </a:pPr>
                      <a:endParaRPr lang="tr-TR" sz="1100" dirty="0">
                        <a:latin typeface="Times New Roman"/>
                        <a:cs typeface="Times New Roman"/>
                      </a:endParaRPr>
                    </a:p>
                  </a:txBody>
                  <a:tcPr marL="0" marR="0" marT="5715" marB="0">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12"/>
                  </a:ext>
                </a:extLst>
              </a:tr>
              <a:tr h="441987">
                <a:tc>
                  <a:txBody>
                    <a:bodyPr/>
                    <a:lstStyle/>
                    <a:p>
                      <a:pPr>
                        <a:lnSpc>
                          <a:spcPct val="100000"/>
                        </a:lnSpc>
                        <a:spcBef>
                          <a:spcPts val="40"/>
                        </a:spcBef>
                      </a:pPr>
                      <a:endParaRPr sz="1200">
                        <a:latin typeface="Times New Roman"/>
                        <a:cs typeface="Times New Roman"/>
                      </a:endParaRPr>
                    </a:p>
                    <a:p>
                      <a:pPr marR="41275" algn="ctr">
                        <a:lnSpc>
                          <a:spcPct val="100000"/>
                        </a:lnSpc>
                      </a:pPr>
                      <a:r>
                        <a:rPr sz="1100" b="1" spc="5" dirty="0">
                          <a:solidFill>
                            <a:srgbClr val="231F20"/>
                          </a:solidFill>
                          <a:latin typeface="Times New Roman"/>
                          <a:cs typeface="Times New Roman"/>
                        </a:rPr>
                        <a:t>11</a:t>
                      </a:r>
                      <a:endParaRPr sz="1100">
                        <a:latin typeface="Times New Roman"/>
                        <a:cs typeface="Times New Roman"/>
                      </a:endParaRPr>
                    </a:p>
                  </a:txBody>
                  <a:tcPr marL="0" marR="0" marT="508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marL="35560" marR="96520" indent="0" defTabSz="914400" eaLnBrk="1" fontAlgn="auto" latinLnBrk="0" hangingPunct="1">
                        <a:lnSpc>
                          <a:spcPts val="1100"/>
                        </a:lnSpc>
                        <a:spcBef>
                          <a:spcPts val="150"/>
                        </a:spcBef>
                        <a:spcAft>
                          <a:spcPts val="0"/>
                        </a:spcAft>
                        <a:buClrTx/>
                        <a:buSzTx/>
                        <a:buFontTx/>
                        <a:buNone/>
                        <a:tabLst/>
                        <a:defRPr/>
                      </a:pPr>
                      <a:endParaRPr lang="tr-TR" sz="1100" dirty="0">
                        <a:latin typeface="Times New Roman"/>
                        <a:cs typeface="Times New Roman"/>
                      </a:endParaRPr>
                    </a:p>
                  </a:txBody>
                  <a:tcPr marL="0" marR="0" marT="1905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nSpc>
                          <a:spcPct val="100000"/>
                        </a:lnSpc>
                        <a:spcBef>
                          <a:spcPts val="10"/>
                        </a:spcBef>
                      </a:pPr>
                      <a:endParaRPr lang="tr-TR" sz="1100" dirty="0">
                        <a:latin typeface="Times New Roman"/>
                        <a:cs typeface="Times New Roman"/>
                      </a:endParaRPr>
                    </a:p>
                  </a:txBody>
                  <a:tcPr marL="0" marR="0" marT="127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nSpc>
                          <a:spcPct val="100000"/>
                        </a:lnSpc>
                        <a:spcBef>
                          <a:spcPts val="45"/>
                        </a:spcBef>
                      </a:pPr>
                      <a:endParaRPr lang="tr-TR" sz="1100" dirty="0">
                        <a:latin typeface="Times New Roman"/>
                        <a:cs typeface="Times New Roman"/>
                      </a:endParaRPr>
                    </a:p>
                  </a:txBody>
                  <a:tcPr marL="0" marR="0" marT="571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nSpc>
                          <a:spcPct val="100000"/>
                        </a:lnSpc>
                        <a:spcBef>
                          <a:spcPts val="45"/>
                        </a:spcBef>
                      </a:pPr>
                      <a:endParaRPr lang="tr-TR" sz="1100" dirty="0">
                        <a:latin typeface="Times New Roman"/>
                        <a:cs typeface="Times New Roman"/>
                      </a:endParaRPr>
                    </a:p>
                  </a:txBody>
                  <a:tcPr marL="0" marR="0" marT="571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3"/>
                  </a:ext>
                </a:extLst>
              </a:tr>
              <a:tr h="565919">
                <a:tc>
                  <a:txBody>
                    <a:bodyPr/>
                    <a:lstStyle/>
                    <a:p>
                      <a:pPr>
                        <a:lnSpc>
                          <a:spcPct val="100000"/>
                        </a:lnSpc>
                        <a:spcBef>
                          <a:spcPts val="10"/>
                        </a:spcBef>
                      </a:pPr>
                      <a:endParaRPr sz="1750">
                        <a:latin typeface="Times New Roman"/>
                        <a:cs typeface="Times New Roman"/>
                      </a:endParaRPr>
                    </a:p>
                    <a:p>
                      <a:pPr marR="41275" algn="ctr">
                        <a:lnSpc>
                          <a:spcPct val="100000"/>
                        </a:lnSpc>
                      </a:pPr>
                      <a:r>
                        <a:rPr sz="1100" b="1" spc="5" dirty="0">
                          <a:solidFill>
                            <a:srgbClr val="231F20"/>
                          </a:solidFill>
                          <a:latin typeface="Times New Roman"/>
                          <a:cs typeface="Times New Roman"/>
                        </a:rPr>
                        <a:t>12</a:t>
                      </a:r>
                      <a:endParaRPr sz="1100">
                        <a:latin typeface="Times New Roman"/>
                        <a:cs typeface="Times New Roman"/>
                      </a:endParaRPr>
                    </a:p>
                  </a:txBody>
                  <a:tcPr marL="0" marR="0" marT="127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marL="35560" marR="376555">
                        <a:lnSpc>
                          <a:spcPts val="1200"/>
                        </a:lnSpc>
                        <a:spcBef>
                          <a:spcPts val="365"/>
                        </a:spcBef>
                      </a:pPr>
                      <a:endParaRPr sz="1100">
                        <a:latin typeface="Times New Roman"/>
                        <a:cs typeface="Times New Roman"/>
                      </a:endParaRPr>
                    </a:p>
                  </a:txBody>
                  <a:tcPr marL="0" marR="0" marT="46355" marB="0">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marL="35560" marR="185420">
                        <a:lnSpc>
                          <a:spcPts val="1200"/>
                        </a:lnSpc>
                        <a:spcBef>
                          <a:spcPts val="365"/>
                        </a:spcBef>
                      </a:pPr>
                      <a:endParaRPr sz="1100" dirty="0">
                        <a:latin typeface="Times New Roman"/>
                        <a:cs typeface="Times New Roman"/>
                      </a:endParaRPr>
                    </a:p>
                  </a:txBody>
                  <a:tcPr marL="0" marR="0" marT="46355" marB="0">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nSpc>
                          <a:spcPct val="100000"/>
                        </a:lnSpc>
                        <a:spcBef>
                          <a:spcPts val="10"/>
                        </a:spcBef>
                      </a:pPr>
                      <a:endParaRPr sz="1100" dirty="0">
                        <a:latin typeface="Times New Roman"/>
                        <a:cs typeface="Times New Roman"/>
                      </a:endParaRPr>
                    </a:p>
                  </a:txBody>
                  <a:tcPr marL="0" marR="0" marT="1270" marB="0">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nSpc>
                          <a:spcPct val="100000"/>
                        </a:lnSpc>
                        <a:spcBef>
                          <a:spcPts val="10"/>
                        </a:spcBef>
                      </a:pPr>
                      <a:endParaRPr sz="1100" dirty="0">
                        <a:latin typeface="Times New Roman"/>
                        <a:cs typeface="Times New Roman"/>
                      </a:endParaRPr>
                    </a:p>
                  </a:txBody>
                  <a:tcPr marL="0" marR="0" marT="1270" marB="0">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14"/>
                  </a:ext>
                </a:extLst>
              </a:tr>
              <a:tr h="318055">
                <a:tc>
                  <a:txBody>
                    <a:bodyPr/>
                    <a:lstStyle/>
                    <a:p>
                      <a:pPr marR="41275" algn="ctr">
                        <a:lnSpc>
                          <a:spcPct val="100000"/>
                        </a:lnSpc>
                        <a:spcBef>
                          <a:spcPts val="825"/>
                        </a:spcBef>
                      </a:pPr>
                      <a:r>
                        <a:rPr sz="1100" b="1" spc="5" dirty="0">
                          <a:solidFill>
                            <a:srgbClr val="231F20"/>
                          </a:solidFill>
                          <a:latin typeface="Times New Roman"/>
                          <a:cs typeface="Times New Roman"/>
                        </a:rPr>
                        <a:t>13</a:t>
                      </a:r>
                      <a:endParaRPr sz="1100">
                        <a:latin typeface="Times New Roman"/>
                        <a:cs typeface="Times New Roman"/>
                      </a:endParaRPr>
                    </a:p>
                  </a:txBody>
                  <a:tcPr marL="0" marR="0" marT="10477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marL="35560" marR="82550">
                        <a:lnSpc>
                          <a:spcPts val="1200"/>
                        </a:lnSpc>
                        <a:spcBef>
                          <a:spcPts val="365"/>
                        </a:spcBef>
                      </a:pPr>
                      <a:endParaRPr sz="1100" dirty="0">
                        <a:latin typeface="Times New Roman"/>
                        <a:cs typeface="Times New Roman"/>
                      </a:endParaRPr>
                    </a:p>
                  </a:txBody>
                  <a:tcPr marL="0" marR="0" marT="4635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marL="35560" marR="85725">
                        <a:lnSpc>
                          <a:spcPts val="1200"/>
                        </a:lnSpc>
                        <a:spcBef>
                          <a:spcPts val="365"/>
                        </a:spcBef>
                      </a:pPr>
                      <a:endParaRPr sz="1100" dirty="0">
                        <a:latin typeface="Times New Roman"/>
                        <a:cs typeface="Times New Roman"/>
                      </a:endParaRPr>
                    </a:p>
                  </a:txBody>
                  <a:tcPr marL="0" marR="0" marT="4635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marL="65405">
                        <a:lnSpc>
                          <a:spcPct val="100000"/>
                        </a:lnSpc>
                        <a:spcBef>
                          <a:spcPts val="825"/>
                        </a:spcBef>
                      </a:pPr>
                      <a:endParaRPr sz="1100" dirty="0">
                        <a:latin typeface="Times New Roman"/>
                        <a:cs typeface="Times New Roman"/>
                      </a:endParaRPr>
                    </a:p>
                  </a:txBody>
                  <a:tcPr marL="0" marR="0" marT="10477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ctr">
                        <a:lnSpc>
                          <a:spcPct val="100000"/>
                        </a:lnSpc>
                        <a:spcBef>
                          <a:spcPts val="825"/>
                        </a:spcBef>
                      </a:pPr>
                      <a:endParaRPr sz="1100" dirty="0">
                        <a:latin typeface="Times New Roman"/>
                        <a:cs typeface="Times New Roman"/>
                      </a:endParaRPr>
                    </a:p>
                  </a:txBody>
                  <a:tcPr marL="0" marR="0" marT="10477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5"/>
                  </a:ext>
                </a:extLst>
              </a:tr>
            </a:tbl>
          </a:graphicData>
        </a:graphic>
      </p:graphicFrame>
      <p:sp>
        <p:nvSpPr>
          <p:cNvPr id="3" name="Dikdörtgen 2"/>
          <p:cNvSpPr/>
          <p:nvPr/>
        </p:nvSpPr>
        <p:spPr>
          <a:xfrm>
            <a:off x="3206750" y="9372600"/>
            <a:ext cx="609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37</a:t>
            </a:r>
          </a:p>
        </p:txBody>
      </p:sp>
    </p:spTree>
    <p:extLst>
      <p:ext uri="{BB962C8B-B14F-4D97-AF65-F5344CB8AC3E}">
        <p14:creationId xmlns:p14="http://schemas.microsoft.com/office/powerpoint/2010/main" val="1704777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p:nvPr/>
        </p:nvSpPr>
        <p:spPr>
          <a:xfrm>
            <a:off x="707299" y="2435744"/>
            <a:ext cx="5606415" cy="4238340"/>
          </a:xfrm>
          <a:prstGeom prst="rect">
            <a:avLst/>
          </a:prstGeom>
        </p:spPr>
        <p:txBody>
          <a:bodyPr vert="horz" wrap="square" lIns="0" tIns="12700" rIns="0" bIns="0" rtlCol="0">
            <a:spAutoFit/>
          </a:bodyPr>
          <a:lstStyle/>
          <a:p>
            <a:pPr marL="12700" marR="5080" algn="just">
              <a:lnSpc>
                <a:spcPct val="125000"/>
              </a:lnSpc>
              <a:spcBef>
                <a:spcPts val="100"/>
              </a:spcBef>
            </a:pPr>
            <a:r>
              <a:rPr sz="1100" spc="-50" dirty="0">
                <a:solidFill>
                  <a:srgbClr val="231F20"/>
                </a:solidFill>
                <a:latin typeface="Times New Roman"/>
                <a:cs typeface="Times New Roman"/>
              </a:rPr>
              <a:t>Millî</a:t>
            </a:r>
            <a:r>
              <a:rPr sz="1100" spc="-45" dirty="0">
                <a:solidFill>
                  <a:srgbClr val="231F20"/>
                </a:solidFill>
                <a:latin typeface="Times New Roman"/>
                <a:cs typeface="Times New Roman"/>
              </a:rPr>
              <a:t> </a:t>
            </a:r>
            <a:r>
              <a:rPr sz="1100" spc="-25" dirty="0">
                <a:solidFill>
                  <a:srgbClr val="231F20"/>
                </a:solidFill>
                <a:latin typeface="Times New Roman"/>
                <a:cs typeface="Times New Roman"/>
              </a:rPr>
              <a:t>bir</a:t>
            </a:r>
            <a:r>
              <a:rPr sz="1100" spc="-20" dirty="0">
                <a:solidFill>
                  <a:srgbClr val="231F20"/>
                </a:solidFill>
                <a:latin typeface="Times New Roman"/>
                <a:cs typeface="Times New Roman"/>
              </a:rPr>
              <a:t> </a:t>
            </a:r>
            <a:r>
              <a:rPr sz="1100" spc="-35" dirty="0">
                <a:solidFill>
                  <a:srgbClr val="231F20"/>
                </a:solidFill>
                <a:latin typeface="Times New Roman"/>
                <a:cs typeface="Times New Roman"/>
              </a:rPr>
              <a:t>mutabakatla</a:t>
            </a:r>
            <a:r>
              <a:rPr sz="1100" spc="-30" dirty="0">
                <a:solidFill>
                  <a:srgbClr val="231F20"/>
                </a:solidFill>
                <a:latin typeface="Times New Roman"/>
                <a:cs typeface="Times New Roman"/>
              </a:rPr>
              <a:t> </a:t>
            </a:r>
            <a:r>
              <a:rPr sz="1100" spc="-35" dirty="0">
                <a:solidFill>
                  <a:srgbClr val="231F20"/>
                </a:solidFill>
                <a:latin typeface="Times New Roman"/>
                <a:cs typeface="Times New Roman"/>
              </a:rPr>
              <a:t>büyüyen</a:t>
            </a:r>
            <a:r>
              <a:rPr sz="1100" spc="-30" dirty="0">
                <a:solidFill>
                  <a:srgbClr val="231F20"/>
                </a:solidFill>
                <a:latin typeface="Times New Roman"/>
                <a:cs typeface="Times New Roman"/>
              </a:rPr>
              <a:t> </a:t>
            </a:r>
            <a:r>
              <a:rPr sz="1100" spc="-45" dirty="0">
                <a:solidFill>
                  <a:srgbClr val="231F20"/>
                </a:solidFill>
                <a:latin typeface="Times New Roman"/>
                <a:cs typeface="Times New Roman"/>
              </a:rPr>
              <a:t>maarif</a:t>
            </a:r>
            <a:r>
              <a:rPr sz="1100" spc="-40" dirty="0">
                <a:solidFill>
                  <a:srgbClr val="231F20"/>
                </a:solidFill>
                <a:latin typeface="Times New Roman"/>
                <a:cs typeface="Times New Roman"/>
              </a:rPr>
              <a:t> </a:t>
            </a:r>
            <a:r>
              <a:rPr sz="1100" spc="-55" dirty="0">
                <a:solidFill>
                  <a:srgbClr val="231F20"/>
                </a:solidFill>
                <a:latin typeface="Times New Roman"/>
                <a:cs typeface="Times New Roman"/>
              </a:rPr>
              <a:t>davamız,</a:t>
            </a:r>
            <a:r>
              <a:rPr sz="1100" spc="-50" dirty="0">
                <a:solidFill>
                  <a:srgbClr val="231F20"/>
                </a:solidFill>
                <a:latin typeface="Times New Roman"/>
                <a:cs typeface="Times New Roman"/>
              </a:rPr>
              <a:t> </a:t>
            </a:r>
            <a:r>
              <a:rPr sz="1100" spc="-25" dirty="0">
                <a:solidFill>
                  <a:srgbClr val="231F20"/>
                </a:solidFill>
                <a:latin typeface="Times New Roman"/>
                <a:cs typeface="Times New Roman"/>
              </a:rPr>
              <a:t>bugün</a:t>
            </a:r>
            <a:r>
              <a:rPr sz="1100" spc="-20" dirty="0">
                <a:solidFill>
                  <a:srgbClr val="231F20"/>
                </a:solidFill>
                <a:latin typeface="Times New Roman"/>
                <a:cs typeface="Times New Roman"/>
              </a:rPr>
              <a:t> </a:t>
            </a:r>
            <a:r>
              <a:rPr sz="1100" spc="-30" dirty="0">
                <a:solidFill>
                  <a:srgbClr val="231F20"/>
                </a:solidFill>
                <a:latin typeface="Times New Roman"/>
                <a:cs typeface="Times New Roman"/>
              </a:rPr>
              <a:t>bizden</a:t>
            </a:r>
            <a:r>
              <a:rPr sz="1100" spc="-25" dirty="0">
                <a:solidFill>
                  <a:srgbClr val="231F20"/>
                </a:solidFill>
                <a:latin typeface="Times New Roman"/>
                <a:cs typeface="Times New Roman"/>
              </a:rPr>
              <a:t> </a:t>
            </a:r>
            <a:r>
              <a:rPr sz="1100" spc="-35" dirty="0">
                <a:solidFill>
                  <a:srgbClr val="231F20"/>
                </a:solidFill>
                <a:latin typeface="Times New Roman"/>
                <a:cs typeface="Times New Roman"/>
              </a:rPr>
              <a:t>değişen</a:t>
            </a:r>
            <a:r>
              <a:rPr sz="1100" spc="-30" dirty="0">
                <a:solidFill>
                  <a:srgbClr val="231F20"/>
                </a:solidFill>
                <a:latin typeface="Times New Roman"/>
                <a:cs typeface="Times New Roman"/>
              </a:rPr>
              <a:t> </a:t>
            </a:r>
            <a:r>
              <a:rPr sz="1100" spc="-45" dirty="0">
                <a:solidFill>
                  <a:srgbClr val="231F20"/>
                </a:solidFill>
                <a:latin typeface="Times New Roman"/>
                <a:cs typeface="Times New Roman"/>
              </a:rPr>
              <a:t>dünyaya</a:t>
            </a:r>
            <a:r>
              <a:rPr sz="1100" spc="-40" dirty="0">
                <a:solidFill>
                  <a:srgbClr val="231F20"/>
                </a:solidFill>
                <a:latin typeface="Times New Roman"/>
                <a:cs typeface="Times New Roman"/>
              </a:rPr>
              <a:t> </a:t>
            </a:r>
            <a:r>
              <a:rPr sz="1100" spc="-45" dirty="0">
                <a:solidFill>
                  <a:srgbClr val="231F20"/>
                </a:solidFill>
                <a:latin typeface="Times New Roman"/>
                <a:cs typeface="Times New Roman"/>
              </a:rPr>
              <a:t>karşı</a:t>
            </a:r>
            <a:r>
              <a:rPr sz="1100" spc="-40" dirty="0">
                <a:solidFill>
                  <a:srgbClr val="231F20"/>
                </a:solidFill>
                <a:latin typeface="Times New Roman"/>
                <a:cs typeface="Times New Roman"/>
              </a:rPr>
              <a:t> </a:t>
            </a:r>
            <a:r>
              <a:rPr sz="1100" spc="-45" dirty="0">
                <a:solidFill>
                  <a:srgbClr val="231F20"/>
                </a:solidFill>
                <a:latin typeface="Times New Roman"/>
                <a:cs typeface="Times New Roman"/>
              </a:rPr>
              <a:t>yeni</a:t>
            </a:r>
            <a:r>
              <a:rPr sz="1100" spc="-40" dirty="0">
                <a:solidFill>
                  <a:srgbClr val="231F20"/>
                </a:solidFill>
                <a:latin typeface="Times New Roman"/>
                <a:cs typeface="Times New Roman"/>
              </a:rPr>
              <a:t> </a:t>
            </a:r>
            <a:r>
              <a:rPr sz="1100" spc="-35" dirty="0">
                <a:solidFill>
                  <a:srgbClr val="231F20"/>
                </a:solidFill>
                <a:latin typeface="Times New Roman"/>
                <a:cs typeface="Times New Roman"/>
              </a:rPr>
              <a:t>hedeflere </a:t>
            </a:r>
            <a:r>
              <a:rPr sz="1100" spc="-30" dirty="0">
                <a:solidFill>
                  <a:srgbClr val="231F20"/>
                </a:solidFill>
                <a:latin typeface="Times New Roman"/>
                <a:cs typeface="Times New Roman"/>
              </a:rPr>
              <a:t> </a:t>
            </a:r>
            <a:r>
              <a:rPr sz="1100" spc="-35" dirty="0">
                <a:solidFill>
                  <a:srgbClr val="231F20"/>
                </a:solidFill>
                <a:latin typeface="Times New Roman"/>
                <a:cs typeface="Times New Roman"/>
              </a:rPr>
              <a:t>yönelmede</a:t>
            </a:r>
            <a:r>
              <a:rPr sz="1100" spc="-75" dirty="0">
                <a:solidFill>
                  <a:srgbClr val="231F20"/>
                </a:solidFill>
                <a:latin typeface="Times New Roman"/>
                <a:cs typeface="Times New Roman"/>
              </a:rPr>
              <a:t> </a:t>
            </a:r>
            <a:r>
              <a:rPr sz="1100" spc="-40" dirty="0">
                <a:solidFill>
                  <a:srgbClr val="231F20"/>
                </a:solidFill>
                <a:latin typeface="Times New Roman"/>
                <a:cs typeface="Times New Roman"/>
              </a:rPr>
              <a:t>güçlü</a:t>
            </a:r>
            <a:r>
              <a:rPr sz="1100" spc="-70" dirty="0">
                <a:solidFill>
                  <a:srgbClr val="231F20"/>
                </a:solidFill>
                <a:latin typeface="Times New Roman"/>
                <a:cs typeface="Times New Roman"/>
              </a:rPr>
              <a:t> </a:t>
            </a:r>
            <a:r>
              <a:rPr sz="1100" spc="-45" dirty="0">
                <a:solidFill>
                  <a:srgbClr val="231F20"/>
                </a:solidFill>
                <a:latin typeface="Times New Roman"/>
                <a:cs typeface="Times New Roman"/>
              </a:rPr>
              <a:t>argümanlar,</a:t>
            </a:r>
            <a:r>
              <a:rPr sz="1100" spc="-70" dirty="0">
                <a:solidFill>
                  <a:srgbClr val="231F20"/>
                </a:solidFill>
                <a:latin typeface="Times New Roman"/>
                <a:cs typeface="Times New Roman"/>
              </a:rPr>
              <a:t> </a:t>
            </a:r>
            <a:r>
              <a:rPr sz="1100" spc="-40" dirty="0">
                <a:solidFill>
                  <a:srgbClr val="231F20"/>
                </a:solidFill>
                <a:latin typeface="Times New Roman"/>
                <a:cs typeface="Times New Roman"/>
              </a:rPr>
              <a:t>sahici</a:t>
            </a:r>
            <a:r>
              <a:rPr sz="1100" spc="-70" dirty="0">
                <a:solidFill>
                  <a:srgbClr val="231F20"/>
                </a:solidFill>
                <a:latin typeface="Times New Roman"/>
                <a:cs typeface="Times New Roman"/>
              </a:rPr>
              <a:t> </a:t>
            </a:r>
            <a:r>
              <a:rPr sz="1100" spc="-35" dirty="0">
                <a:solidFill>
                  <a:srgbClr val="231F20"/>
                </a:solidFill>
                <a:latin typeface="Times New Roman"/>
                <a:cs typeface="Times New Roman"/>
              </a:rPr>
              <a:t>hedefler</a:t>
            </a:r>
            <a:r>
              <a:rPr sz="1100" spc="-70" dirty="0">
                <a:solidFill>
                  <a:srgbClr val="231F20"/>
                </a:solidFill>
                <a:latin typeface="Times New Roman"/>
                <a:cs typeface="Times New Roman"/>
              </a:rPr>
              <a:t> </a:t>
            </a:r>
            <a:r>
              <a:rPr sz="1100" spc="-40" dirty="0">
                <a:solidFill>
                  <a:srgbClr val="231F20"/>
                </a:solidFill>
                <a:latin typeface="Times New Roman"/>
                <a:cs typeface="Times New Roman"/>
              </a:rPr>
              <a:t>ile</a:t>
            </a:r>
            <a:r>
              <a:rPr sz="1100" spc="-75" dirty="0">
                <a:solidFill>
                  <a:srgbClr val="231F20"/>
                </a:solidFill>
                <a:latin typeface="Times New Roman"/>
                <a:cs typeface="Times New Roman"/>
              </a:rPr>
              <a:t> </a:t>
            </a:r>
            <a:r>
              <a:rPr sz="1100" spc="-35" dirty="0">
                <a:solidFill>
                  <a:srgbClr val="231F20"/>
                </a:solidFill>
                <a:latin typeface="Times New Roman"/>
                <a:cs typeface="Times New Roman"/>
              </a:rPr>
              <a:t>uygun</a:t>
            </a:r>
            <a:r>
              <a:rPr sz="1100" spc="-70" dirty="0">
                <a:solidFill>
                  <a:srgbClr val="231F20"/>
                </a:solidFill>
                <a:latin typeface="Times New Roman"/>
                <a:cs typeface="Times New Roman"/>
              </a:rPr>
              <a:t> </a:t>
            </a:r>
            <a:r>
              <a:rPr sz="1100" spc="-65" dirty="0">
                <a:solidFill>
                  <a:srgbClr val="231F20"/>
                </a:solidFill>
                <a:latin typeface="Times New Roman"/>
                <a:cs typeface="Times New Roman"/>
              </a:rPr>
              <a:t>ve</a:t>
            </a:r>
            <a:r>
              <a:rPr sz="1100" spc="-70" dirty="0">
                <a:solidFill>
                  <a:srgbClr val="231F20"/>
                </a:solidFill>
                <a:latin typeface="Times New Roman"/>
                <a:cs typeface="Times New Roman"/>
              </a:rPr>
              <a:t> </a:t>
            </a:r>
            <a:r>
              <a:rPr sz="1100" spc="-30" dirty="0">
                <a:solidFill>
                  <a:srgbClr val="231F20"/>
                </a:solidFill>
                <a:latin typeface="Times New Roman"/>
                <a:cs typeface="Times New Roman"/>
              </a:rPr>
              <a:t>sürdürülebilir</a:t>
            </a:r>
            <a:r>
              <a:rPr sz="1100" spc="-70" dirty="0">
                <a:solidFill>
                  <a:srgbClr val="231F20"/>
                </a:solidFill>
                <a:latin typeface="Times New Roman"/>
                <a:cs typeface="Times New Roman"/>
              </a:rPr>
              <a:t> </a:t>
            </a:r>
            <a:r>
              <a:rPr sz="1100" spc="-40" dirty="0">
                <a:solidFill>
                  <a:srgbClr val="231F20"/>
                </a:solidFill>
                <a:latin typeface="Times New Roman"/>
                <a:cs typeface="Times New Roman"/>
              </a:rPr>
              <a:t>planlamalar</a:t>
            </a:r>
            <a:r>
              <a:rPr sz="1100" spc="-70" dirty="0">
                <a:solidFill>
                  <a:srgbClr val="231F20"/>
                </a:solidFill>
                <a:latin typeface="Times New Roman"/>
                <a:cs typeface="Times New Roman"/>
              </a:rPr>
              <a:t> </a:t>
            </a:r>
            <a:r>
              <a:rPr sz="1100" spc="-40" dirty="0">
                <a:solidFill>
                  <a:srgbClr val="231F20"/>
                </a:solidFill>
                <a:latin typeface="Times New Roman"/>
                <a:cs typeface="Times New Roman"/>
              </a:rPr>
              <a:t>beklemektedir.</a:t>
            </a:r>
            <a:r>
              <a:rPr sz="1100" spc="-70" dirty="0">
                <a:solidFill>
                  <a:srgbClr val="231F20"/>
                </a:solidFill>
                <a:latin typeface="Times New Roman"/>
                <a:cs typeface="Times New Roman"/>
              </a:rPr>
              <a:t> </a:t>
            </a:r>
            <a:r>
              <a:rPr sz="1100" spc="-50" dirty="0">
                <a:solidFill>
                  <a:srgbClr val="231F20"/>
                </a:solidFill>
                <a:latin typeface="Times New Roman"/>
                <a:cs typeface="Times New Roman"/>
              </a:rPr>
              <a:t>İyi</a:t>
            </a:r>
            <a:r>
              <a:rPr sz="1100" spc="-75" dirty="0">
                <a:solidFill>
                  <a:srgbClr val="231F20"/>
                </a:solidFill>
                <a:latin typeface="Times New Roman"/>
                <a:cs typeface="Times New Roman"/>
              </a:rPr>
              <a:t> </a:t>
            </a:r>
            <a:r>
              <a:rPr sz="1100" spc="-35" dirty="0">
                <a:solidFill>
                  <a:srgbClr val="231F20"/>
                </a:solidFill>
                <a:latin typeface="Times New Roman"/>
                <a:cs typeface="Times New Roman"/>
              </a:rPr>
              <a:t>insan </a:t>
            </a:r>
            <a:r>
              <a:rPr sz="1100" spc="-260" dirty="0">
                <a:solidFill>
                  <a:srgbClr val="231F20"/>
                </a:solidFill>
                <a:latin typeface="Times New Roman"/>
                <a:cs typeface="Times New Roman"/>
              </a:rPr>
              <a:t> </a:t>
            </a:r>
            <a:r>
              <a:rPr sz="1100" spc="-30" dirty="0">
                <a:solidFill>
                  <a:srgbClr val="231F20"/>
                </a:solidFill>
                <a:latin typeface="Times New Roman"/>
                <a:cs typeface="Times New Roman"/>
              </a:rPr>
              <a:t>yetiştirmek, </a:t>
            </a:r>
            <a:r>
              <a:rPr sz="1100" spc="-45" dirty="0">
                <a:solidFill>
                  <a:srgbClr val="231F20"/>
                </a:solidFill>
                <a:latin typeface="Times New Roman"/>
                <a:cs typeface="Times New Roman"/>
              </a:rPr>
              <a:t>maarif </a:t>
            </a:r>
            <a:r>
              <a:rPr sz="1100" spc="-55" dirty="0">
                <a:solidFill>
                  <a:srgbClr val="231F20"/>
                </a:solidFill>
                <a:latin typeface="Times New Roman"/>
                <a:cs typeface="Times New Roman"/>
              </a:rPr>
              <a:t>davası </a:t>
            </a:r>
            <a:r>
              <a:rPr sz="1100" spc="-65" dirty="0">
                <a:solidFill>
                  <a:srgbClr val="231F20"/>
                </a:solidFill>
                <a:latin typeface="Times New Roman"/>
                <a:cs typeface="Times New Roman"/>
              </a:rPr>
              <a:t>ve </a:t>
            </a:r>
            <a:r>
              <a:rPr sz="1100" spc="-30" dirty="0">
                <a:solidFill>
                  <a:srgbClr val="231F20"/>
                </a:solidFill>
                <a:latin typeface="Times New Roman"/>
                <a:cs typeface="Times New Roman"/>
              </a:rPr>
              <a:t>medeniyet </a:t>
            </a:r>
            <a:r>
              <a:rPr sz="1100" spc="-40" dirty="0">
                <a:solidFill>
                  <a:srgbClr val="231F20"/>
                </a:solidFill>
                <a:latin typeface="Times New Roman"/>
                <a:cs typeface="Times New Roman"/>
              </a:rPr>
              <a:t>inşa </a:t>
            </a:r>
            <a:r>
              <a:rPr sz="1100" spc="-20" dirty="0">
                <a:solidFill>
                  <a:srgbClr val="231F20"/>
                </a:solidFill>
                <a:latin typeface="Times New Roman"/>
                <a:cs typeface="Times New Roman"/>
              </a:rPr>
              <a:t>etme </a:t>
            </a:r>
            <a:r>
              <a:rPr sz="1100" spc="-40" dirty="0">
                <a:solidFill>
                  <a:srgbClr val="231F20"/>
                </a:solidFill>
                <a:latin typeface="Times New Roman"/>
                <a:cs typeface="Times New Roman"/>
              </a:rPr>
              <a:t>mesuliyetidir. </a:t>
            </a:r>
            <a:r>
              <a:rPr lang="tr-TR" sz="1100" spc="-50" dirty="0">
                <a:solidFill>
                  <a:srgbClr val="231F20"/>
                </a:solidFill>
                <a:latin typeface="Times New Roman"/>
                <a:cs typeface="Times New Roman"/>
              </a:rPr>
              <a:t>Müdürlüğümüz</a:t>
            </a:r>
            <a:r>
              <a:rPr sz="1100" spc="-50" dirty="0">
                <a:solidFill>
                  <a:srgbClr val="231F20"/>
                </a:solidFill>
                <a:latin typeface="Times New Roman"/>
                <a:cs typeface="Times New Roman"/>
              </a:rPr>
              <a:t> </a:t>
            </a:r>
            <a:r>
              <a:rPr sz="1100" spc="-45" dirty="0">
                <a:solidFill>
                  <a:srgbClr val="231F20"/>
                </a:solidFill>
                <a:latin typeface="Times New Roman"/>
                <a:cs typeface="Times New Roman"/>
              </a:rPr>
              <a:t>geleceğimizin </a:t>
            </a:r>
            <a:r>
              <a:rPr sz="1100" spc="-25" dirty="0">
                <a:solidFill>
                  <a:srgbClr val="231F20"/>
                </a:solidFill>
                <a:latin typeface="Times New Roman"/>
                <a:cs typeface="Times New Roman"/>
              </a:rPr>
              <a:t>teminatı </a:t>
            </a:r>
            <a:r>
              <a:rPr sz="1100" spc="-35" dirty="0">
                <a:solidFill>
                  <a:srgbClr val="231F20"/>
                </a:solidFill>
                <a:latin typeface="Times New Roman"/>
                <a:cs typeface="Times New Roman"/>
              </a:rPr>
              <a:t>olan </a:t>
            </a:r>
            <a:r>
              <a:rPr sz="1100" spc="-30" dirty="0">
                <a:solidFill>
                  <a:srgbClr val="231F20"/>
                </a:solidFill>
                <a:latin typeface="Times New Roman"/>
                <a:cs typeface="Times New Roman"/>
              </a:rPr>
              <a:t> </a:t>
            </a:r>
            <a:r>
              <a:rPr sz="1100" spc="-35" dirty="0">
                <a:solidFill>
                  <a:srgbClr val="231F20"/>
                </a:solidFill>
                <a:latin typeface="Times New Roman"/>
                <a:cs typeface="Times New Roman"/>
              </a:rPr>
              <a:t>öğrencilerimizin</a:t>
            </a:r>
            <a:r>
              <a:rPr sz="1100" spc="-65" dirty="0">
                <a:solidFill>
                  <a:srgbClr val="231F20"/>
                </a:solidFill>
                <a:latin typeface="Times New Roman"/>
                <a:cs typeface="Times New Roman"/>
              </a:rPr>
              <a:t> </a:t>
            </a:r>
            <a:r>
              <a:rPr sz="1100" spc="-40" dirty="0">
                <a:solidFill>
                  <a:srgbClr val="231F20"/>
                </a:solidFill>
                <a:latin typeface="Times New Roman"/>
                <a:cs typeface="Times New Roman"/>
              </a:rPr>
              <a:t>kaliteli</a:t>
            </a:r>
            <a:r>
              <a:rPr sz="1100" spc="-65" dirty="0">
                <a:solidFill>
                  <a:srgbClr val="231F20"/>
                </a:solidFill>
                <a:latin typeface="Times New Roman"/>
                <a:cs typeface="Times New Roman"/>
              </a:rPr>
              <a:t> </a:t>
            </a:r>
            <a:r>
              <a:rPr sz="1100" spc="-25" dirty="0">
                <a:solidFill>
                  <a:srgbClr val="231F20"/>
                </a:solidFill>
                <a:latin typeface="Times New Roman"/>
                <a:cs typeface="Times New Roman"/>
              </a:rPr>
              <a:t>bir</a:t>
            </a:r>
            <a:r>
              <a:rPr sz="1100" spc="-65" dirty="0">
                <a:solidFill>
                  <a:srgbClr val="231F20"/>
                </a:solidFill>
                <a:latin typeface="Times New Roman"/>
                <a:cs typeface="Times New Roman"/>
              </a:rPr>
              <a:t> </a:t>
            </a:r>
            <a:r>
              <a:rPr sz="1100" spc="-35" dirty="0">
                <a:solidFill>
                  <a:srgbClr val="231F20"/>
                </a:solidFill>
                <a:latin typeface="Times New Roman"/>
                <a:cs typeface="Times New Roman"/>
              </a:rPr>
              <a:t>eğitime</a:t>
            </a:r>
            <a:r>
              <a:rPr sz="1100" spc="-65" dirty="0">
                <a:solidFill>
                  <a:srgbClr val="231F20"/>
                </a:solidFill>
                <a:latin typeface="Times New Roman"/>
                <a:cs typeface="Times New Roman"/>
              </a:rPr>
              <a:t> </a:t>
            </a:r>
            <a:r>
              <a:rPr sz="1100" spc="-35" dirty="0">
                <a:solidFill>
                  <a:srgbClr val="231F20"/>
                </a:solidFill>
                <a:latin typeface="Times New Roman"/>
                <a:cs typeface="Times New Roman"/>
              </a:rPr>
              <a:t>erişebilmesi</a:t>
            </a:r>
            <a:r>
              <a:rPr sz="1100" spc="-65" dirty="0">
                <a:solidFill>
                  <a:srgbClr val="231F20"/>
                </a:solidFill>
                <a:latin typeface="Times New Roman"/>
                <a:cs typeface="Times New Roman"/>
              </a:rPr>
              <a:t> </a:t>
            </a:r>
            <a:r>
              <a:rPr sz="1100" spc="-35" dirty="0">
                <a:solidFill>
                  <a:srgbClr val="231F20"/>
                </a:solidFill>
                <a:latin typeface="Times New Roman"/>
                <a:cs typeface="Times New Roman"/>
              </a:rPr>
              <a:t>için</a:t>
            </a:r>
            <a:r>
              <a:rPr sz="1100" spc="-65" dirty="0">
                <a:solidFill>
                  <a:srgbClr val="231F20"/>
                </a:solidFill>
                <a:latin typeface="Times New Roman"/>
                <a:cs typeface="Times New Roman"/>
              </a:rPr>
              <a:t> </a:t>
            </a:r>
            <a:r>
              <a:rPr sz="1100" spc="-40" dirty="0">
                <a:solidFill>
                  <a:srgbClr val="231F20"/>
                </a:solidFill>
                <a:latin typeface="Times New Roman"/>
                <a:cs typeface="Times New Roman"/>
              </a:rPr>
              <a:t>seferberlik</a:t>
            </a:r>
            <a:r>
              <a:rPr sz="1100" spc="-60" dirty="0">
                <a:solidFill>
                  <a:srgbClr val="231F20"/>
                </a:solidFill>
                <a:latin typeface="Times New Roman"/>
                <a:cs typeface="Times New Roman"/>
              </a:rPr>
              <a:t> </a:t>
            </a:r>
            <a:r>
              <a:rPr sz="1100" spc="-45" dirty="0">
                <a:solidFill>
                  <a:srgbClr val="231F20"/>
                </a:solidFill>
                <a:latin typeface="Times New Roman"/>
                <a:cs typeface="Times New Roman"/>
              </a:rPr>
              <a:t>anlayışı</a:t>
            </a:r>
            <a:r>
              <a:rPr sz="1100" spc="-65" dirty="0">
                <a:solidFill>
                  <a:srgbClr val="231F20"/>
                </a:solidFill>
                <a:latin typeface="Times New Roman"/>
                <a:cs typeface="Times New Roman"/>
              </a:rPr>
              <a:t> </a:t>
            </a:r>
            <a:r>
              <a:rPr sz="1100" spc="-40" dirty="0">
                <a:solidFill>
                  <a:srgbClr val="231F20"/>
                </a:solidFill>
                <a:latin typeface="Times New Roman"/>
                <a:cs typeface="Times New Roman"/>
              </a:rPr>
              <a:t>ile</a:t>
            </a:r>
            <a:r>
              <a:rPr sz="1100" spc="-65" dirty="0">
                <a:solidFill>
                  <a:srgbClr val="231F20"/>
                </a:solidFill>
                <a:latin typeface="Times New Roman"/>
                <a:cs typeface="Times New Roman"/>
              </a:rPr>
              <a:t> </a:t>
            </a:r>
            <a:r>
              <a:rPr sz="1100" spc="-40" dirty="0">
                <a:solidFill>
                  <a:srgbClr val="231F20"/>
                </a:solidFill>
                <a:latin typeface="Times New Roman"/>
                <a:cs typeface="Times New Roman"/>
              </a:rPr>
              <a:t>çalışmalarına</a:t>
            </a:r>
            <a:r>
              <a:rPr sz="1100" spc="-65" dirty="0">
                <a:solidFill>
                  <a:srgbClr val="231F20"/>
                </a:solidFill>
                <a:latin typeface="Times New Roman"/>
                <a:cs typeface="Times New Roman"/>
              </a:rPr>
              <a:t> </a:t>
            </a:r>
            <a:r>
              <a:rPr sz="1100" spc="-45" dirty="0">
                <a:solidFill>
                  <a:srgbClr val="231F20"/>
                </a:solidFill>
                <a:latin typeface="Times New Roman"/>
                <a:cs typeface="Times New Roman"/>
              </a:rPr>
              <a:t>devam</a:t>
            </a:r>
            <a:r>
              <a:rPr sz="1100" spc="-65" dirty="0">
                <a:solidFill>
                  <a:srgbClr val="231F20"/>
                </a:solidFill>
                <a:latin typeface="Times New Roman"/>
                <a:cs typeface="Times New Roman"/>
              </a:rPr>
              <a:t> </a:t>
            </a:r>
            <a:r>
              <a:rPr sz="1100" spc="-30" dirty="0">
                <a:solidFill>
                  <a:srgbClr val="231F20"/>
                </a:solidFill>
                <a:latin typeface="Times New Roman"/>
                <a:cs typeface="Times New Roman"/>
              </a:rPr>
              <a:t>etmektedir.</a:t>
            </a:r>
            <a:endParaRPr sz="1100" dirty="0">
              <a:latin typeface="Times New Roman"/>
              <a:cs typeface="Times New Roman"/>
            </a:endParaRPr>
          </a:p>
          <a:p>
            <a:pPr marL="12700" marR="5080" algn="just">
              <a:lnSpc>
                <a:spcPct val="125000"/>
              </a:lnSpc>
              <a:spcBef>
                <a:spcPts val="800"/>
              </a:spcBef>
            </a:pPr>
            <a:r>
              <a:rPr sz="1100" spc="-65" dirty="0">
                <a:solidFill>
                  <a:srgbClr val="231F20"/>
                </a:solidFill>
                <a:latin typeface="Times New Roman"/>
                <a:cs typeface="Times New Roman"/>
              </a:rPr>
              <a:t>Bu</a:t>
            </a:r>
            <a:r>
              <a:rPr sz="1100" spc="-60" dirty="0">
                <a:solidFill>
                  <a:srgbClr val="231F20"/>
                </a:solidFill>
                <a:latin typeface="Times New Roman"/>
                <a:cs typeface="Times New Roman"/>
              </a:rPr>
              <a:t> </a:t>
            </a:r>
            <a:r>
              <a:rPr sz="1100" spc="-40" dirty="0">
                <a:solidFill>
                  <a:srgbClr val="231F20"/>
                </a:solidFill>
                <a:latin typeface="Times New Roman"/>
                <a:cs typeface="Times New Roman"/>
              </a:rPr>
              <a:t>kapsamda,</a:t>
            </a:r>
            <a:r>
              <a:rPr sz="1100" spc="-35" dirty="0">
                <a:solidFill>
                  <a:srgbClr val="231F20"/>
                </a:solidFill>
                <a:latin typeface="Times New Roman"/>
                <a:cs typeface="Times New Roman"/>
              </a:rPr>
              <a:t> Türk</a:t>
            </a:r>
            <a:r>
              <a:rPr sz="1100" spc="-30" dirty="0">
                <a:solidFill>
                  <a:srgbClr val="231F20"/>
                </a:solidFill>
                <a:latin typeface="Times New Roman"/>
                <a:cs typeface="Times New Roman"/>
              </a:rPr>
              <a:t> </a:t>
            </a:r>
            <a:r>
              <a:rPr sz="1100" spc="-50" dirty="0">
                <a:solidFill>
                  <a:srgbClr val="231F20"/>
                </a:solidFill>
                <a:latin typeface="Times New Roman"/>
                <a:cs typeface="Times New Roman"/>
              </a:rPr>
              <a:t>Millî</a:t>
            </a:r>
            <a:r>
              <a:rPr sz="1100" spc="-45" dirty="0">
                <a:solidFill>
                  <a:srgbClr val="231F20"/>
                </a:solidFill>
                <a:latin typeface="Times New Roman"/>
                <a:cs typeface="Times New Roman"/>
              </a:rPr>
              <a:t> </a:t>
            </a:r>
            <a:r>
              <a:rPr sz="1100" spc="-40" dirty="0">
                <a:solidFill>
                  <a:srgbClr val="231F20"/>
                </a:solidFill>
                <a:latin typeface="Times New Roman"/>
                <a:cs typeface="Times New Roman"/>
              </a:rPr>
              <a:t>Eğitim</a:t>
            </a:r>
            <a:r>
              <a:rPr sz="1100" spc="-35" dirty="0">
                <a:solidFill>
                  <a:srgbClr val="231F20"/>
                </a:solidFill>
                <a:latin typeface="Times New Roman"/>
                <a:cs typeface="Times New Roman"/>
              </a:rPr>
              <a:t> </a:t>
            </a:r>
            <a:r>
              <a:rPr sz="1100" spc="-55" dirty="0">
                <a:solidFill>
                  <a:srgbClr val="231F20"/>
                </a:solidFill>
                <a:latin typeface="Times New Roman"/>
                <a:cs typeface="Times New Roman"/>
              </a:rPr>
              <a:t>Sistemi’ni</a:t>
            </a:r>
            <a:r>
              <a:rPr sz="1100" spc="-50" dirty="0">
                <a:solidFill>
                  <a:srgbClr val="231F20"/>
                </a:solidFill>
                <a:latin typeface="Times New Roman"/>
                <a:cs typeface="Times New Roman"/>
              </a:rPr>
              <a:t> </a:t>
            </a:r>
            <a:r>
              <a:rPr sz="1100" spc="-35" dirty="0">
                <a:solidFill>
                  <a:srgbClr val="231F20"/>
                </a:solidFill>
                <a:latin typeface="Times New Roman"/>
                <a:cs typeface="Times New Roman"/>
              </a:rPr>
              <a:t>düzenleyen</a:t>
            </a:r>
            <a:r>
              <a:rPr sz="1100" spc="-30" dirty="0">
                <a:solidFill>
                  <a:srgbClr val="231F20"/>
                </a:solidFill>
                <a:latin typeface="Times New Roman"/>
                <a:cs typeface="Times New Roman"/>
              </a:rPr>
              <a:t> </a:t>
            </a:r>
            <a:r>
              <a:rPr sz="1100" spc="-40" dirty="0">
                <a:solidFill>
                  <a:srgbClr val="231F20"/>
                </a:solidFill>
                <a:latin typeface="Times New Roman"/>
                <a:cs typeface="Times New Roman"/>
              </a:rPr>
              <a:t>mevzuat</a:t>
            </a:r>
            <a:r>
              <a:rPr sz="1100" spc="-35" dirty="0">
                <a:solidFill>
                  <a:srgbClr val="231F20"/>
                </a:solidFill>
                <a:latin typeface="Times New Roman"/>
                <a:cs typeface="Times New Roman"/>
              </a:rPr>
              <a:t> </a:t>
            </a:r>
            <a:r>
              <a:rPr sz="1100" spc="-40" dirty="0">
                <a:solidFill>
                  <a:srgbClr val="231F20"/>
                </a:solidFill>
                <a:latin typeface="Times New Roman"/>
                <a:cs typeface="Times New Roman"/>
              </a:rPr>
              <a:t>ile</a:t>
            </a:r>
            <a:r>
              <a:rPr sz="1100" spc="-35" dirty="0">
                <a:solidFill>
                  <a:srgbClr val="231F20"/>
                </a:solidFill>
                <a:latin typeface="Times New Roman"/>
                <a:cs typeface="Times New Roman"/>
              </a:rPr>
              <a:t> </a:t>
            </a:r>
            <a:r>
              <a:rPr sz="1100" spc="-20" dirty="0">
                <a:solidFill>
                  <a:srgbClr val="231F20"/>
                </a:solidFill>
                <a:latin typeface="Times New Roman"/>
                <a:cs typeface="Times New Roman"/>
              </a:rPr>
              <a:t>üst</a:t>
            </a:r>
            <a:r>
              <a:rPr sz="1100" spc="-15" dirty="0">
                <a:solidFill>
                  <a:srgbClr val="231F20"/>
                </a:solidFill>
                <a:latin typeface="Times New Roman"/>
                <a:cs typeface="Times New Roman"/>
              </a:rPr>
              <a:t> </a:t>
            </a:r>
            <a:r>
              <a:rPr sz="1100" spc="-30" dirty="0">
                <a:solidFill>
                  <a:srgbClr val="231F20"/>
                </a:solidFill>
                <a:latin typeface="Times New Roman"/>
                <a:cs typeface="Times New Roman"/>
              </a:rPr>
              <a:t>politika</a:t>
            </a:r>
            <a:r>
              <a:rPr sz="1100" spc="-25" dirty="0">
                <a:solidFill>
                  <a:srgbClr val="231F20"/>
                </a:solidFill>
                <a:latin typeface="Times New Roman"/>
                <a:cs typeface="Times New Roman"/>
              </a:rPr>
              <a:t> </a:t>
            </a:r>
            <a:r>
              <a:rPr sz="1100" spc="-45" dirty="0">
                <a:solidFill>
                  <a:srgbClr val="231F20"/>
                </a:solidFill>
                <a:latin typeface="Times New Roman"/>
                <a:cs typeface="Times New Roman"/>
              </a:rPr>
              <a:t>belgesi</a:t>
            </a:r>
            <a:r>
              <a:rPr sz="1100" spc="-40" dirty="0">
                <a:solidFill>
                  <a:srgbClr val="231F20"/>
                </a:solidFill>
                <a:latin typeface="Times New Roman"/>
                <a:cs typeface="Times New Roman"/>
              </a:rPr>
              <a:t> </a:t>
            </a:r>
            <a:r>
              <a:rPr sz="1100" spc="-35" dirty="0">
                <a:solidFill>
                  <a:srgbClr val="231F20"/>
                </a:solidFill>
                <a:latin typeface="Times New Roman"/>
                <a:cs typeface="Times New Roman"/>
              </a:rPr>
              <a:t>niteliğindeki </a:t>
            </a:r>
            <a:r>
              <a:rPr sz="1100" spc="-30" dirty="0">
                <a:solidFill>
                  <a:srgbClr val="231F20"/>
                </a:solidFill>
                <a:latin typeface="Times New Roman"/>
                <a:cs typeface="Times New Roman"/>
              </a:rPr>
              <a:t> </a:t>
            </a:r>
            <a:r>
              <a:rPr sz="1100" spc="-45" dirty="0">
                <a:solidFill>
                  <a:srgbClr val="231F20"/>
                </a:solidFill>
                <a:latin typeface="Times New Roman"/>
                <a:cs typeface="Times New Roman"/>
              </a:rPr>
              <a:t>Kalkınma</a:t>
            </a:r>
            <a:r>
              <a:rPr sz="1100" spc="-100" dirty="0">
                <a:solidFill>
                  <a:srgbClr val="231F20"/>
                </a:solidFill>
                <a:latin typeface="Times New Roman"/>
                <a:cs typeface="Times New Roman"/>
              </a:rPr>
              <a:t> </a:t>
            </a:r>
            <a:r>
              <a:rPr sz="1100" spc="-40" dirty="0">
                <a:solidFill>
                  <a:srgbClr val="231F20"/>
                </a:solidFill>
                <a:latin typeface="Times New Roman"/>
                <a:cs typeface="Times New Roman"/>
              </a:rPr>
              <a:t>Planı,</a:t>
            </a:r>
            <a:r>
              <a:rPr sz="1100" spc="-95" dirty="0">
                <a:solidFill>
                  <a:srgbClr val="231F20"/>
                </a:solidFill>
                <a:latin typeface="Times New Roman"/>
                <a:cs typeface="Times New Roman"/>
              </a:rPr>
              <a:t> </a:t>
            </a:r>
            <a:r>
              <a:rPr sz="1100" spc="-50" dirty="0">
                <a:solidFill>
                  <a:srgbClr val="231F20"/>
                </a:solidFill>
                <a:latin typeface="Times New Roman"/>
                <a:cs typeface="Times New Roman"/>
              </a:rPr>
              <a:t>Millî</a:t>
            </a:r>
            <a:r>
              <a:rPr sz="1100" spc="-95" dirty="0">
                <a:solidFill>
                  <a:srgbClr val="231F20"/>
                </a:solidFill>
                <a:latin typeface="Times New Roman"/>
                <a:cs typeface="Times New Roman"/>
              </a:rPr>
              <a:t> </a:t>
            </a:r>
            <a:r>
              <a:rPr sz="1100" spc="-40" dirty="0">
                <a:solidFill>
                  <a:srgbClr val="231F20"/>
                </a:solidFill>
                <a:latin typeface="Times New Roman"/>
                <a:cs typeface="Times New Roman"/>
              </a:rPr>
              <a:t>Eğitim</a:t>
            </a:r>
            <a:r>
              <a:rPr sz="1100" spc="-95" dirty="0">
                <a:solidFill>
                  <a:srgbClr val="231F20"/>
                </a:solidFill>
                <a:latin typeface="Times New Roman"/>
                <a:cs typeface="Times New Roman"/>
              </a:rPr>
              <a:t> </a:t>
            </a:r>
            <a:r>
              <a:rPr sz="1100" spc="-55" dirty="0">
                <a:solidFill>
                  <a:srgbClr val="231F20"/>
                </a:solidFill>
                <a:latin typeface="Times New Roman"/>
                <a:cs typeface="Times New Roman"/>
              </a:rPr>
              <a:t>Bakanlığı</a:t>
            </a:r>
            <a:r>
              <a:rPr sz="1100" spc="-95" dirty="0">
                <a:solidFill>
                  <a:srgbClr val="231F20"/>
                </a:solidFill>
                <a:latin typeface="Times New Roman"/>
                <a:cs typeface="Times New Roman"/>
              </a:rPr>
              <a:t> </a:t>
            </a:r>
            <a:r>
              <a:rPr sz="1100" spc="-30" dirty="0">
                <a:solidFill>
                  <a:srgbClr val="231F20"/>
                </a:solidFill>
                <a:latin typeface="Times New Roman"/>
                <a:cs typeface="Times New Roman"/>
              </a:rPr>
              <a:t>2024-2028</a:t>
            </a:r>
            <a:r>
              <a:rPr sz="1100" spc="-95" dirty="0">
                <a:solidFill>
                  <a:srgbClr val="231F20"/>
                </a:solidFill>
                <a:latin typeface="Times New Roman"/>
                <a:cs typeface="Times New Roman"/>
              </a:rPr>
              <a:t> </a:t>
            </a:r>
            <a:r>
              <a:rPr sz="1100" spc="-40" dirty="0">
                <a:solidFill>
                  <a:srgbClr val="231F20"/>
                </a:solidFill>
                <a:latin typeface="Times New Roman"/>
                <a:cs typeface="Times New Roman"/>
              </a:rPr>
              <a:t>Stratejik</a:t>
            </a:r>
            <a:r>
              <a:rPr sz="1100" spc="-95" dirty="0">
                <a:solidFill>
                  <a:srgbClr val="231F20"/>
                </a:solidFill>
                <a:latin typeface="Times New Roman"/>
                <a:cs typeface="Times New Roman"/>
              </a:rPr>
              <a:t> </a:t>
            </a:r>
            <a:r>
              <a:rPr sz="1100" spc="-40" dirty="0">
                <a:solidFill>
                  <a:srgbClr val="231F20"/>
                </a:solidFill>
                <a:latin typeface="Times New Roman"/>
                <a:cs typeface="Times New Roman"/>
              </a:rPr>
              <a:t>Planı,</a:t>
            </a:r>
            <a:r>
              <a:rPr sz="1100" spc="-95" dirty="0">
                <a:solidFill>
                  <a:srgbClr val="231F20"/>
                </a:solidFill>
                <a:latin typeface="Times New Roman"/>
                <a:cs typeface="Times New Roman"/>
              </a:rPr>
              <a:t> </a:t>
            </a:r>
            <a:r>
              <a:rPr sz="1100" spc="-35" dirty="0">
                <a:solidFill>
                  <a:srgbClr val="231F20"/>
                </a:solidFill>
                <a:latin typeface="Times New Roman"/>
                <a:cs typeface="Times New Roman"/>
              </a:rPr>
              <a:t>Cumhurbaşkanlığı</a:t>
            </a:r>
            <a:r>
              <a:rPr sz="1100" spc="-95" dirty="0">
                <a:solidFill>
                  <a:srgbClr val="231F20"/>
                </a:solidFill>
                <a:latin typeface="Times New Roman"/>
                <a:cs typeface="Times New Roman"/>
              </a:rPr>
              <a:t> </a:t>
            </a:r>
            <a:r>
              <a:rPr sz="1100" spc="-70" dirty="0">
                <a:solidFill>
                  <a:srgbClr val="231F20"/>
                </a:solidFill>
                <a:latin typeface="Times New Roman"/>
                <a:cs typeface="Times New Roman"/>
              </a:rPr>
              <a:t>Yıllık</a:t>
            </a:r>
            <a:r>
              <a:rPr sz="1100" spc="-100" dirty="0">
                <a:solidFill>
                  <a:srgbClr val="231F20"/>
                </a:solidFill>
                <a:latin typeface="Times New Roman"/>
                <a:cs typeface="Times New Roman"/>
              </a:rPr>
              <a:t> </a:t>
            </a:r>
            <a:r>
              <a:rPr sz="1100" spc="-40" dirty="0">
                <a:solidFill>
                  <a:srgbClr val="231F20"/>
                </a:solidFill>
                <a:latin typeface="Times New Roman"/>
                <a:cs typeface="Times New Roman"/>
              </a:rPr>
              <a:t>Programı</a:t>
            </a:r>
            <a:r>
              <a:rPr sz="1100" spc="-95" dirty="0">
                <a:solidFill>
                  <a:srgbClr val="231F20"/>
                </a:solidFill>
                <a:latin typeface="Times New Roman"/>
                <a:cs typeface="Times New Roman"/>
              </a:rPr>
              <a:t> </a:t>
            </a:r>
            <a:r>
              <a:rPr sz="1100" spc="-40" dirty="0">
                <a:solidFill>
                  <a:srgbClr val="231F20"/>
                </a:solidFill>
                <a:latin typeface="Times New Roman"/>
                <a:cs typeface="Times New Roman"/>
              </a:rPr>
              <a:t>ile</a:t>
            </a:r>
            <a:r>
              <a:rPr sz="1100" spc="-95" dirty="0">
                <a:solidFill>
                  <a:srgbClr val="231F20"/>
                </a:solidFill>
                <a:latin typeface="Times New Roman"/>
                <a:cs typeface="Times New Roman"/>
              </a:rPr>
              <a:t> </a:t>
            </a:r>
            <a:r>
              <a:rPr sz="1100" spc="-40" dirty="0">
                <a:solidFill>
                  <a:srgbClr val="231F20"/>
                </a:solidFill>
                <a:latin typeface="Times New Roman"/>
                <a:cs typeface="Times New Roman"/>
              </a:rPr>
              <a:t>diğer </a:t>
            </a:r>
            <a:r>
              <a:rPr sz="1100" spc="-35" dirty="0">
                <a:solidFill>
                  <a:srgbClr val="231F20"/>
                </a:solidFill>
                <a:latin typeface="Times New Roman"/>
                <a:cs typeface="Times New Roman"/>
              </a:rPr>
              <a:t> plan </a:t>
            </a:r>
            <a:r>
              <a:rPr sz="1100" spc="-65" dirty="0">
                <a:solidFill>
                  <a:srgbClr val="231F20"/>
                </a:solidFill>
                <a:latin typeface="Times New Roman"/>
                <a:cs typeface="Times New Roman"/>
              </a:rPr>
              <a:t>ve </a:t>
            </a:r>
            <a:r>
              <a:rPr sz="1100" spc="-35" dirty="0">
                <a:solidFill>
                  <a:srgbClr val="231F20"/>
                </a:solidFill>
                <a:latin typeface="Times New Roman"/>
                <a:cs typeface="Times New Roman"/>
              </a:rPr>
              <a:t>programlar dikkate </a:t>
            </a:r>
            <a:r>
              <a:rPr sz="1100" spc="-40" dirty="0" err="1">
                <a:solidFill>
                  <a:srgbClr val="231F20"/>
                </a:solidFill>
                <a:latin typeface="Times New Roman"/>
                <a:cs typeface="Times New Roman"/>
              </a:rPr>
              <a:t>alınarak</a:t>
            </a:r>
            <a:r>
              <a:rPr sz="1100" spc="-40" dirty="0">
                <a:solidFill>
                  <a:srgbClr val="231F20"/>
                </a:solidFill>
                <a:latin typeface="Times New Roman"/>
                <a:cs typeface="Times New Roman"/>
              </a:rPr>
              <a:t> </a:t>
            </a:r>
            <a:r>
              <a:rPr lang="tr-TR" sz="1100" spc="-40" dirty="0">
                <a:solidFill>
                  <a:srgbClr val="231F20"/>
                </a:solidFill>
                <a:latin typeface="Times New Roman"/>
                <a:cs typeface="Times New Roman"/>
              </a:rPr>
              <a:t>Müdürlüğümüz</a:t>
            </a:r>
            <a:r>
              <a:rPr sz="1100" spc="-35" dirty="0">
                <a:solidFill>
                  <a:srgbClr val="231F20"/>
                </a:solidFill>
                <a:latin typeface="Times New Roman"/>
                <a:cs typeface="Times New Roman"/>
              </a:rPr>
              <a:t> </a:t>
            </a:r>
            <a:r>
              <a:rPr sz="1100" spc="-30" dirty="0">
                <a:solidFill>
                  <a:srgbClr val="231F20"/>
                </a:solidFill>
                <a:latin typeface="Times New Roman"/>
                <a:cs typeface="Times New Roman"/>
              </a:rPr>
              <a:t>birimlerinin </a:t>
            </a:r>
            <a:r>
              <a:rPr sz="1100" spc="-45" dirty="0">
                <a:solidFill>
                  <a:srgbClr val="231F20"/>
                </a:solidFill>
                <a:latin typeface="Times New Roman"/>
                <a:cs typeface="Times New Roman"/>
              </a:rPr>
              <a:t>yapacakları </a:t>
            </a:r>
            <a:r>
              <a:rPr sz="1100" spc="-40" dirty="0">
                <a:solidFill>
                  <a:srgbClr val="231F20"/>
                </a:solidFill>
                <a:latin typeface="Times New Roman"/>
                <a:cs typeface="Times New Roman"/>
              </a:rPr>
              <a:t>faaliyetlerin </a:t>
            </a:r>
            <a:r>
              <a:rPr sz="1100" spc="-25" dirty="0">
                <a:solidFill>
                  <a:srgbClr val="231F20"/>
                </a:solidFill>
                <a:latin typeface="Times New Roman"/>
                <a:cs typeface="Times New Roman"/>
              </a:rPr>
              <a:t>bir </a:t>
            </a:r>
            <a:r>
              <a:rPr sz="1100" spc="-20" dirty="0">
                <a:solidFill>
                  <a:srgbClr val="231F20"/>
                </a:solidFill>
                <a:latin typeface="Times New Roman"/>
                <a:cs typeface="Times New Roman"/>
              </a:rPr>
              <a:t> bütünlük</a:t>
            </a:r>
            <a:r>
              <a:rPr sz="1100" spc="-80" dirty="0">
                <a:solidFill>
                  <a:srgbClr val="231F20"/>
                </a:solidFill>
                <a:latin typeface="Times New Roman"/>
                <a:cs typeface="Times New Roman"/>
              </a:rPr>
              <a:t> </a:t>
            </a:r>
            <a:r>
              <a:rPr sz="1100" spc="-40" dirty="0">
                <a:solidFill>
                  <a:srgbClr val="231F20"/>
                </a:solidFill>
                <a:latin typeface="Times New Roman"/>
                <a:cs typeface="Times New Roman"/>
              </a:rPr>
              <a:t>arz</a:t>
            </a:r>
            <a:r>
              <a:rPr sz="1100" spc="-80" dirty="0">
                <a:solidFill>
                  <a:srgbClr val="231F20"/>
                </a:solidFill>
                <a:latin typeface="Times New Roman"/>
                <a:cs typeface="Times New Roman"/>
              </a:rPr>
              <a:t> </a:t>
            </a:r>
            <a:r>
              <a:rPr sz="1100" spc="-30" dirty="0">
                <a:solidFill>
                  <a:srgbClr val="231F20"/>
                </a:solidFill>
                <a:latin typeface="Times New Roman"/>
                <a:cs typeface="Times New Roman"/>
              </a:rPr>
              <a:t>etmesi</a:t>
            </a:r>
            <a:r>
              <a:rPr sz="1100" spc="-80" dirty="0">
                <a:solidFill>
                  <a:srgbClr val="231F20"/>
                </a:solidFill>
                <a:latin typeface="Times New Roman"/>
                <a:cs typeface="Times New Roman"/>
              </a:rPr>
              <a:t> </a:t>
            </a:r>
            <a:r>
              <a:rPr sz="1100" spc="-65" dirty="0">
                <a:solidFill>
                  <a:srgbClr val="231F20"/>
                </a:solidFill>
                <a:latin typeface="Times New Roman"/>
                <a:cs typeface="Times New Roman"/>
              </a:rPr>
              <a:t>ve</a:t>
            </a:r>
            <a:r>
              <a:rPr sz="1100" spc="-80" dirty="0">
                <a:solidFill>
                  <a:srgbClr val="231F20"/>
                </a:solidFill>
                <a:latin typeface="Times New Roman"/>
                <a:cs typeface="Times New Roman"/>
              </a:rPr>
              <a:t> </a:t>
            </a:r>
            <a:r>
              <a:rPr sz="1100" spc="-40" dirty="0">
                <a:solidFill>
                  <a:srgbClr val="231F20"/>
                </a:solidFill>
                <a:latin typeface="Times New Roman"/>
                <a:cs typeface="Times New Roman"/>
              </a:rPr>
              <a:t>izlenebilmesi</a:t>
            </a:r>
            <a:r>
              <a:rPr sz="1100" spc="-80" dirty="0">
                <a:solidFill>
                  <a:srgbClr val="231F20"/>
                </a:solidFill>
                <a:latin typeface="Times New Roman"/>
                <a:cs typeface="Times New Roman"/>
              </a:rPr>
              <a:t> </a:t>
            </a:r>
            <a:r>
              <a:rPr sz="1100" spc="-50" dirty="0">
                <a:solidFill>
                  <a:srgbClr val="231F20"/>
                </a:solidFill>
                <a:latin typeface="Times New Roman"/>
                <a:cs typeface="Times New Roman"/>
              </a:rPr>
              <a:t>amacıyla,</a:t>
            </a:r>
            <a:r>
              <a:rPr sz="1100" spc="-80" dirty="0">
                <a:solidFill>
                  <a:srgbClr val="231F20"/>
                </a:solidFill>
                <a:latin typeface="Times New Roman"/>
                <a:cs typeface="Times New Roman"/>
              </a:rPr>
              <a:t> </a:t>
            </a:r>
            <a:r>
              <a:rPr sz="1100" spc="-50" dirty="0">
                <a:solidFill>
                  <a:srgbClr val="231F20"/>
                </a:solidFill>
                <a:latin typeface="Times New Roman"/>
                <a:cs typeface="Times New Roman"/>
              </a:rPr>
              <a:t>Millî</a:t>
            </a:r>
            <a:r>
              <a:rPr sz="1100" spc="-80" dirty="0">
                <a:solidFill>
                  <a:srgbClr val="231F20"/>
                </a:solidFill>
                <a:latin typeface="Times New Roman"/>
                <a:cs typeface="Times New Roman"/>
              </a:rPr>
              <a:t> </a:t>
            </a:r>
            <a:r>
              <a:rPr sz="1100" spc="-40" dirty="0" err="1">
                <a:solidFill>
                  <a:srgbClr val="231F20"/>
                </a:solidFill>
                <a:latin typeface="Times New Roman"/>
                <a:cs typeface="Times New Roman"/>
              </a:rPr>
              <a:t>Eğitim</a:t>
            </a:r>
            <a:r>
              <a:rPr sz="1100" spc="-80" dirty="0">
                <a:solidFill>
                  <a:srgbClr val="231F20"/>
                </a:solidFill>
                <a:latin typeface="Times New Roman"/>
                <a:cs typeface="Times New Roman"/>
              </a:rPr>
              <a:t> </a:t>
            </a:r>
            <a:r>
              <a:rPr lang="tr-TR" sz="1100" spc="-55" dirty="0">
                <a:solidFill>
                  <a:srgbClr val="231F20"/>
                </a:solidFill>
                <a:latin typeface="Times New Roman"/>
                <a:cs typeface="Times New Roman"/>
              </a:rPr>
              <a:t>Müdürlüğü</a:t>
            </a:r>
            <a:r>
              <a:rPr sz="1100" spc="-80" dirty="0">
                <a:solidFill>
                  <a:srgbClr val="231F20"/>
                </a:solidFill>
                <a:latin typeface="Times New Roman"/>
                <a:cs typeface="Times New Roman"/>
              </a:rPr>
              <a:t> </a:t>
            </a:r>
            <a:r>
              <a:rPr sz="1100" spc="-30" dirty="0">
                <a:solidFill>
                  <a:srgbClr val="231F20"/>
                </a:solidFill>
                <a:latin typeface="Times New Roman"/>
                <a:cs typeface="Times New Roman"/>
              </a:rPr>
              <a:t>202</a:t>
            </a:r>
            <a:r>
              <a:rPr lang="tr-TR" sz="1100" spc="-30" dirty="0">
                <a:solidFill>
                  <a:srgbClr val="231F20"/>
                </a:solidFill>
                <a:latin typeface="Times New Roman"/>
                <a:cs typeface="Times New Roman"/>
              </a:rPr>
              <a:t>5</a:t>
            </a:r>
            <a:r>
              <a:rPr sz="1100" spc="-75" dirty="0">
                <a:solidFill>
                  <a:srgbClr val="231F20"/>
                </a:solidFill>
                <a:latin typeface="Times New Roman"/>
                <a:cs typeface="Times New Roman"/>
              </a:rPr>
              <a:t> </a:t>
            </a:r>
            <a:r>
              <a:rPr sz="1100" spc="-85" dirty="0">
                <a:solidFill>
                  <a:srgbClr val="231F20"/>
                </a:solidFill>
                <a:latin typeface="Times New Roman"/>
                <a:cs typeface="Times New Roman"/>
              </a:rPr>
              <a:t>Yılı</a:t>
            </a:r>
            <a:r>
              <a:rPr sz="1100" spc="-80" dirty="0">
                <a:solidFill>
                  <a:srgbClr val="231F20"/>
                </a:solidFill>
                <a:latin typeface="Times New Roman"/>
                <a:cs typeface="Times New Roman"/>
              </a:rPr>
              <a:t> </a:t>
            </a:r>
            <a:r>
              <a:rPr sz="1100" spc="-40" dirty="0">
                <a:solidFill>
                  <a:srgbClr val="231F20"/>
                </a:solidFill>
                <a:latin typeface="Times New Roman"/>
                <a:cs typeface="Times New Roman"/>
              </a:rPr>
              <a:t>İş</a:t>
            </a:r>
            <a:r>
              <a:rPr sz="1100" spc="-80" dirty="0">
                <a:solidFill>
                  <a:srgbClr val="231F20"/>
                </a:solidFill>
                <a:latin typeface="Times New Roman"/>
                <a:cs typeface="Times New Roman"/>
              </a:rPr>
              <a:t> </a:t>
            </a:r>
            <a:r>
              <a:rPr sz="1100" spc="-55" dirty="0">
                <a:solidFill>
                  <a:srgbClr val="231F20"/>
                </a:solidFill>
                <a:latin typeface="Times New Roman"/>
                <a:cs typeface="Times New Roman"/>
              </a:rPr>
              <a:t>Takvimi</a:t>
            </a:r>
            <a:r>
              <a:rPr sz="1100" spc="-80" dirty="0">
                <a:solidFill>
                  <a:srgbClr val="231F20"/>
                </a:solidFill>
                <a:latin typeface="Times New Roman"/>
                <a:cs typeface="Times New Roman"/>
              </a:rPr>
              <a:t> </a:t>
            </a:r>
            <a:r>
              <a:rPr sz="1100" spc="-35" dirty="0">
                <a:solidFill>
                  <a:srgbClr val="231F20"/>
                </a:solidFill>
                <a:latin typeface="Times New Roman"/>
                <a:cs typeface="Times New Roman"/>
              </a:rPr>
              <a:t>Strateji</a:t>
            </a:r>
            <a:r>
              <a:rPr sz="1100" spc="-80" dirty="0">
                <a:solidFill>
                  <a:srgbClr val="231F20"/>
                </a:solidFill>
                <a:latin typeface="Times New Roman"/>
                <a:cs typeface="Times New Roman"/>
              </a:rPr>
              <a:t> </a:t>
            </a:r>
            <a:r>
              <a:rPr sz="1100" spc="-30" dirty="0" err="1">
                <a:solidFill>
                  <a:srgbClr val="231F20"/>
                </a:solidFill>
                <a:latin typeface="Times New Roman"/>
                <a:cs typeface="Times New Roman"/>
              </a:rPr>
              <a:t>Geliştirme</a:t>
            </a:r>
            <a:r>
              <a:rPr sz="1100" spc="-30" dirty="0">
                <a:solidFill>
                  <a:srgbClr val="231F20"/>
                </a:solidFill>
                <a:latin typeface="Times New Roman"/>
                <a:cs typeface="Times New Roman"/>
              </a:rPr>
              <a:t> </a:t>
            </a:r>
            <a:r>
              <a:rPr sz="1100" spc="-265" dirty="0">
                <a:solidFill>
                  <a:srgbClr val="231F20"/>
                </a:solidFill>
                <a:latin typeface="Times New Roman"/>
                <a:cs typeface="Times New Roman"/>
              </a:rPr>
              <a:t> </a:t>
            </a:r>
            <a:r>
              <a:rPr lang="tr-TR" sz="1100" spc="-55" dirty="0">
                <a:solidFill>
                  <a:srgbClr val="231F20"/>
                </a:solidFill>
                <a:latin typeface="Times New Roman"/>
                <a:cs typeface="Times New Roman"/>
              </a:rPr>
              <a:t>Şubesi </a:t>
            </a:r>
            <a:r>
              <a:rPr sz="1100" spc="-30" dirty="0" err="1">
                <a:solidFill>
                  <a:srgbClr val="231F20"/>
                </a:solidFill>
                <a:latin typeface="Times New Roman"/>
                <a:cs typeface="Times New Roman"/>
              </a:rPr>
              <a:t>tarafından</a:t>
            </a:r>
            <a:r>
              <a:rPr sz="1100" spc="-25" dirty="0">
                <a:solidFill>
                  <a:srgbClr val="231F20"/>
                </a:solidFill>
                <a:latin typeface="Times New Roman"/>
                <a:cs typeface="Times New Roman"/>
              </a:rPr>
              <a:t> </a:t>
            </a:r>
            <a:r>
              <a:rPr sz="1100" spc="-40" dirty="0">
                <a:solidFill>
                  <a:srgbClr val="231F20"/>
                </a:solidFill>
                <a:latin typeface="Times New Roman"/>
                <a:cs typeface="Times New Roman"/>
              </a:rPr>
              <a:t>hazırlanmıştır.</a:t>
            </a:r>
            <a:r>
              <a:rPr sz="1100" spc="-35" dirty="0">
                <a:solidFill>
                  <a:srgbClr val="231F20"/>
                </a:solidFill>
                <a:latin typeface="Times New Roman"/>
                <a:cs typeface="Times New Roman"/>
              </a:rPr>
              <a:t> </a:t>
            </a:r>
            <a:r>
              <a:rPr sz="1100" spc="-60" dirty="0">
                <a:solidFill>
                  <a:srgbClr val="231F20"/>
                </a:solidFill>
                <a:latin typeface="Times New Roman"/>
                <a:cs typeface="Times New Roman"/>
              </a:rPr>
              <a:t>Söz</a:t>
            </a:r>
            <a:r>
              <a:rPr sz="1100" spc="-55" dirty="0">
                <a:solidFill>
                  <a:srgbClr val="231F20"/>
                </a:solidFill>
                <a:latin typeface="Times New Roman"/>
                <a:cs typeface="Times New Roman"/>
              </a:rPr>
              <a:t> </a:t>
            </a:r>
            <a:r>
              <a:rPr sz="1100" spc="-30" dirty="0">
                <a:solidFill>
                  <a:srgbClr val="231F20"/>
                </a:solidFill>
                <a:latin typeface="Times New Roman"/>
                <a:cs typeface="Times New Roman"/>
              </a:rPr>
              <a:t>konusu</a:t>
            </a:r>
            <a:r>
              <a:rPr sz="1100" spc="-25" dirty="0">
                <a:solidFill>
                  <a:srgbClr val="231F20"/>
                </a:solidFill>
                <a:latin typeface="Times New Roman"/>
                <a:cs typeface="Times New Roman"/>
              </a:rPr>
              <a:t> </a:t>
            </a:r>
            <a:r>
              <a:rPr sz="1100" spc="-40" dirty="0">
                <a:solidFill>
                  <a:srgbClr val="231F20"/>
                </a:solidFill>
                <a:latin typeface="Times New Roman"/>
                <a:cs typeface="Times New Roman"/>
              </a:rPr>
              <a:t>takvim</a:t>
            </a:r>
            <a:r>
              <a:rPr sz="1100" spc="-35" dirty="0">
                <a:solidFill>
                  <a:srgbClr val="231F20"/>
                </a:solidFill>
                <a:latin typeface="Times New Roman"/>
                <a:cs typeface="Times New Roman"/>
              </a:rPr>
              <a:t> </a:t>
            </a:r>
            <a:r>
              <a:rPr sz="1100" spc="-40" dirty="0">
                <a:solidFill>
                  <a:srgbClr val="231F20"/>
                </a:solidFill>
                <a:latin typeface="Times New Roman"/>
                <a:cs typeface="Times New Roman"/>
              </a:rPr>
              <a:t>çerçevesinde;</a:t>
            </a:r>
            <a:r>
              <a:rPr sz="1100" spc="-35" dirty="0">
                <a:solidFill>
                  <a:srgbClr val="231F20"/>
                </a:solidFill>
                <a:latin typeface="Times New Roman"/>
                <a:cs typeface="Times New Roman"/>
              </a:rPr>
              <a:t> </a:t>
            </a:r>
            <a:r>
              <a:rPr sz="1100" spc="-40" dirty="0">
                <a:solidFill>
                  <a:srgbClr val="231F20"/>
                </a:solidFill>
                <a:latin typeface="Times New Roman"/>
                <a:cs typeface="Times New Roman"/>
              </a:rPr>
              <a:t>planlı</a:t>
            </a:r>
            <a:r>
              <a:rPr sz="1100" spc="-35" dirty="0">
                <a:solidFill>
                  <a:srgbClr val="231F20"/>
                </a:solidFill>
                <a:latin typeface="Times New Roman"/>
                <a:cs typeface="Times New Roman"/>
              </a:rPr>
              <a:t> </a:t>
            </a:r>
            <a:r>
              <a:rPr sz="1100" spc="-30" dirty="0">
                <a:solidFill>
                  <a:srgbClr val="231F20"/>
                </a:solidFill>
                <a:latin typeface="Times New Roman"/>
                <a:cs typeface="Times New Roman"/>
              </a:rPr>
              <a:t>hizmet</a:t>
            </a:r>
            <a:r>
              <a:rPr sz="1100" spc="-25" dirty="0">
                <a:solidFill>
                  <a:srgbClr val="231F20"/>
                </a:solidFill>
                <a:latin typeface="Times New Roman"/>
                <a:cs typeface="Times New Roman"/>
              </a:rPr>
              <a:t> </a:t>
            </a:r>
            <a:r>
              <a:rPr sz="1100" spc="-30" dirty="0">
                <a:solidFill>
                  <a:srgbClr val="231F20"/>
                </a:solidFill>
                <a:latin typeface="Times New Roman"/>
                <a:cs typeface="Times New Roman"/>
              </a:rPr>
              <a:t>sunumu,</a:t>
            </a:r>
            <a:r>
              <a:rPr sz="1100" spc="-25" dirty="0">
                <a:solidFill>
                  <a:srgbClr val="231F20"/>
                </a:solidFill>
                <a:latin typeface="Times New Roman"/>
                <a:cs typeface="Times New Roman"/>
              </a:rPr>
              <a:t> </a:t>
            </a:r>
            <a:r>
              <a:rPr sz="1100" spc="-30" dirty="0">
                <a:solidFill>
                  <a:srgbClr val="231F20"/>
                </a:solidFill>
                <a:latin typeface="Times New Roman"/>
                <a:cs typeface="Times New Roman"/>
              </a:rPr>
              <a:t>politika </a:t>
            </a:r>
            <a:r>
              <a:rPr sz="1100" spc="-25" dirty="0">
                <a:solidFill>
                  <a:srgbClr val="231F20"/>
                </a:solidFill>
                <a:latin typeface="Times New Roman"/>
                <a:cs typeface="Times New Roman"/>
              </a:rPr>
              <a:t> </a:t>
            </a:r>
            <a:r>
              <a:rPr sz="1100" spc="-40" dirty="0">
                <a:solidFill>
                  <a:srgbClr val="231F20"/>
                </a:solidFill>
                <a:latin typeface="Times New Roman"/>
                <a:cs typeface="Times New Roman"/>
              </a:rPr>
              <a:t>geliştirme,</a:t>
            </a:r>
            <a:r>
              <a:rPr sz="1100" spc="145" dirty="0">
                <a:solidFill>
                  <a:srgbClr val="231F20"/>
                </a:solidFill>
                <a:latin typeface="Times New Roman"/>
                <a:cs typeface="Times New Roman"/>
              </a:rPr>
              <a:t> </a:t>
            </a:r>
            <a:r>
              <a:rPr sz="1100" spc="-30" dirty="0">
                <a:solidFill>
                  <a:srgbClr val="231F20"/>
                </a:solidFill>
                <a:latin typeface="Times New Roman"/>
                <a:cs typeface="Times New Roman"/>
              </a:rPr>
              <a:t>belirlenen</a:t>
            </a:r>
            <a:r>
              <a:rPr sz="1100" spc="145" dirty="0">
                <a:solidFill>
                  <a:srgbClr val="231F20"/>
                </a:solidFill>
                <a:latin typeface="Times New Roman"/>
                <a:cs typeface="Times New Roman"/>
              </a:rPr>
              <a:t> </a:t>
            </a:r>
            <a:r>
              <a:rPr sz="1100" spc="-35" dirty="0">
                <a:solidFill>
                  <a:srgbClr val="231F20"/>
                </a:solidFill>
                <a:latin typeface="Times New Roman"/>
                <a:cs typeface="Times New Roman"/>
              </a:rPr>
              <a:t>politikaları</a:t>
            </a:r>
            <a:r>
              <a:rPr sz="1100" spc="150" dirty="0">
                <a:solidFill>
                  <a:srgbClr val="231F20"/>
                </a:solidFill>
                <a:latin typeface="Times New Roman"/>
                <a:cs typeface="Times New Roman"/>
              </a:rPr>
              <a:t> </a:t>
            </a:r>
            <a:r>
              <a:rPr sz="1100" spc="-20" dirty="0">
                <a:solidFill>
                  <a:srgbClr val="231F20"/>
                </a:solidFill>
                <a:latin typeface="Times New Roman"/>
                <a:cs typeface="Times New Roman"/>
              </a:rPr>
              <a:t>somut</a:t>
            </a:r>
            <a:r>
              <a:rPr sz="1100" spc="145" dirty="0">
                <a:solidFill>
                  <a:srgbClr val="231F20"/>
                </a:solidFill>
                <a:latin typeface="Times New Roman"/>
                <a:cs typeface="Times New Roman"/>
              </a:rPr>
              <a:t> </a:t>
            </a:r>
            <a:r>
              <a:rPr sz="1100" spc="-45" dirty="0">
                <a:solidFill>
                  <a:srgbClr val="231F20"/>
                </a:solidFill>
                <a:latin typeface="Times New Roman"/>
                <a:cs typeface="Times New Roman"/>
              </a:rPr>
              <a:t>iş</a:t>
            </a:r>
            <a:r>
              <a:rPr sz="1100" spc="150" dirty="0">
                <a:solidFill>
                  <a:srgbClr val="231F20"/>
                </a:solidFill>
                <a:latin typeface="Times New Roman"/>
                <a:cs typeface="Times New Roman"/>
              </a:rPr>
              <a:t> </a:t>
            </a:r>
            <a:r>
              <a:rPr sz="1100" spc="-35" dirty="0">
                <a:solidFill>
                  <a:srgbClr val="231F20"/>
                </a:solidFill>
                <a:latin typeface="Times New Roman"/>
                <a:cs typeface="Times New Roman"/>
              </a:rPr>
              <a:t>programlarına</a:t>
            </a:r>
            <a:r>
              <a:rPr sz="1100" spc="145" dirty="0">
                <a:solidFill>
                  <a:srgbClr val="231F20"/>
                </a:solidFill>
                <a:latin typeface="Times New Roman"/>
                <a:cs typeface="Times New Roman"/>
              </a:rPr>
              <a:t> </a:t>
            </a:r>
            <a:r>
              <a:rPr sz="1100" spc="-65" dirty="0">
                <a:solidFill>
                  <a:srgbClr val="231F20"/>
                </a:solidFill>
                <a:latin typeface="Times New Roman"/>
                <a:cs typeface="Times New Roman"/>
              </a:rPr>
              <a:t>ve</a:t>
            </a:r>
            <a:r>
              <a:rPr sz="1100" spc="-60" dirty="0">
                <a:solidFill>
                  <a:srgbClr val="231F20"/>
                </a:solidFill>
                <a:latin typeface="Times New Roman"/>
                <a:cs typeface="Times New Roman"/>
              </a:rPr>
              <a:t> </a:t>
            </a:r>
            <a:r>
              <a:rPr sz="1100" spc="-30" dirty="0">
                <a:solidFill>
                  <a:srgbClr val="231F20"/>
                </a:solidFill>
                <a:latin typeface="Times New Roman"/>
                <a:cs typeface="Times New Roman"/>
              </a:rPr>
              <a:t>bütçelere</a:t>
            </a:r>
            <a:r>
              <a:rPr sz="1100" spc="150" dirty="0">
                <a:solidFill>
                  <a:srgbClr val="231F20"/>
                </a:solidFill>
                <a:latin typeface="Times New Roman"/>
                <a:cs typeface="Times New Roman"/>
              </a:rPr>
              <a:t> </a:t>
            </a:r>
            <a:r>
              <a:rPr sz="1100" spc="-35" dirty="0">
                <a:solidFill>
                  <a:srgbClr val="231F20"/>
                </a:solidFill>
                <a:latin typeface="Times New Roman"/>
                <a:cs typeface="Times New Roman"/>
              </a:rPr>
              <a:t>dayandırma</a:t>
            </a:r>
            <a:r>
              <a:rPr sz="1100" spc="145" dirty="0">
                <a:solidFill>
                  <a:srgbClr val="231F20"/>
                </a:solidFill>
                <a:latin typeface="Times New Roman"/>
                <a:cs typeface="Times New Roman"/>
              </a:rPr>
              <a:t> </a:t>
            </a:r>
            <a:r>
              <a:rPr sz="1100" spc="-40" dirty="0">
                <a:solidFill>
                  <a:srgbClr val="231F20"/>
                </a:solidFill>
                <a:latin typeface="Times New Roman"/>
                <a:cs typeface="Times New Roman"/>
              </a:rPr>
              <a:t>ile</a:t>
            </a:r>
            <a:r>
              <a:rPr sz="1100" spc="145" dirty="0">
                <a:solidFill>
                  <a:srgbClr val="231F20"/>
                </a:solidFill>
                <a:latin typeface="Times New Roman"/>
                <a:cs typeface="Times New Roman"/>
              </a:rPr>
              <a:t> </a:t>
            </a:r>
            <a:r>
              <a:rPr sz="1100" spc="-50" dirty="0">
                <a:solidFill>
                  <a:srgbClr val="231F20"/>
                </a:solidFill>
                <a:latin typeface="Times New Roman"/>
                <a:cs typeface="Times New Roman"/>
              </a:rPr>
              <a:t>uygulamayı</a:t>
            </a:r>
            <a:r>
              <a:rPr sz="1100" spc="150" dirty="0">
                <a:solidFill>
                  <a:srgbClr val="231F20"/>
                </a:solidFill>
                <a:latin typeface="Times New Roman"/>
                <a:cs typeface="Times New Roman"/>
              </a:rPr>
              <a:t> </a:t>
            </a:r>
            <a:r>
              <a:rPr sz="1100" spc="-25" dirty="0">
                <a:solidFill>
                  <a:srgbClr val="231F20"/>
                </a:solidFill>
                <a:latin typeface="Times New Roman"/>
                <a:cs typeface="Times New Roman"/>
              </a:rPr>
              <a:t>etkin </a:t>
            </a:r>
            <a:r>
              <a:rPr sz="1100" spc="-265" dirty="0">
                <a:solidFill>
                  <a:srgbClr val="231F20"/>
                </a:solidFill>
                <a:latin typeface="Times New Roman"/>
                <a:cs typeface="Times New Roman"/>
              </a:rPr>
              <a:t> </a:t>
            </a:r>
            <a:r>
              <a:rPr sz="1100" spc="-25" dirty="0">
                <a:solidFill>
                  <a:srgbClr val="231F20"/>
                </a:solidFill>
                <a:latin typeface="Times New Roman"/>
                <a:cs typeface="Times New Roman"/>
              </a:rPr>
              <a:t>bir </a:t>
            </a:r>
            <a:r>
              <a:rPr sz="1100" spc="-40" dirty="0">
                <a:solidFill>
                  <a:srgbClr val="231F20"/>
                </a:solidFill>
                <a:latin typeface="Times New Roman"/>
                <a:cs typeface="Times New Roman"/>
              </a:rPr>
              <a:t>şekilde </a:t>
            </a:r>
            <a:r>
              <a:rPr sz="1100" spc="-45" dirty="0">
                <a:solidFill>
                  <a:srgbClr val="231F20"/>
                </a:solidFill>
                <a:latin typeface="Times New Roman"/>
                <a:cs typeface="Times New Roman"/>
              </a:rPr>
              <a:t>izleme </a:t>
            </a:r>
            <a:r>
              <a:rPr sz="1100" spc="-65" dirty="0">
                <a:solidFill>
                  <a:srgbClr val="231F20"/>
                </a:solidFill>
                <a:latin typeface="Times New Roman"/>
                <a:cs typeface="Times New Roman"/>
              </a:rPr>
              <a:t>ve </a:t>
            </a:r>
            <a:r>
              <a:rPr sz="1100" spc="-35" dirty="0" err="1">
                <a:solidFill>
                  <a:srgbClr val="231F20"/>
                </a:solidFill>
                <a:latin typeface="Times New Roman"/>
                <a:cs typeface="Times New Roman"/>
              </a:rPr>
              <a:t>değerlendirmeye</a:t>
            </a:r>
            <a:r>
              <a:rPr sz="1100" spc="-35" dirty="0">
                <a:solidFill>
                  <a:srgbClr val="231F20"/>
                </a:solidFill>
                <a:latin typeface="Times New Roman"/>
                <a:cs typeface="Times New Roman"/>
              </a:rPr>
              <a:t> </a:t>
            </a:r>
            <a:r>
              <a:rPr sz="1100" spc="-40" dirty="0" err="1">
                <a:solidFill>
                  <a:srgbClr val="231F20"/>
                </a:solidFill>
                <a:latin typeface="Times New Roman"/>
                <a:cs typeface="Times New Roman"/>
              </a:rPr>
              <a:t>yönelik</a:t>
            </a:r>
            <a:r>
              <a:rPr lang="tr-TR" sz="1100" spc="-40" dirty="0">
                <a:solidFill>
                  <a:srgbClr val="231F20"/>
                </a:solidFill>
                <a:latin typeface="Times New Roman"/>
                <a:cs typeface="Times New Roman"/>
              </a:rPr>
              <a:t> 484</a:t>
            </a:r>
            <a:r>
              <a:rPr sz="1100" spc="-30" dirty="0">
                <a:solidFill>
                  <a:srgbClr val="231F20"/>
                </a:solidFill>
                <a:latin typeface="Times New Roman"/>
                <a:cs typeface="Times New Roman"/>
              </a:rPr>
              <a:t> </a:t>
            </a:r>
            <a:r>
              <a:rPr sz="1100" spc="-50" dirty="0">
                <a:solidFill>
                  <a:srgbClr val="231F20"/>
                </a:solidFill>
                <a:latin typeface="Times New Roman"/>
                <a:cs typeface="Times New Roman"/>
              </a:rPr>
              <a:t>faaliyet </a:t>
            </a:r>
            <a:r>
              <a:rPr sz="1100" spc="-35" dirty="0">
                <a:solidFill>
                  <a:srgbClr val="231F20"/>
                </a:solidFill>
                <a:latin typeface="Times New Roman"/>
                <a:cs typeface="Times New Roman"/>
              </a:rPr>
              <a:t>belirlenmiştir. </a:t>
            </a:r>
            <a:r>
              <a:rPr sz="1100" spc="-45" dirty="0">
                <a:solidFill>
                  <a:srgbClr val="231F20"/>
                </a:solidFill>
                <a:latin typeface="Times New Roman"/>
                <a:cs typeface="Times New Roman"/>
              </a:rPr>
              <a:t>M</a:t>
            </a:r>
            <a:r>
              <a:rPr lang="tr-TR" sz="1100" spc="-45" dirty="0" err="1">
                <a:solidFill>
                  <a:srgbClr val="231F20"/>
                </a:solidFill>
                <a:latin typeface="Times New Roman"/>
                <a:cs typeface="Times New Roman"/>
              </a:rPr>
              <a:t>üdürlüğümüz</a:t>
            </a:r>
            <a:r>
              <a:rPr sz="1100" spc="-35" dirty="0">
                <a:solidFill>
                  <a:srgbClr val="231F20"/>
                </a:solidFill>
                <a:latin typeface="Times New Roman"/>
                <a:cs typeface="Times New Roman"/>
              </a:rPr>
              <a:t> birimlerimizin </a:t>
            </a:r>
            <a:r>
              <a:rPr sz="1100" spc="-30" dirty="0">
                <a:solidFill>
                  <a:srgbClr val="231F20"/>
                </a:solidFill>
                <a:latin typeface="Times New Roman"/>
                <a:cs typeface="Times New Roman"/>
              </a:rPr>
              <a:t> </a:t>
            </a:r>
            <a:r>
              <a:rPr sz="1100" spc="-50" dirty="0">
                <a:solidFill>
                  <a:srgbClr val="231F20"/>
                </a:solidFill>
                <a:latin typeface="Times New Roman"/>
                <a:cs typeface="Times New Roman"/>
              </a:rPr>
              <a:t>görev</a:t>
            </a:r>
            <a:r>
              <a:rPr sz="1100" spc="-45" dirty="0">
                <a:solidFill>
                  <a:srgbClr val="231F20"/>
                </a:solidFill>
                <a:latin typeface="Times New Roman"/>
                <a:cs typeface="Times New Roman"/>
              </a:rPr>
              <a:t> </a:t>
            </a:r>
            <a:r>
              <a:rPr sz="1100" spc="-65" dirty="0">
                <a:solidFill>
                  <a:srgbClr val="231F20"/>
                </a:solidFill>
                <a:latin typeface="Times New Roman"/>
                <a:cs typeface="Times New Roman"/>
              </a:rPr>
              <a:t>ve</a:t>
            </a:r>
            <a:r>
              <a:rPr sz="1100" spc="-60" dirty="0">
                <a:solidFill>
                  <a:srgbClr val="231F20"/>
                </a:solidFill>
                <a:latin typeface="Times New Roman"/>
                <a:cs typeface="Times New Roman"/>
              </a:rPr>
              <a:t> </a:t>
            </a:r>
            <a:r>
              <a:rPr sz="1100" spc="-30" dirty="0">
                <a:solidFill>
                  <a:srgbClr val="231F20"/>
                </a:solidFill>
                <a:latin typeface="Times New Roman"/>
                <a:cs typeface="Times New Roman"/>
              </a:rPr>
              <a:t>sorumluluk </a:t>
            </a:r>
            <a:r>
              <a:rPr sz="1100" spc="-45" dirty="0">
                <a:solidFill>
                  <a:srgbClr val="231F20"/>
                </a:solidFill>
                <a:latin typeface="Times New Roman"/>
                <a:cs typeface="Times New Roman"/>
              </a:rPr>
              <a:t>alanıyla</a:t>
            </a:r>
            <a:r>
              <a:rPr sz="1100" spc="185" dirty="0">
                <a:solidFill>
                  <a:srgbClr val="231F20"/>
                </a:solidFill>
                <a:latin typeface="Times New Roman"/>
                <a:cs typeface="Times New Roman"/>
              </a:rPr>
              <a:t> </a:t>
            </a:r>
            <a:r>
              <a:rPr sz="1100" spc="-35" dirty="0">
                <a:solidFill>
                  <a:srgbClr val="231F20"/>
                </a:solidFill>
                <a:latin typeface="Times New Roman"/>
                <a:cs typeface="Times New Roman"/>
              </a:rPr>
              <a:t>sınırlı </a:t>
            </a:r>
            <a:r>
              <a:rPr sz="1100" spc="-15" dirty="0">
                <a:solidFill>
                  <a:srgbClr val="231F20"/>
                </a:solidFill>
                <a:latin typeface="Times New Roman"/>
                <a:cs typeface="Times New Roman"/>
              </a:rPr>
              <a:t>bu </a:t>
            </a:r>
            <a:r>
              <a:rPr sz="1100" spc="-45" dirty="0">
                <a:solidFill>
                  <a:srgbClr val="231F20"/>
                </a:solidFill>
                <a:latin typeface="Times New Roman"/>
                <a:cs typeface="Times New Roman"/>
              </a:rPr>
              <a:t>iş</a:t>
            </a:r>
            <a:r>
              <a:rPr sz="1100" spc="185" dirty="0">
                <a:solidFill>
                  <a:srgbClr val="231F20"/>
                </a:solidFill>
                <a:latin typeface="Times New Roman"/>
                <a:cs typeface="Times New Roman"/>
              </a:rPr>
              <a:t> </a:t>
            </a:r>
            <a:r>
              <a:rPr sz="1100" spc="-35" dirty="0">
                <a:solidFill>
                  <a:srgbClr val="231F20"/>
                </a:solidFill>
                <a:latin typeface="Times New Roman"/>
                <a:cs typeface="Times New Roman"/>
              </a:rPr>
              <a:t>takvimi; </a:t>
            </a:r>
            <a:r>
              <a:rPr sz="1100" spc="-25" dirty="0">
                <a:solidFill>
                  <a:srgbClr val="231F20"/>
                </a:solidFill>
                <a:latin typeface="Times New Roman"/>
                <a:cs typeface="Times New Roman"/>
              </a:rPr>
              <a:t>belirtilen </a:t>
            </a:r>
            <a:r>
              <a:rPr sz="1100" spc="-40" dirty="0">
                <a:solidFill>
                  <a:srgbClr val="231F20"/>
                </a:solidFill>
                <a:latin typeface="Times New Roman"/>
                <a:cs typeface="Times New Roman"/>
              </a:rPr>
              <a:t>faaliyetlerin planlandığı </a:t>
            </a:r>
            <a:r>
              <a:rPr sz="1100" spc="-30" dirty="0">
                <a:solidFill>
                  <a:srgbClr val="231F20"/>
                </a:solidFill>
                <a:latin typeface="Times New Roman"/>
                <a:cs typeface="Times New Roman"/>
              </a:rPr>
              <a:t>sürede </a:t>
            </a:r>
            <a:r>
              <a:rPr sz="1100" spc="-40" dirty="0">
                <a:solidFill>
                  <a:srgbClr val="231F20"/>
                </a:solidFill>
                <a:latin typeface="Times New Roman"/>
                <a:cs typeface="Times New Roman"/>
              </a:rPr>
              <a:t>başlatılmasına </a:t>
            </a:r>
            <a:r>
              <a:rPr sz="1100" spc="-35" dirty="0">
                <a:solidFill>
                  <a:srgbClr val="231F20"/>
                </a:solidFill>
                <a:latin typeface="Times New Roman"/>
                <a:cs typeface="Times New Roman"/>
              </a:rPr>
              <a:t> </a:t>
            </a:r>
            <a:r>
              <a:rPr sz="1100" spc="-65" dirty="0">
                <a:solidFill>
                  <a:srgbClr val="231F20"/>
                </a:solidFill>
                <a:latin typeface="Times New Roman"/>
                <a:cs typeface="Times New Roman"/>
              </a:rPr>
              <a:t>ve </a:t>
            </a:r>
            <a:r>
              <a:rPr sz="1100" spc="-30" dirty="0">
                <a:solidFill>
                  <a:srgbClr val="231F20"/>
                </a:solidFill>
                <a:latin typeface="Times New Roman"/>
                <a:cs typeface="Times New Roman"/>
              </a:rPr>
              <a:t>bitirilmesine rehberlik </a:t>
            </a:r>
            <a:r>
              <a:rPr sz="1100" spc="-35" dirty="0">
                <a:solidFill>
                  <a:srgbClr val="231F20"/>
                </a:solidFill>
                <a:latin typeface="Times New Roman"/>
                <a:cs typeface="Times New Roman"/>
              </a:rPr>
              <a:t>ederek </a:t>
            </a:r>
            <a:r>
              <a:rPr sz="1100" spc="-20" dirty="0">
                <a:solidFill>
                  <a:srgbClr val="231F20"/>
                </a:solidFill>
                <a:latin typeface="Times New Roman"/>
                <a:cs typeface="Times New Roman"/>
              </a:rPr>
              <a:t>yürütülen </a:t>
            </a:r>
            <a:r>
              <a:rPr sz="1100" spc="-40" dirty="0">
                <a:solidFill>
                  <a:srgbClr val="231F20"/>
                </a:solidFill>
                <a:latin typeface="Times New Roman"/>
                <a:cs typeface="Times New Roman"/>
              </a:rPr>
              <a:t>faaliyetlerin </a:t>
            </a:r>
            <a:r>
              <a:rPr sz="1100" spc="-35" dirty="0">
                <a:solidFill>
                  <a:srgbClr val="231F20"/>
                </a:solidFill>
                <a:latin typeface="Times New Roman"/>
                <a:cs typeface="Times New Roman"/>
              </a:rPr>
              <a:t>değerlendirilmesini </a:t>
            </a:r>
            <a:r>
              <a:rPr sz="1100" spc="-60" dirty="0">
                <a:solidFill>
                  <a:srgbClr val="231F20"/>
                </a:solidFill>
                <a:latin typeface="Times New Roman"/>
                <a:cs typeface="Times New Roman"/>
              </a:rPr>
              <a:t>sağlayacak </a:t>
            </a:r>
            <a:r>
              <a:rPr sz="1100" spc="-65" dirty="0">
                <a:solidFill>
                  <a:srgbClr val="231F20"/>
                </a:solidFill>
                <a:latin typeface="Times New Roman"/>
                <a:cs typeface="Times New Roman"/>
              </a:rPr>
              <a:t>ve </a:t>
            </a:r>
            <a:r>
              <a:rPr sz="1100" spc="-25" dirty="0">
                <a:solidFill>
                  <a:srgbClr val="231F20"/>
                </a:solidFill>
                <a:latin typeface="Times New Roman"/>
                <a:cs typeface="Times New Roman"/>
              </a:rPr>
              <a:t>bir </a:t>
            </a:r>
            <a:r>
              <a:rPr sz="1100" spc="-35" dirty="0">
                <a:solidFill>
                  <a:srgbClr val="231F20"/>
                </a:solidFill>
                <a:latin typeface="Times New Roman"/>
                <a:cs typeface="Times New Roman"/>
              </a:rPr>
              <a:t>sonraki </a:t>
            </a:r>
            <a:r>
              <a:rPr sz="1100" spc="-40" dirty="0">
                <a:solidFill>
                  <a:srgbClr val="231F20"/>
                </a:solidFill>
                <a:latin typeface="Times New Roman"/>
                <a:cs typeface="Times New Roman"/>
              </a:rPr>
              <a:t>yılın </a:t>
            </a:r>
            <a:r>
              <a:rPr sz="1100" spc="-45" dirty="0">
                <a:solidFill>
                  <a:srgbClr val="231F20"/>
                </a:solidFill>
                <a:latin typeface="Times New Roman"/>
                <a:cs typeface="Times New Roman"/>
              </a:rPr>
              <a:t>iş </a:t>
            </a:r>
            <a:r>
              <a:rPr sz="1100" spc="-260" dirty="0">
                <a:solidFill>
                  <a:srgbClr val="231F20"/>
                </a:solidFill>
                <a:latin typeface="Times New Roman"/>
                <a:cs typeface="Times New Roman"/>
              </a:rPr>
              <a:t> </a:t>
            </a:r>
            <a:r>
              <a:rPr sz="1100" spc="-35" dirty="0">
                <a:solidFill>
                  <a:srgbClr val="231F20"/>
                </a:solidFill>
                <a:latin typeface="Times New Roman"/>
                <a:cs typeface="Times New Roman"/>
              </a:rPr>
              <a:t>takviminin</a:t>
            </a:r>
            <a:r>
              <a:rPr sz="1100" spc="-70" dirty="0">
                <a:solidFill>
                  <a:srgbClr val="231F20"/>
                </a:solidFill>
                <a:latin typeface="Times New Roman"/>
                <a:cs typeface="Times New Roman"/>
              </a:rPr>
              <a:t> </a:t>
            </a:r>
            <a:r>
              <a:rPr sz="1100" spc="-40" dirty="0">
                <a:solidFill>
                  <a:srgbClr val="231F20"/>
                </a:solidFill>
                <a:latin typeface="Times New Roman"/>
                <a:cs typeface="Times New Roman"/>
              </a:rPr>
              <a:t>hazırlanmasına</a:t>
            </a:r>
            <a:r>
              <a:rPr sz="1100" spc="-65" dirty="0">
                <a:solidFill>
                  <a:srgbClr val="231F20"/>
                </a:solidFill>
                <a:latin typeface="Times New Roman"/>
                <a:cs typeface="Times New Roman"/>
              </a:rPr>
              <a:t> </a:t>
            </a:r>
            <a:r>
              <a:rPr sz="1100" spc="-30" dirty="0">
                <a:solidFill>
                  <a:srgbClr val="231F20"/>
                </a:solidFill>
                <a:latin typeface="Times New Roman"/>
                <a:cs typeface="Times New Roman"/>
              </a:rPr>
              <a:t>temel</a:t>
            </a:r>
            <a:r>
              <a:rPr sz="1100" spc="-65" dirty="0">
                <a:solidFill>
                  <a:srgbClr val="231F20"/>
                </a:solidFill>
                <a:latin typeface="Times New Roman"/>
                <a:cs typeface="Times New Roman"/>
              </a:rPr>
              <a:t> </a:t>
            </a:r>
            <a:r>
              <a:rPr sz="1100" spc="-40" dirty="0">
                <a:solidFill>
                  <a:srgbClr val="231F20"/>
                </a:solidFill>
                <a:latin typeface="Times New Roman"/>
                <a:cs typeface="Times New Roman"/>
              </a:rPr>
              <a:t>teşkil</a:t>
            </a:r>
            <a:r>
              <a:rPr sz="1100" spc="-65" dirty="0">
                <a:solidFill>
                  <a:srgbClr val="231F20"/>
                </a:solidFill>
                <a:latin typeface="Times New Roman"/>
                <a:cs typeface="Times New Roman"/>
              </a:rPr>
              <a:t> </a:t>
            </a:r>
            <a:r>
              <a:rPr sz="1100" spc="-40" dirty="0">
                <a:solidFill>
                  <a:srgbClr val="231F20"/>
                </a:solidFill>
                <a:latin typeface="Times New Roman"/>
                <a:cs typeface="Times New Roman"/>
              </a:rPr>
              <a:t>edecektir.</a:t>
            </a:r>
            <a:r>
              <a:rPr sz="1100" spc="-65" dirty="0">
                <a:solidFill>
                  <a:srgbClr val="231F20"/>
                </a:solidFill>
                <a:latin typeface="Times New Roman"/>
                <a:cs typeface="Times New Roman"/>
              </a:rPr>
              <a:t> </a:t>
            </a:r>
            <a:r>
              <a:rPr sz="1100" spc="-40" dirty="0">
                <a:solidFill>
                  <a:srgbClr val="231F20"/>
                </a:solidFill>
                <a:latin typeface="Times New Roman"/>
                <a:cs typeface="Times New Roman"/>
              </a:rPr>
              <a:t>Bununla</a:t>
            </a:r>
            <a:r>
              <a:rPr sz="1100" spc="-65" dirty="0">
                <a:solidFill>
                  <a:srgbClr val="231F20"/>
                </a:solidFill>
                <a:latin typeface="Times New Roman"/>
                <a:cs typeface="Times New Roman"/>
              </a:rPr>
              <a:t> </a:t>
            </a:r>
            <a:r>
              <a:rPr sz="1100" spc="-35" dirty="0">
                <a:solidFill>
                  <a:srgbClr val="231F20"/>
                </a:solidFill>
                <a:latin typeface="Times New Roman"/>
                <a:cs typeface="Times New Roman"/>
              </a:rPr>
              <a:t>birlikte,</a:t>
            </a:r>
            <a:r>
              <a:rPr sz="1100" spc="-65" dirty="0">
                <a:solidFill>
                  <a:srgbClr val="231F20"/>
                </a:solidFill>
                <a:latin typeface="Times New Roman"/>
                <a:cs typeface="Times New Roman"/>
              </a:rPr>
              <a:t> </a:t>
            </a:r>
            <a:r>
              <a:rPr sz="1100" spc="-45" dirty="0">
                <a:solidFill>
                  <a:srgbClr val="231F20"/>
                </a:solidFill>
                <a:latin typeface="Times New Roman"/>
                <a:cs typeface="Times New Roman"/>
              </a:rPr>
              <a:t>iş</a:t>
            </a:r>
            <a:r>
              <a:rPr sz="1100" spc="-65" dirty="0">
                <a:solidFill>
                  <a:srgbClr val="231F20"/>
                </a:solidFill>
                <a:latin typeface="Times New Roman"/>
                <a:cs typeface="Times New Roman"/>
              </a:rPr>
              <a:t> </a:t>
            </a:r>
            <a:r>
              <a:rPr sz="1100" spc="-35" dirty="0">
                <a:solidFill>
                  <a:srgbClr val="231F20"/>
                </a:solidFill>
                <a:latin typeface="Times New Roman"/>
                <a:cs typeface="Times New Roman"/>
              </a:rPr>
              <a:t>takviminde</a:t>
            </a:r>
            <a:r>
              <a:rPr sz="1100" spc="-65" dirty="0">
                <a:solidFill>
                  <a:srgbClr val="231F20"/>
                </a:solidFill>
                <a:latin typeface="Times New Roman"/>
                <a:cs typeface="Times New Roman"/>
              </a:rPr>
              <a:t> </a:t>
            </a:r>
            <a:r>
              <a:rPr sz="1100" spc="-45" dirty="0">
                <a:solidFill>
                  <a:srgbClr val="231F20"/>
                </a:solidFill>
                <a:latin typeface="Times New Roman"/>
                <a:cs typeface="Times New Roman"/>
              </a:rPr>
              <a:t>yer</a:t>
            </a:r>
            <a:r>
              <a:rPr sz="1100" spc="-65" dirty="0">
                <a:solidFill>
                  <a:srgbClr val="231F20"/>
                </a:solidFill>
                <a:latin typeface="Times New Roman"/>
                <a:cs typeface="Times New Roman"/>
              </a:rPr>
              <a:t> </a:t>
            </a:r>
            <a:r>
              <a:rPr sz="1100" spc="-40" dirty="0">
                <a:solidFill>
                  <a:srgbClr val="231F20"/>
                </a:solidFill>
                <a:latin typeface="Times New Roman"/>
                <a:cs typeface="Times New Roman"/>
              </a:rPr>
              <a:t>verilen</a:t>
            </a:r>
            <a:r>
              <a:rPr sz="1100" spc="-65" dirty="0">
                <a:solidFill>
                  <a:srgbClr val="231F20"/>
                </a:solidFill>
                <a:latin typeface="Times New Roman"/>
                <a:cs typeface="Times New Roman"/>
              </a:rPr>
              <a:t> </a:t>
            </a:r>
            <a:r>
              <a:rPr sz="1100" spc="-20" dirty="0">
                <a:solidFill>
                  <a:srgbClr val="231F20"/>
                </a:solidFill>
                <a:latin typeface="Times New Roman"/>
                <a:cs typeface="Times New Roman"/>
              </a:rPr>
              <a:t>her</a:t>
            </a:r>
            <a:r>
              <a:rPr sz="1100" spc="-65" dirty="0">
                <a:solidFill>
                  <a:srgbClr val="231F20"/>
                </a:solidFill>
                <a:latin typeface="Times New Roman"/>
                <a:cs typeface="Times New Roman"/>
              </a:rPr>
              <a:t> </a:t>
            </a:r>
            <a:r>
              <a:rPr sz="1100" spc="-25" dirty="0">
                <a:solidFill>
                  <a:srgbClr val="231F20"/>
                </a:solidFill>
                <a:latin typeface="Times New Roman"/>
                <a:cs typeface="Times New Roman"/>
              </a:rPr>
              <a:t>bir</a:t>
            </a:r>
            <a:r>
              <a:rPr sz="1100" spc="-65" dirty="0">
                <a:solidFill>
                  <a:srgbClr val="231F20"/>
                </a:solidFill>
                <a:latin typeface="Times New Roman"/>
                <a:cs typeface="Times New Roman"/>
              </a:rPr>
              <a:t> </a:t>
            </a:r>
            <a:r>
              <a:rPr sz="1100" spc="-45" dirty="0">
                <a:solidFill>
                  <a:srgbClr val="231F20"/>
                </a:solidFill>
                <a:latin typeface="Times New Roman"/>
                <a:cs typeface="Times New Roman"/>
              </a:rPr>
              <a:t>faaliyetin </a:t>
            </a:r>
            <a:r>
              <a:rPr sz="1100" spc="-265" dirty="0">
                <a:solidFill>
                  <a:srgbClr val="231F20"/>
                </a:solidFill>
                <a:latin typeface="Times New Roman"/>
                <a:cs typeface="Times New Roman"/>
              </a:rPr>
              <a:t> </a:t>
            </a:r>
            <a:r>
              <a:rPr sz="1100" spc="-40" dirty="0">
                <a:solidFill>
                  <a:srgbClr val="231F20"/>
                </a:solidFill>
                <a:latin typeface="Times New Roman"/>
                <a:cs typeface="Times New Roman"/>
              </a:rPr>
              <a:t>amacına</a:t>
            </a:r>
            <a:r>
              <a:rPr sz="1100" spc="-65" dirty="0">
                <a:solidFill>
                  <a:srgbClr val="231F20"/>
                </a:solidFill>
                <a:latin typeface="Times New Roman"/>
                <a:cs typeface="Times New Roman"/>
              </a:rPr>
              <a:t> </a:t>
            </a:r>
            <a:r>
              <a:rPr sz="1100" spc="-35" dirty="0">
                <a:solidFill>
                  <a:srgbClr val="231F20"/>
                </a:solidFill>
                <a:latin typeface="Times New Roman"/>
                <a:cs typeface="Times New Roman"/>
              </a:rPr>
              <a:t>uygun</a:t>
            </a:r>
            <a:r>
              <a:rPr sz="1100" spc="-65" dirty="0">
                <a:solidFill>
                  <a:srgbClr val="231F20"/>
                </a:solidFill>
                <a:latin typeface="Times New Roman"/>
                <a:cs typeface="Times New Roman"/>
              </a:rPr>
              <a:t> </a:t>
            </a:r>
            <a:r>
              <a:rPr sz="1100" spc="-40" dirty="0">
                <a:solidFill>
                  <a:srgbClr val="231F20"/>
                </a:solidFill>
                <a:latin typeface="Times New Roman"/>
                <a:cs typeface="Times New Roman"/>
              </a:rPr>
              <a:t>şekilde</a:t>
            </a:r>
            <a:r>
              <a:rPr sz="1100" spc="-65" dirty="0">
                <a:solidFill>
                  <a:srgbClr val="231F20"/>
                </a:solidFill>
                <a:latin typeface="Times New Roman"/>
                <a:cs typeface="Times New Roman"/>
              </a:rPr>
              <a:t> </a:t>
            </a:r>
            <a:r>
              <a:rPr sz="1100" spc="-35" dirty="0">
                <a:solidFill>
                  <a:srgbClr val="231F20"/>
                </a:solidFill>
                <a:latin typeface="Times New Roman"/>
                <a:cs typeface="Times New Roman"/>
              </a:rPr>
              <a:t>sonuçlandırılması</a:t>
            </a:r>
            <a:r>
              <a:rPr sz="1100" spc="-65" dirty="0">
                <a:solidFill>
                  <a:srgbClr val="231F20"/>
                </a:solidFill>
                <a:latin typeface="Times New Roman"/>
                <a:cs typeface="Times New Roman"/>
              </a:rPr>
              <a:t> </a:t>
            </a:r>
            <a:r>
              <a:rPr sz="1100" spc="-35" dirty="0">
                <a:solidFill>
                  <a:srgbClr val="231F20"/>
                </a:solidFill>
                <a:latin typeface="Times New Roman"/>
                <a:cs typeface="Times New Roman"/>
              </a:rPr>
              <a:t>birimlerimiz</a:t>
            </a:r>
            <a:r>
              <a:rPr sz="1100" spc="-65" dirty="0">
                <a:solidFill>
                  <a:srgbClr val="231F20"/>
                </a:solidFill>
                <a:latin typeface="Times New Roman"/>
                <a:cs typeface="Times New Roman"/>
              </a:rPr>
              <a:t> </a:t>
            </a:r>
            <a:r>
              <a:rPr sz="1100" spc="-35" dirty="0">
                <a:solidFill>
                  <a:srgbClr val="231F20"/>
                </a:solidFill>
                <a:latin typeface="Times New Roman"/>
                <a:cs typeface="Times New Roman"/>
              </a:rPr>
              <a:t>için</a:t>
            </a:r>
            <a:r>
              <a:rPr sz="1100" spc="-65" dirty="0">
                <a:solidFill>
                  <a:srgbClr val="231F20"/>
                </a:solidFill>
                <a:latin typeface="Times New Roman"/>
                <a:cs typeface="Times New Roman"/>
              </a:rPr>
              <a:t> </a:t>
            </a:r>
            <a:r>
              <a:rPr sz="1100" spc="-30" dirty="0">
                <a:solidFill>
                  <a:srgbClr val="231F20"/>
                </a:solidFill>
                <a:latin typeface="Times New Roman"/>
                <a:cs typeface="Times New Roman"/>
              </a:rPr>
              <a:t>performans</a:t>
            </a:r>
            <a:r>
              <a:rPr sz="1100" spc="-65" dirty="0">
                <a:solidFill>
                  <a:srgbClr val="231F20"/>
                </a:solidFill>
                <a:latin typeface="Times New Roman"/>
                <a:cs typeface="Times New Roman"/>
              </a:rPr>
              <a:t> </a:t>
            </a:r>
            <a:r>
              <a:rPr sz="1100" spc="-45" dirty="0">
                <a:solidFill>
                  <a:srgbClr val="231F20"/>
                </a:solidFill>
                <a:latin typeface="Times New Roman"/>
                <a:cs typeface="Times New Roman"/>
              </a:rPr>
              <a:t>göstergesi</a:t>
            </a:r>
            <a:r>
              <a:rPr sz="1100" spc="-65" dirty="0">
                <a:solidFill>
                  <a:srgbClr val="231F20"/>
                </a:solidFill>
                <a:latin typeface="Times New Roman"/>
                <a:cs typeface="Times New Roman"/>
              </a:rPr>
              <a:t> </a:t>
            </a:r>
            <a:r>
              <a:rPr sz="1100" spc="-30" dirty="0">
                <a:solidFill>
                  <a:srgbClr val="231F20"/>
                </a:solidFill>
                <a:latin typeface="Times New Roman"/>
                <a:cs typeface="Times New Roman"/>
              </a:rPr>
              <a:t>niteliğinde</a:t>
            </a:r>
            <a:r>
              <a:rPr sz="1100" spc="-65" dirty="0">
                <a:solidFill>
                  <a:srgbClr val="231F20"/>
                </a:solidFill>
                <a:latin typeface="Times New Roman"/>
                <a:cs typeface="Times New Roman"/>
              </a:rPr>
              <a:t> </a:t>
            </a:r>
            <a:r>
              <a:rPr sz="1100" spc="-40" dirty="0">
                <a:solidFill>
                  <a:srgbClr val="231F20"/>
                </a:solidFill>
                <a:latin typeface="Times New Roman"/>
                <a:cs typeface="Times New Roman"/>
              </a:rPr>
              <a:t>olacaktır.</a:t>
            </a:r>
            <a:endParaRPr sz="1100" dirty="0">
              <a:latin typeface="Times New Roman"/>
              <a:cs typeface="Times New Roman"/>
            </a:endParaRPr>
          </a:p>
          <a:p>
            <a:pPr marL="12700" marR="5080" algn="just">
              <a:lnSpc>
                <a:spcPct val="125000"/>
              </a:lnSpc>
              <a:spcBef>
                <a:spcPts val="800"/>
              </a:spcBef>
            </a:pPr>
            <a:r>
              <a:rPr sz="1100" spc="-45" dirty="0">
                <a:solidFill>
                  <a:srgbClr val="231F20"/>
                </a:solidFill>
                <a:latin typeface="Times New Roman"/>
                <a:cs typeface="Times New Roman"/>
              </a:rPr>
              <a:t>Türkiye </a:t>
            </a:r>
            <a:r>
              <a:rPr sz="1100" spc="-70" dirty="0">
                <a:solidFill>
                  <a:srgbClr val="231F20"/>
                </a:solidFill>
                <a:latin typeface="Times New Roman"/>
                <a:cs typeface="Times New Roman"/>
              </a:rPr>
              <a:t>Yüzyılı’nda</a:t>
            </a:r>
            <a:r>
              <a:rPr sz="1100" spc="-65" dirty="0">
                <a:solidFill>
                  <a:srgbClr val="231F20"/>
                </a:solidFill>
                <a:latin typeface="Times New Roman"/>
                <a:cs typeface="Times New Roman"/>
              </a:rPr>
              <a:t> </a:t>
            </a:r>
            <a:r>
              <a:rPr sz="1100" spc="-35" dirty="0">
                <a:solidFill>
                  <a:srgbClr val="231F20"/>
                </a:solidFill>
                <a:latin typeface="Times New Roman"/>
                <a:cs typeface="Times New Roman"/>
              </a:rPr>
              <a:t>eğitim alanındaki </a:t>
            </a:r>
            <a:r>
              <a:rPr sz="1100" spc="-40" dirty="0">
                <a:solidFill>
                  <a:srgbClr val="231F20"/>
                </a:solidFill>
                <a:latin typeface="Times New Roman"/>
                <a:cs typeface="Times New Roman"/>
              </a:rPr>
              <a:t>başarı </a:t>
            </a:r>
            <a:r>
              <a:rPr sz="1100" spc="-45" dirty="0">
                <a:solidFill>
                  <a:srgbClr val="231F20"/>
                </a:solidFill>
                <a:latin typeface="Times New Roman"/>
                <a:cs typeface="Times New Roman"/>
              </a:rPr>
              <a:t>hikâyesini </a:t>
            </a:r>
            <a:r>
              <a:rPr sz="1100" spc="-30" dirty="0">
                <a:solidFill>
                  <a:srgbClr val="231F20"/>
                </a:solidFill>
                <a:latin typeface="Times New Roman"/>
                <a:cs typeface="Times New Roman"/>
              </a:rPr>
              <a:t>birlikte </a:t>
            </a:r>
            <a:r>
              <a:rPr sz="1100" spc="-55" dirty="0">
                <a:solidFill>
                  <a:srgbClr val="231F20"/>
                </a:solidFill>
                <a:latin typeface="Times New Roman"/>
                <a:cs typeface="Times New Roman"/>
              </a:rPr>
              <a:t>yazacağımız </a:t>
            </a:r>
            <a:r>
              <a:rPr sz="1100" spc="-10" dirty="0">
                <a:solidFill>
                  <a:srgbClr val="231F20"/>
                </a:solidFill>
                <a:latin typeface="Times New Roman"/>
                <a:cs typeface="Times New Roman"/>
              </a:rPr>
              <a:t>tüm </a:t>
            </a:r>
            <a:r>
              <a:rPr sz="1100" spc="-45" dirty="0">
                <a:solidFill>
                  <a:srgbClr val="231F20"/>
                </a:solidFill>
                <a:latin typeface="Times New Roman"/>
                <a:cs typeface="Times New Roman"/>
              </a:rPr>
              <a:t>paydaşlarımızla, </a:t>
            </a:r>
            <a:r>
              <a:rPr sz="1100" spc="-35" dirty="0">
                <a:solidFill>
                  <a:srgbClr val="231F20"/>
                </a:solidFill>
                <a:latin typeface="Times New Roman"/>
                <a:cs typeface="Times New Roman"/>
              </a:rPr>
              <a:t>eğitim </a:t>
            </a:r>
            <a:r>
              <a:rPr sz="1100" spc="-30" dirty="0">
                <a:solidFill>
                  <a:srgbClr val="231F20"/>
                </a:solidFill>
                <a:latin typeface="Times New Roman"/>
                <a:cs typeface="Times New Roman"/>
              </a:rPr>
              <a:t> </a:t>
            </a:r>
            <a:r>
              <a:rPr sz="1100" spc="-40" dirty="0">
                <a:solidFill>
                  <a:srgbClr val="231F20"/>
                </a:solidFill>
                <a:latin typeface="Times New Roman"/>
                <a:cs typeface="Times New Roman"/>
              </a:rPr>
              <a:t>sistemimizin kalitesini </a:t>
            </a:r>
            <a:r>
              <a:rPr sz="1100" spc="-65" dirty="0">
                <a:solidFill>
                  <a:srgbClr val="231F20"/>
                </a:solidFill>
                <a:latin typeface="Times New Roman"/>
                <a:cs typeface="Times New Roman"/>
              </a:rPr>
              <a:t>ve </a:t>
            </a:r>
            <a:r>
              <a:rPr sz="1100" spc="-45" dirty="0">
                <a:solidFill>
                  <a:srgbClr val="231F20"/>
                </a:solidFill>
                <a:latin typeface="Times New Roman"/>
                <a:cs typeface="Times New Roman"/>
              </a:rPr>
              <a:t>verimliliğini </a:t>
            </a:r>
            <a:r>
              <a:rPr sz="1100" spc="-30" dirty="0">
                <a:solidFill>
                  <a:srgbClr val="231F20"/>
                </a:solidFill>
                <a:latin typeface="Times New Roman"/>
                <a:cs typeface="Times New Roman"/>
              </a:rPr>
              <a:t>daha </a:t>
            </a:r>
            <a:r>
              <a:rPr sz="1100" spc="-25" dirty="0">
                <a:solidFill>
                  <a:srgbClr val="231F20"/>
                </a:solidFill>
                <a:latin typeface="Times New Roman"/>
                <a:cs typeface="Times New Roman"/>
              </a:rPr>
              <a:t>da </a:t>
            </a:r>
            <a:r>
              <a:rPr sz="1100" spc="-30" dirty="0">
                <a:solidFill>
                  <a:srgbClr val="231F20"/>
                </a:solidFill>
                <a:latin typeface="Times New Roman"/>
                <a:cs typeface="Times New Roman"/>
              </a:rPr>
              <a:t>artırmak </a:t>
            </a:r>
            <a:r>
              <a:rPr sz="1100" spc="-50" dirty="0">
                <a:solidFill>
                  <a:srgbClr val="231F20"/>
                </a:solidFill>
                <a:latin typeface="Times New Roman"/>
                <a:cs typeface="Times New Roman"/>
              </a:rPr>
              <a:t>amacıyla </a:t>
            </a:r>
            <a:r>
              <a:rPr sz="1100" spc="-55" dirty="0">
                <a:solidFill>
                  <a:srgbClr val="231F20"/>
                </a:solidFill>
                <a:latin typeface="Times New Roman"/>
                <a:cs typeface="Times New Roman"/>
              </a:rPr>
              <a:t>var </a:t>
            </a:r>
            <a:r>
              <a:rPr sz="1100" spc="-40" dirty="0">
                <a:solidFill>
                  <a:srgbClr val="231F20"/>
                </a:solidFill>
                <a:latin typeface="Times New Roman"/>
                <a:cs typeface="Times New Roman"/>
              </a:rPr>
              <a:t>gücümüzle </a:t>
            </a:r>
            <a:r>
              <a:rPr sz="1100" spc="-50" dirty="0">
                <a:solidFill>
                  <a:srgbClr val="231F20"/>
                </a:solidFill>
                <a:latin typeface="Times New Roman"/>
                <a:cs typeface="Times New Roman"/>
              </a:rPr>
              <a:t>çalışmaya </a:t>
            </a:r>
            <a:r>
              <a:rPr sz="1100" spc="-45" dirty="0">
                <a:solidFill>
                  <a:srgbClr val="231F20"/>
                </a:solidFill>
                <a:latin typeface="Times New Roman"/>
                <a:cs typeface="Times New Roman"/>
              </a:rPr>
              <a:t>devam edeceğiz. </a:t>
            </a:r>
            <a:r>
              <a:rPr sz="1100" spc="-40" dirty="0">
                <a:solidFill>
                  <a:srgbClr val="231F20"/>
                </a:solidFill>
                <a:latin typeface="Times New Roman"/>
                <a:cs typeface="Times New Roman"/>
              </a:rPr>
              <a:t> </a:t>
            </a:r>
            <a:r>
              <a:rPr sz="1100" spc="-65" dirty="0">
                <a:solidFill>
                  <a:srgbClr val="231F20"/>
                </a:solidFill>
                <a:latin typeface="Times New Roman"/>
                <a:cs typeface="Times New Roman"/>
              </a:rPr>
              <a:t>Bu </a:t>
            </a:r>
            <a:r>
              <a:rPr sz="1100" spc="-55" dirty="0">
                <a:solidFill>
                  <a:srgbClr val="231F20"/>
                </a:solidFill>
                <a:latin typeface="Times New Roman"/>
                <a:cs typeface="Times New Roman"/>
              </a:rPr>
              <a:t>vesileyle, </a:t>
            </a:r>
            <a:r>
              <a:rPr lang="tr-TR" sz="1100" spc="-55" dirty="0">
                <a:solidFill>
                  <a:srgbClr val="231F20"/>
                </a:solidFill>
                <a:latin typeface="Times New Roman"/>
                <a:cs typeface="Times New Roman"/>
              </a:rPr>
              <a:t>Gümüşhane </a:t>
            </a:r>
            <a:r>
              <a:rPr sz="1100" spc="-50" dirty="0" err="1">
                <a:solidFill>
                  <a:srgbClr val="231F20"/>
                </a:solidFill>
                <a:latin typeface="Times New Roman"/>
                <a:cs typeface="Times New Roman"/>
              </a:rPr>
              <a:t>Millî</a:t>
            </a:r>
            <a:r>
              <a:rPr sz="1100" spc="-50" dirty="0">
                <a:solidFill>
                  <a:srgbClr val="231F20"/>
                </a:solidFill>
                <a:latin typeface="Times New Roman"/>
                <a:cs typeface="Times New Roman"/>
              </a:rPr>
              <a:t> </a:t>
            </a:r>
            <a:r>
              <a:rPr sz="1100" spc="-40" dirty="0" err="1">
                <a:solidFill>
                  <a:srgbClr val="231F20"/>
                </a:solidFill>
                <a:latin typeface="Times New Roman"/>
                <a:cs typeface="Times New Roman"/>
              </a:rPr>
              <a:t>Eğitim</a:t>
            </a:r>
            <a:r>
              <a:rPr sz="1100" spc="-40" dirty="0">
                <a:solidFill>
                  <a:srgbClr val="231F20"/>
                </a:solidFill>
                <a:latin typeface="Times New Roman"/>
                <a:cs typeface="Times New Roman"/>
              </a:rPr>
              <a:t> </a:t>
            </a:r>
            <a:r>
              <a:rPr lang="tr-TR" sz="1100" spc="-55" dirty="0">
                <a:solidFill>
                  <a:srgbClr val="231F20"/>
                </a:solidFill>
                <a:latin typeface="Times New Roman"/>
                <a:cs typeface="Times New Roman"/>
              </a:rPr>
              <a:t>Müdürlüğü</a:t>
            </a:r>
            <a:r>
              <a:rPr sz="1100" spc="-55" dirty="0">
                <a:solidFill>
                  <a:srgbClr val="231F20"/>
                </a:solidFill>
                <a:latin typeface="Times New Roman"/>
                <a:cs typeface="Times New Roman"/>
              </a:rPr>
              <a:t> </a:t>
            </a:r>
            <a:r>
              <a:rPr sz="1100" spc="-30" dirty="0">
                <a:solidFill>
                  <a:srgbClr val="231F20"/>
                </a:solidFill>
                <a:latin typeface="Times New Roman"/>
                <a:cs typeface="Times New Roman"/>
              </a:rPr>
              <a:t>202</a:t>
            </a:r>
            <a:r>
              <a:rPr lang="tr-TR" sz="1100" spc="-30" dirty="0">
                <a:solidFill>
                  <a:srgbClr val="231F20"/>
                </a:solidFill>
                <a:latin typeface="Times New Roman"/>
                <a:cs typeface="Times New Roman"/>
              </a:rPr>
              <a:t>5</a:t>
            </a:r>
            <a:r>
              <a:rPr sz="1100" spc="-30" dirty="0">
                <a:solidFill>
                  <a:srgbClr val="231F20"/>
                </a:solidFill>
                <a:latin typeface="Times New Roman"/>
                <a:cs typeface="Times New Roman"/>
              </a:rPr>
              <a:t> </a:t>
            </a:r>
            <a:r>
              <a:rPr sz="1100" spc="-85" dirty="0">
                <a:solidFill>
                  <a:srgbClr val="231F20"/>
                </a:solidFill>
                <a:latin typeface="Times New Roman"/>
                <a:cs typeface="Times New Roman"/>
              </a:rPr>
              <a:t>Yılı</a:t>
            </a:r>
            <a:r>
              <a:rPr sz="1100" spc="-80" dirty="0">
                <a:solidFill>
                  <a:srgbClr val="231F20"/>
                </a:solidFill>
                <a:latin typeface="Times New Roman"/>
                <a:cs typeface="Times New Roman"/>
              </a:rPr>
              <a:t> </a:t>
            </a:r>
            <a:r>
              <a:rPr sz="1100" spc="-40" dirty="0">
                <a:solidFill>
                  <a:srgbClr val="231F20"/>
                </a:solidFill>
                <a:latin typeface="Times New Roman"/>
                <a:cs typeface="Times New Roman"/>
              </a:rPr>
              <a:t>İş </a:t>
            </a:r>
            <a:r>
              <a:rPr sz="1100" spc="-60" dirty="0">
                <a:solidFill>
                  <a:srgbClr val="231F20"/>
                </a:solidFill>
                <a:latin typeface="Times New Roman"/>
                <a:cs typeface="Times New Roman"/>
              </a:rPr>
              <a:t>Takvimi’nin </a:t>
            </a:r>
            <a:r>
              <a:rPr sz="1100" spc="-35" dirty="0">
                <a:solidFill>
                  <a:srgbClr val="231F20"/>
                </a:solidFill>
                <a:latin typeface="Times New Roman"/>
                <a:cs typeface="Times New Roman"/>
              </a:rPr>
              <a:t>hazırlanmasında </a:t>
            </a:r>
            <a:r>
              <a:rPr sz="1100" spc="-65" dirty="0">
                <a:solidFill>
                  <a:srgbClr val="231F20"/>
                </a:solidFill>
                <a:latin typeface="Times New Roman"/>
                <a:cs typeface="Times New Roman"/>
              </a:rPr>
              <a:t>ve </a:t>
            </a:r>
            <a:r>
              <a:rPr sz="1100" spc="-40" dirty="0">
                <a:solidFill>
                  <a:srgbClr val="231F20"/>
                </a:solidFill>
                <a:latin typeface="Times New Roman"/>
                <a:cs typeface="Times New Roman"/>
              </a:rPr>
              <a:t>uygulanmasında </a:t>
            </a:r>
            <a:r>
              <a:rPr sz="1100" spc="-45" dirty="0">
                <a:solidFill>
                  <a:srgbClr val="231F20"/>
                </a:solidFill>
                <a:latin typeface="Times New Roman"/>
                <a:cs typeface="Times New Roman"/>
              </a:rPr>
              <a:t>emeği </a:t>
            </a:r>
            <a:r>
              <a:rPr sz="1100" spc="-40" dirty="0">
                <a:solidFill>
                  <a:srgbClr val="231F20"/>
                </a:solidFill>
                <a:latin typeface="Times New Roman"/>
                <a:cs typeface="Times New Roman"/>
              </a:rPr>
              <a:t> geçenlere</a:t>
            </a:r>
            <a:r>
              <a:rPr sz="1100" spc="-75" dirty="0">
                <a:solidFill>
                  <a:srgbClr val="231F20"/>
                </a:solidFill>
                <a:latin typeface="Times New Roman"/>
                <a:cs typeface="Times New Roman"/>
              </a:rPr>
              <a:t> </a:t>
            </a:r>
            <a:r>
              <a:rPr sz="1100" spc="-35" dirty="0">
                <a:solidFill>
                  <a:srgbClr val="231F20"/>
                </a:solidFill>
                <a:latin typeface="Times New Roman"/>
                <a:cs typeface="Times New Roman"/>
              </a:rPr>
              <a:t>teşekkür</a:t>
            </a:r>
            <a:r>
              <a:rPr sz="1100" spc="-70" dirty="0">
                <a:solidFill>
                  <a:srgbClr val="231F20"/>
                </a:solidFill>
                <a:latin typeface="Times New Roman"/>
                <a:cs typeface="Times New Roman"/>
              </a:rPr>
              <a:t> </a:t>
            </a:r>
            <a:r>
              <a:rPr sz="1100" spc="-35" dirty="0">
                <a:solidFill>
                  <a:srgbClr val="231F20"/>
                </a:solidFill>
                <a:latin typeface="Times New Roman"/>
                <a:cs typeface="Times New Roman"/>
              </a:rPr>
              <a:t>ederiz.</a:t>
            </a:r>
            <a:endParaRPr sz="1100" dirty="0">
              <a:latin typeface="Times New Roman"/>
              <a:cs typeface="Times New Roman"/>
            </a:endParaRPr>
          </a:p>
        </p:txBody>
      </p:sp>
      <p:sp>
        <p:nvSpPr>
          <p:cNvPr id="8" name="object 8"/>
          <p:cNvSpPr txBox="1">
            <a:spLocks noGrp="1"/>
          </p:cNvSpPr>
          <p:nvPr>
            <p:ph type="sldNum" sz="quarter" idx="7"/>
          </p:nvPr>
        </p:nvSpPr>
        <p:spPr>
          <a:xfrm>
            <a:off x="3372154" y="9390716"/>
            <a:ext cx="276225" cy="166712"/>
          </a:xfrm>
          <a:prstGeom prst="rect">
            <a:avLst/>
          </a:prstGeom>
        </p:spPr>
        <p:txBody>
          <a:bodyPr vert="horz" wrap="square" lIns="0" tIns="0" rIns="0" bIns="0" rtlCol="0">
            <a:spAutoFit/>
          </a:bodyPr>
          <a:lstStyle/>
          <a:p>
            <a:pPr marL="38100">
              <a:lnSpc>
                <a:spcPts val="1290"/>
              </a:lnSpc>
            </a:pPr>
            <a:r>
              <a:rPr spc="-30" dirty="0"/>
              <a:t>3</a:t>
            </a:r>
            <a:r>
              <a:rPr lang="tr-TR" spc="-30" dirty="0"/>
              <a:t>2</a:t>
            </a:r>
            <a:endParaRPr spc="-30" dirty="0"/>
          </a:p>
        </p:txBody>
      </p:sp>
      <p:sp>
        <p:nvSpPr>
          <p:cNvPr id="6" name="object 6"/>
          <p:cNvSpPr txBox="1"/>
          <p:nvPr/>
        </p:nvSpPr>
        <p:spPr>
          <a:xfrm>
            <a:off x="3968750" y="7094041"/>
            <a:ext cx="2344964" cy="456535"/>
          </a:xfrm>
          <a:prstGeom prst="rect">
            <a:avLst/>
          </a:prstGeom>
        </p:spPr>
        <p:txBody>
          <a:bodyPr vert="horz" wrap="square" lIns="0" tIns="12700" rIns="0" bIns="0" rtlCol="0">
            <a:spAutoFit/>
          </a:bodyPr>
          <a:lstStyle/>
          <a:p>
            <a:pPr marL="12700">
              <a:lnSpc>
                <a:spcPct val="100000"/>
              </a:lnSpc>
              <a:spcBef>
                <a:spcPts val="100"/>
              </a:spcBef>
            </a:pPr>
            <a:r>
              <a:rPr lang="tr-TR" sz="1400" dirty="0">
                <a:latin typeface="Times New Roman"/>
                <a:cs typeface="Times New Roman"/>
              </a:rPr>
              <a:t>                   Şener DOĞAN</a:t>
            </a:r>
          </a:p>
          <a:p>
            <a:pPr marL="12700">
              <a:lnSpc>
                <a:spcPct val="100000"/>
              </a:lnSpc>
              <a:spcBef>
                <a:spcPts val="100"/>
              </a:spcBef>
            </a:pPr>
            <a:r>
              <a:rPr lang="tr-TR" sz="1400" dirty="0">
                <a:latin typeface="Times New Roman"/>
                <a:cs typeface="Times New Roman"/>
              </a:rPr>
              <a:t>            İl Milli Eğitim Müdürü</a:t>
            </a:r>
            <a:endParaRPr sz="1400" dirty="0">
              <a:latin typeface="Times New Roman"/>
              <a:cs typeface="Times New Roman"/>
            </a:endParaRPr>
          </a:p>
        </p:txBody>
      </p:sp>
      <p:sp>
        <p:nvSpPr>
          <p:cNvPr id="7" name="object 7"/>
          <p:cNvSpPr txBox="1">
            <a:spLocks noGrp="1"/>
          </p:cNvSpPr>
          <p:nvPr>
            <p:ph type="title"/>
          </p:nvPr>
        </p:nvSpPr>
        <p:spPr>
          <a:xfrm>
            <a:off x="2893613" y="1592605"/>
            <a:ext cx="1233170" cy="482600"/>
          </a:xfrm>
          <a:prstGeom prst="rect">
            <a:avLst/>
          </a:prstGeom>
        </p:spPr>
        <p:txBody>
          <a:bodyPr vert="horz" wrap="square" lIns="0" tIns="12700" rIns="0" bIns="0" rtlCol="0">
            <a:spAutoFit/>
          </a:bodyPr>
          <a:lstStyle/>
          <a:p>
            <a:pPr marL="12700">
              <a:lnSpc>
                <a:spcPct val="100000"/>
              </a:lnSpc>
              <a:spcBef>
                <a:spcPts val="100"/>
              </a:spcBef>
            </a:pPr>
            <a:r>
              <a:rPr spc="-50" dirty="0"/>
              <a:t>SU</a:t>
            </a:r>
            <a:r>
              <a:rPr spc="-45" dirty="0"/>
              <a:t>N</a:t>
            </a:r>
            <a:r>
              <a:rPr spc="-30" dirty="0"/>
              <a:t>U</a:t>
            </a:r>
            <a:r>
              <a:rPr spc="-175" dirty="0"/>
              <a:t>Ş</a:t>
            </a:r>
          </a:p>
        </p:txBody>
      </p:sp>
      <p:sp>
        <p:nvSpPr>
          <p:cNvPr id="2" name="Dikdörtgen 1"/>
          <p:cNvSpPr/>
          <p:nvPr/>
        </p:nvSpPr>
        <p:spPr>
          <a:xfrm>
            <a:off x="3511550" y="9372600"/>
            <a:ext cx="457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2</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46388" y="2192853"/>
            <a:ext cx="4527550" cy="1753300"/>
          </a:xfrm>
          <a:prstGeom prst="rect">
            <a:avLst/>
          </a:prstGeom>
        </p:spPr>
        <p:txBody>
          <a:bodyPr vert="horz" wrap="square" lIns="0" tIns="12700" rIns="0" bIns="0" rtlCol="0">
            <a:spAutoFit/>
          </a:bodyPr>
          <a:lstStyle/>
          <a:p>
            <a:pPr marL="472440" marR="5080" indent="-460375" algn="ctr">
              <a:lnSpc>
                <a:spcPct val="130000"/>
              </a:lnSpc>
              <a:spcBef>
                <a:spcPts val="100"/>
              </a:spcBef>
            </a:pPr>
            <a:r>
              <a:rPr lang="tr-TR" sz="2900" spc="-200" dirty="0">
                <a:solidFill>
                  <a:srgbClr val="FFFFFF"/>
                </a:solidFill>
              </a:rPr>
              <a:t>    </a:t>
            </a:r>
            <a:r>
              <a:rPr sz="2900" spc="-200" dirty="0">
                <a:solidFill>
                  <a:srgbClr val="FFFFFF"/>
                </a:solidFill>
              </a:rPr>
              <a:t>M</a:t>
            </a:r>
            <a:r>
              <a:rPr sz="2900" spc="-140" dirty="0">
                <a:solidFill>
                  <a:srgbClr val="FFFFFF"/>
                </a:solidFill>
              </a:rPr>
              <a:t>İLLÎ</a:t>
            </a:r>
            <a:r>
              <a:rPr sz="2900" spc="-195" dirty="0">
                <a:solidFill>
                  <a:srgbClr val="FFFFFF"/>
                </a:solidFill>
              </a:rPr>
              <a:t> </a:t>
            </a:r>
            <a:r>
              <a:rPr lang="tr-TR" sz="2900" spc="-195" dirty="0">
                <a:solidFill>
                  <a:srgbClr val="FFFFFF"/>
                </a:solidFill>
              </a:rPr>
              <a:t> </a:t>
            </a:r>
            <a:r>
              <a:rPr sz="2900" spc="-215" dirty="0">
                <a:solidFill>
                  <a:srgbClr val="FFFFFF"/>
                </a:solidFill>
              </a:rPr>
              <a:t>E</a:t>
            </a:r>
            <a:r>
              <a:rPr lang="tr-TR" sz="2900" spc="114" dirty="0">
                <a:solidFill>
                  <a:srgbClr val="FFFFFF"/>
                </a:solidFill>
              </a:rPr>
              <a:t>Ğ</a:t>
            </a:r>
            <a:r>
              <a:rPr sz="2900" spc="114" dirty="0">
                <a:solidFill>
                  <a:srgbClr val="FFFFFF"/>
                </a:solidFill>
              </a:rPr>
              <a:t>İT</a:t>
            </a:r>
            <a:r>
              <a:rPr sz="2900" spc="140" dirty="0">
                <a:solidFill>
                  <a:srgbClr val="FFFFFF"/>
                </a:solidFill>
              </a:rPr>
              <a:t>İ</a:t>
            </a:r>
            <a:r>
              <a:rPr sz="2900" spc="-225" dirty="0">
                <a:solidFill>
                  <a:srgbClr val="FFFFFF"/>
                </a:solidFill>
              </a:rPr>
              <a:t>M</a:t>
            </a:r>
            <a:r>
              <a:rPr sz="2900" spc="-195" dirty="0">
                <a:solidFill>
                  <a:srgbClr val="FFFFFF"/>
                </a:solidFill>
              </a:rPr>
              <a:t> </a:t>
            </a:r>
            <a:r>
              <a:rPr lang="tr-TR" sz="2900" spc="-130" dirty="0">
                <a:solidFill>
                  <a:srgbClr val="FFFFFF"/>
                </a:solidFill>
              </a:rPr>
              <a:t> MÜDÜRLÜĞÜ</a:t>
            </a:r>
            <a:r>
              <a:rPr sz="2900" spc="40" dirty="0">
                <a:solidFill>
                  <a:srgbClr val="FFFFFF"/>
                </a:solidFill>
              </a:rPr>
              <a:t> </a:t>
            </a:r>
            <a:r>
              <a:rPr sz="2900" spc="70" dirty="0">
                <a:solidFill>
                  <a:srgbClr val="FFFFFF"/>
                </a:solidFill>
              </a:rPr>
              <a:t>202</a:t>
            </a:r>
            <a:r>
              <a:rPr lang="tr-TR" sz="2900" spc="70" dirty="0">
                <a:solidFill>
                  <a:srgbClr val="FFFFFF"/>
                </a:solidFill>
              </a:rPr>
              <a:t>5</a:t>
            </a:r>
            <a:r>
              <a:rPr sz="2900" spc="-195" dirty="0">
                <a:solidFill>
                  <a:srgbClr val="FFFFFF"/>
                </a:solidFill>
              </a:rPr>
              <a:t> </a:t>
            </a:r>
            <a:r>
              <a:rPr sz="2900" spc="-170" dirty="0">
                <a:solidFill>
                  <a:srgbClr val="FFFFFF"/>
                </a:solidFill>
              </a:rPr>
              <a:t>YILI</a:t>
            </a:r>
            <a:r>
              <a:rPr sz="2900" spc="-195" dirty="0">
                <a:solidFill>
                  <a:srgbClr val="FFFFFF"/>
                </a:solidFill>
              </a:rPr>
              <a:t> </a:t>
            </a:r>
            <a:r>
              <a:rPr sz="2900" spc="-80" dirty="0">
                <a:solidFill>
                  <a:srgbClr val="FFFFFF"/>
                </a:solidFill>
              </a:rPr>
              <a:t>İŞ</a:t>
            </a:r>
            <a:r>
              <a:rPr sz="2900" spc="-195" dirty="0">
                <a:solidFill>
                  <a:srgbClr val="FFFFFF"/>
                </a:solidFill>
              </a:rPr>
              <a:t> </a:t>
            </a:r>
            <a:r>
              <a:rPr sz="2900" spc="-235" dirty="0">
                <a:solidFill>
                  <a:srgbClr val="FFFFFF"/>
                </a:solidFill>
              </a:rPr>
              <a:t>T</a:t>
            </a:r>
            <a:r>
              <a:rPr sz="2900" spc="-200" dirty="0">
                <a:solidFill>
                  <a:srgbClr val="FFFFFF"/>
                </a:solidFill>
              </a:rPr>
              <a:t>A</a:t>
            </a:r>
            <a:r>
              <a:rPr sz="2900" spc="-180" dirty="0">
                <a:solidFill>
                  <a:srgbClr val="FFFFFF"/>
                </a:solidFill>
              </a:rPr>
              <a:t>KV</a:t>
            </a:r>
            <a:r>
              <a:rPr sz="2900" spc="-40" dirty="0">
                <a:solidFill>
                  <a:srgbClr val="FFFFFF"/>
                </a:solidFill>
              </a:rPr>
              <a:t>İ</a:t>
            </a:r>
            <a:r>
              <a:rPr sz="2900" spc="-200" dirty="0">
                <a:solidFill>
                  <a:srgbClr val="FFFFFF"/>
                </a:solidFill>
              </a:rPr>
              <a:t>M</a:t>
            </a:r>
            <a:r>
              <a:rPr sz="2900" spc="-40" dirty="0">
                <a:solidFill>
                  <a:srgbClr val="FFFFFF"/>
                </a:solidFill>
              </a:rPr>
              <a:t>İ</a:t>
            </a:r>
            <a:endParaRPr sz="2900" dirty="0"/>
          </a:p>
        </p:txBody>
      </p:sp>
      <p:sp>
        <p:nvSpPr>
          <p:cNvPr id="30" name="object 30"/>
          <p:cNvSpPr txBox="1"/>
          <p:nvPr/>
        </p:nvSpPr>
        <p:spPr>
          <a:xfrm>
            <a:off x="720001" y="4824006"/>
            <a:ext cx="5580380" cy="418063"/>
          </a:xfrm>
          <a:prstGeom prst="rect">
            <a:avLst/>
          </a:prstGeom>
          <a:ln w="25400">
            <a:solidFill>
              <a:srgbClr val="981B22"/>
            </a:solidFill>
          </a:ln>
        </p:spPr>
        <p:txBody>
          <a:bodyPr vert="horz" wrap="square" lIns="0" tIns="33020" rIns="0" bIns="0" rtlCol="0">
            <a:spAutoFit/>
          </a:bodyPr>
          <a:lstStyle/>
          <a:p>
            <a:pPr marL="3061970">
              <a:lnSpc>
                <a:spcPct val="100000"/>
              </a:lnSpc>
              <a:spcBef>
                <a:spcPts val="260"/>
              </a:spcBef>
            </a:pPr>
            <a:r>
              <a:rPr sz="2300" b="1" spc="-125" dirty="0">
                <a:solidFill>
                  <a:srgbClr val="981B22"/>
                </a:solidFill>
                <a:latin typeface="Times New Roman"/>
                <a:cs typeface="Times New Roman"/>
              </a:rPr>
              <a:t>TEMMUZ</a:t>
            </a:r>
            <a:r>
              <a:rPr sz="2300" b="1" spc="175" dirty="0">
                <a:solidFill>
                  <a:srgbClr val="981B22"/>
                </a:solidFill>
                <a:latin typeface="Times New Roman"/>
                <a:cs typeface="Times New Roman"/>
              </a:rPr>
              <a:t> </a:t>
            </a:r>
            <a:r>
              <a:rPr sz="2500" b="1" spc="20" dirty="0">
                <a:solidFill>
                  <a:srgbClr val="981B22"/>
                </a:solidFill>
                <a:latin typeface="Times New Roman"/>
                <a:cs typeface="Times New Roman"/>
              </a:rPr>
              <a:t>202</a:t>
            </a:r>
            <a:r>
              <a:rPr lang="tr-TR" sz="2500" b="1" spc="20" dirty="0">
                <a:solidFill>
                  <a:srgbClr val="981B22"/>
                </a:solidFill>
                <a:latin typeface="Times New Roman"/>
                <a:cs typeface="Times New Roman"/>
              </a:rPr>
              <a:t>5</a:t>
            </a:r>
            <a:endParaRPr sz="2500" dirty="0">
              <a:latin typeface="Times New Roman"/>
              <a:cs typeface="Times New Roman"/>
            </a:endParaRPr>
          </a:p>
        </p:txBody>
      </p:sp>
      <p:sp>
        <p:nvSpPr>
          <p:cNvPr id="31" name="object 31"/>
          <p:cNvSpPr txBox="1">
            <a:spLocks noGrp="1"/>
          </p:cNvSpPr>
          <p:nvPr>
            <p:ph type="sldNum" sz="quarter" idx="7"/>
          </p:nvPr>
        </p:nvSpPr>
        <p:spPr>
          <a:xfrm>
            <a:off x="3372154" y="9390716"/>
            <a:ext cx="276225" cy="166712"/>
          </a:xfrm>
          <a:prstGeom prst="rect">
            <a:avLst/>
          </a:prstGeom>
        </p:spPr>
        <p:txBody>
          <a:bodyPr vert="horz" wrap="square" lIns="0" tIns="0" rIns="0" bIns="0" rtlCol="0">
            <a:spAutoFit/>
          </a:bodyPr>
          <a:lstStyle/>
          <a:p>
            <a:pPr marL="38100">
              <a:lnSpc>
                <a:spcPts val="1290"/>
              </a:lnSpc>
            </a:pPr>
            <a:r>
              <a:rPr lang="tr-TR" spc="-30" dirty="0"/>
              <a:t>…..</a:t>
            </a:r>
            <a:endParaRPr spc="-30" dirty="0"/>
          </a:p>
        </p:txBody>
      </p:sp>
      <p:pic>
        <p:nvPicPr>
          <p:cNvPr id="32" name="Resim 31"/>
          <p:cNvPicPr>
            <a:picLocks noChangeAspect="1"/>
          </p:cNvPicPr>
          <p:nvPr/>
        </p:nvPicPr>
        <p:blipFill>
          <a:blip r:embed="rId2"/>
          <a:stretch>
            <a:fillRect/>
          </a:stretch>
        </p:blipFill>
        <p:spPr>
          <a:xfrm>
            <a:off x="920751" y="5371608"/>
            <a:ext cx="5379630" cy="3543792"/>
          </a:xfrm>
          <a:prstGeom prst="rect">
            <a:avLst/>
          </a:prstGeom>
        </p:spPr>
      </p:pic>
      <p:sp>
        <p:nvSpPr>
          <p:cNvPr id="6" name="Dikdörtgen 5"/>
          <p:cNvSpPr/>
          <p:nvPr/>
        </p:nvSpPr>
        <p:spPr>
          <a:xfrm>
            <a:off x="3206750" y="9372600"/>
            <a:ext cx="609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38</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404016390"/>
              </p:ext>
            </p:extLst>
          </p:nvPr>
        </p:nvGraphicFramePr>
        <p:xfrm>
          <a:off x="387350" y="304801"/>
          <a:ext cx="6172201" cy="9071930"/>
        </p:xfrm>
        <a:graphic>
          <a:graphicData uri="http://schemas.openxmlformats.org/drawingml/2006/table">
            <a:tbl>
              <a:tblPr firstRow="1" bandRow="1">
                <a:tableStyleId>{2D5ABB26-0587-4C30-8999-92F81FD0307C}</a:tableStyleId>
              </a:tblPr>
              <a:tblGrid>
                <a:gridCol w="559167">
                  <a:extLst>
                    <a:ext uri="{9D8B030D-6E8A-4147-A177-3AD203B41FA5}">
                      <a16:colId xmlns:a16="http://schemas.microsoft.com/office/drawing/2014/main" val="20000"/>
                    </a:ext>
                  </a:extLst>
                </a:gridCol>
                <a:gridCol w="1264220">
                  <a:extLst>
                    <a:ext uri="{9D8B030D-6E8A-4147-A177-3AD203B41FA5}">
                      <a16:colId xmlns:a16="http://schemas.microsoft.com/office/drawing/2014/main" val="20001"/>
                    </a:ext>
                  </a:extLst>
                </a:gridCol>
                <a:gridCol w="2755898">
                  <a:extLst>
                    <a:ext uri="{9D8B030D-6E8A-4147-A177-3AD203B41FA5}">
                      <a16:colId xmlns:a16="http://schemas.microsoft.com/office/drawing/2014/main" val="20002"/>
                    </a:ext>
                  </a:extLst>
                </a:gridCol>
                <a:gridCol w="796458">
                  <a:extLst>
                    <a:ext uri="{9D8B030D-6E8A-4147-A177-3AD203B41FA5}">
                      <a16:colId xmlns:a16="http://schemas.microsoft.com/office/drawing/2014/main" val="20003"/>
                    </a:ext>
                  </a:extLst>
                </a:gridCol>
                <a:gridCol w="796458">
                  <a:extLst>
                    <a:ext uri="{9D8B030D-6E8A-4147-A177-3AD203B41FA5}">
                      <a16:colId xmlns:a16="http://schemas.microsoft.com/office/drawing/2014/main" val="20004"/>
                    </a:ext>
                  </a:extLst>
                </a:gridCol>
              </a:tblGrid>
              <a:tr h="301813">
                <a:tc gridSpan="5">
                  <a:txBody>
                    <a:bodyPr/>
                    <a:lstStyle/>
                    <a:p>
                      <a:pPr marL="34290" algn="ctr">
                        <a:lnSpc>
                          <a:spcPct val="100000"/>
                        </a:lnSpc>
                        <a:spcBef>
                          <a:spcPts val="340"/>
                        </a:spcBef>
                      </a:pPr>
                      <a:r>
                        <a:rPr sz="1200" b="1" spc="-65" dirty="0">
                          <a:solidFill>
                            <a:srgbClr val="FFFFFF"/>
                          </a:solidFill>
                          <a:latin typeface="Times New Roman"/>
                          <a:cs typeface="Times New Roman"/>
                        </a:rPr>
                        <a:t>TEMMUZ</a:t>
                      </a:r>
                      <a:endParaRPr sz="1200" dirty="0">
                        <a:latin typeface="Times New Roman"/>
                        <a:cs typeface="Times New Roman"/>
                      </a:endParaRPr>
                    </a:p>
                  </a:txBody>
                  <a:tcPr marL="0" marR="0" marT="4318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solidFill>
                      <a:srgbClr val="8F232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0165">
                <a:tc rowSpan="2">
                  <a:txBody>
                    <a:bodyPr/>
                    <a:lstStyle/>
                    <a:p>
                      <a:pPr marL="93345" marR="8255" indent="-44450">
                        <a:lnSpc>
                          <a:spcPts val="1200"/>
                        </a:lnSpc>
                        <a:spcBef>
                          <a:spcPts val="690"/>
                        </a:spcBef>
                      </a:pPr>
                      <a:r>
                        <a:rPr sz="1100" b="1" dirty="0">
                          <a:solidFill>
                            <a:srgbClr val="231F20"/>
                          </a:solidFill>
                          <a:latin typeface="Times New Roman"/>
                          <a:cs typeface="Times New Roman"/>
                        </a:rPr>
                        <a:t>SIRA  </a:t>
                      </a:r>
                      <a:r>
                        <a:rPr sz="1100" b="1" spc="-20" dirty="0">
                          <a:solidFill>
                            <a:srgbClr val="231F20"/>
                          </a:solidFill>
                          <a:latin typeface="Times New Roman"/>
                          <a:cs typeface="Times New Roman"/>
                        </a:rPr>
                        <a:t>NO</a:t>
                      </a:r>
                      <a:endParaRPr sz="1100">
                        <a:latin typeface="Times New Roman"/>
                        <a:cs typeface="Times New Roman"/>
                      </a:endParaRPr>
                    </a:p>
                  </a:txBody>
                  <a:tcPr marL="0" marR="0" marT="8763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rowSpan="2">
                  <a:txBody>
                    <a:bodyPr/>
                    <a:lstStyle/>
                    <a:p>
                      <a:pPr marL="35560" marR="378460">
                        <a:lnSpc>
                          <a:spcPts val="1200"/>
                        </a:lnSpc>
                        <a:spcBef>
                          <a:spcPts val="690"/>
                        </a:spcBef>
                      </a:pPr>
                      <a:r>
                        <a:rPr sz="1100" b="1" dirty="0">
                          <a:solidFill>
                            <a:srgbClr val="231F20"/>
                          </a:solidFill>
                          <a:latin typeface="Times New Roman"/>
                          <a:cs typeface="Times New Roman"/>
                        </a:rPr>
                        <a:t>SO</a:t>
                      </a:r>
                      <a:r>
                        <a:rPr sz="1100" b="1" spc="-10" dirty="0">
                          <a:solidFill>
                            <a:srgbClr val="231F20"/>
                          </a:solidFill>
                          <a:latin typeface="Times New Roman"/>
                          <a:cs typeface="Times New Roman"/>
                        </a:rPr>
                        <a:t>R</a:t>
                      </a:r>
                      <a:r>
                        <a:rPr sz="1100" b="1" spc="15" dirty="0">
                          <a:solidFill>
                            <a:srgbClr val="231F20"/>
                          </a:solidFill>
                          <a:latin typeface="Times New Roman"/>
                          <a:cs typeface="Times New Roman"/>
                        </a:rPr>
                        <a:t>U</a:t>
                      </a:r>
                      <a:r>
                        <a:rPr sz="1100" b="1" spc="5" dirty="0">
                          <a:solidFill>
                            <a:srgbClr val="231F20"/>
                          </a:solidFill>
                          <a:latin typeface="Times New Roman"/>
                          <a:cs typeface="Times New Roman"/>
                        </a:rPr>
                        <a:t>M</a:t>
                      </a:r>
                      <a:r>
                        <a:rPr sz="1100" b="1" spc="-35" dirty="0">
                          <a:solidFill>
                            <a:srgbClr val="231F20"/>
                          </a:solidFill>
                          <a:latin typeface="Times New Roman"/>
                          <a:cs typeface="Times New Roman"/>
                        </a:rPr>
                        <a:t>L</a:t>
                      </a:r>
                      <a:r>
                        <a:rPr sz="1100" b="1" dirty="0">
                          <a:solidFill>
                            <a:srgbClr val="231F20"/>
                          </a:solidFill>
                          <a:latin typeface="Times New Roman"/>
                          <a:cs typeface="Times New Roman"/>
                        </a:rPr>
                        <a:t>U  </a:t>
                      </a:r>
                      <a:r>
                        <a:rPr sz="1100" b="1" spc="-60" dirty="0">
                          <a:solidFill>
                            <a:srgbClr val="231F20"/>
                          </a:solidFill>
                          <a:latin typeface="Times New Roman"/>
                          <a:cs typeface="Times New Roman"/>
                        </a:rPr>
                        <a:t>BİRİM</a:t>
                      </a:r>
                      <a:endParaRPr sz="1100">
                        <a:latin typeface="Times New Roman"/>
                        <a:cs typeface="Times New Roman"/>
                      </a:endParaRPr>
                    </a:p>
                  </a:txBody>
                  <a:tcPr marL="0" marR="0" marT="87630"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rowSpan="2">
                  <a:txBody>
                    <a:bodyPr/>
                    <a:lstStyle/>
                    <a:p>
                      <a:pPr marL="35560">
                        <a:lnSpc>
                          <a:spcPct val="100000"/>
                        </a:lnSpc>
                        <a:spcBef>
                          <a:spcPts val="1150"/>
                        </a:spcBef>
                      </a:pPr>
                      <a:r>
                        <a:rPr sz="1100" spc="-60" dirty="0">
                          <a:solidFill>
                            <a:srgbClr val="231F20"/>
                          </a:solidFill>
                          <a:latin typeface="Times New Roman"/>
                          <a:cs typeface="Times New Roman"/>
                        </a:rPr>
                        <a:t>F</a:t>
                      </a:r>
                      <a:r>
                        <a:rPr sz="1100" spc="30" dirty="0">
                          <a:solidFill>
                            <a:srgbClr val="231F20"/>
                          </a:solidFill>
                          <a:latin typeface="Times New Roman"/>
                          <a:cs typeface="Times New Roman"/>
                        </a:rPr>
                        <a:t>A</a:t>
                      </a:r>
                      <a:r>
                        <a:rPr sz="1100" spc="5" dirty="0">
                          <a:solidFill>
                            <a:srgbClr val="231F20"/>
                          </a:solidFill>
                          <a:latin typeface="Times New Roman"/>
                          <a:cs typeface="Times New Roman"/>
                        </a:rPr>
                        <a:t>A</a:t>
                      </a:r>
                      <a:r>
                        <a:rPr sz="1100" dirty="0">
                          <a:solidFill>
                            <a:srgbClr val="231F20"/>
                          </a:solidFill>
                          <a:latin typeface="Times New Roman"/>
                          <a:cs typeface="Times New Roman"/>
                        </a:rPr>
                        <a:t>L</a:t>
                      </a:r>
                      <a:r>
                        <a:rPr sz="1100" spc="10" dirty="0">
                          <a:solidFill>
                            <a:srgbClr val="231F20"/>
                          </a:solidFill>
                          <a:latin typeface="Times New Roman"/>
                          <a:cs typeface="Times New Roman"/>
                        </a:rPr>
                        <a:t>İ</a:t>
                      </a:r>
                      <a:r>
                        <a:rPr sz="1100" dirty="0">
                          <a:solidFill>
                            <a:srgbClr val="231F20"/>
                          </a:solidFill>
                          <a:latin typeface="Times New Roman"/>
                          <a:cs typeface="Times New Roman"/>
                        </a:rPr>
                        <a:t>Y</a:t>
                      </a:r>
                      <a:r>
                        <a:rPr sz="1100" spc="-35" dirty="0">
                          <a:solidFill>
                            <a:srgbClr val="231F20"/>
                          </a:solidFill>
                          <a:latin typeface="Times New Roman"/>
                          <a:cs typeface="Times New Roman"/>
                        </a:rPr>
                        <a:t>E</a:t>
                      </a:r>
                      <a:r>
                        <a:rPr sz="1100" dirty="0">
                          <a:solidFill>
                            <a:srgbClr val="231F20"/>
                          </a:solidFill>
                          <a:latin typeface="Times New Roman"/>
                          <a:cs typeface="Times New Roman"/>
                        </a:rPr>
                        <a:t>T</a:t>
                      </a:r>
                      <a:r>
                        <a:rPr sz="1100" spc="-70" dirty="0">
                          <a:solidFill>
                            <a:srgbClr val="231F20"/>
                          </a:solidFill>
                          <a:latin typeface="Times New Roman"/>
                          <a:cs typeface="Times New Roman"/>
                        </a:rPr>
                        <a:t> </a:t>
                      </a:r>
                      <a:r>
                        <a:rPr sz="1100" spc="5" dirty="0">
                          <a:solidFill>
                            <a:srgbClr val="231F20"/>
                          </a:solidFill>
                          <a:latin typeface="Times New Roman"/>
                          <a:cs typeface="Times New Roman"/>
                        </a:rPr>
                        <a:t>A</a:t>
                      </a:r>
                      <a:r>
                        <a:rPr sz="1100" dirty="0">
                          <a:solidFill>
                            <a:srgbClr val="231F20"/>
                          </a:solidFill>
                          <a:latin typeface="Times New Roman"/>
                          <a:cs typeface="Times New Roman"/>
                        </a:rPr>
                        <a:t>DI</a:t>
                      </a:r>
                      <a:endParaRPr sz="1100">
                        <a:latin typeface="Times New Roman"/>
                        <a:cs typeface="Times New Roman"/>
                      </a:endParaRPr>
                    </a:p>
                  </a:txBody>
                  <a:tcPr marL="0" marR="0" marT="146050"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gridSpan="2">
                  <a:txBody>
                    <a:bodyPr/>
                    <a:lstStyle/>
                    <a:p>
                      <a:pPr algn="ctr">
                        <a:lnSpc>
                          <a:spcPct val="100000"/>
                        </a:lnSpc>
                        <a:spcBef>
                          <a:spcPts val="210"/>
                        </a:spcBef>
                      </a:pPr>
                      <a:r>
                        <a:rPr sz="1100" b="1" spc="-65" dirty="0">
                          <a:solidFill>
                            <a:srgbClr val="231F20"/>
                          </a:solidFill>
                          <a:latin typeface="Times New Roman"/>
                          <a:cs typeface="Times New Roman"/>
                        </a:rPr>
                        <a:t>TARİHİ</a:t>
                      </a:r>
                      <a:endParaRPr sz="1100">
                        <a:latin typeface="Times New Roman"/>
                        <a:cs typeface="Times New Roman"/>
                      </a:endParaRPr>
                    </a:p>
                  </a:txBody>
                  <a:tcPr marL="0" marR="0" marT="2667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250165">
                <a:tc vMerge="1">
                  <a:txBody>
                    <a:bodyPr/>
                    <a:lstStyle/>
                    <a:p>
                      <a:endParaRPr/>
                    </a:p>
                  </a:txBody>
                  <a:tcPr marL="0" marR="0" marT="8763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vMerge="1">
                  <a:txBody>
                    <a:bodyPr/>
                    <a:lstStyle/>
                    <a:p>
                      <a:endParaRPr/>
                    </a:p>
                  </a:txBody>
                  <a:tcPr marL="0" marR="0" marT="8763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vMerge="1">
                  <a:txBody>
                    <a:bodyPr/>
                    <a:lstStyle/>
                    <a:p>
                      <a:endParaRPr/>
                    </a:p>
                  </a:txBody>
                  <a:tcPr marL="0" marR="0" marT="14605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marL="91440">
                        <a:lnSpc>
                          <a:spcPct val="100000"/>
                        </a:lnSpc>
                        <a:spcBef>
                          <a:spcPts val="210"/>
                        </a:spcBef>
                      </a:pPr>
                      <a:r>
                        <a:rPr sz="1100" b="1" spc="-35" dirty="0">
                          <a:solidFill>
                            <a:srgbClr val="231F20"/>
                          </a:solidFill>
                          <a:latin typeface="Times New Roman"/>
                          <a:cs typeface="Times New Roman"/>
                        </a:rPr>
                        <a:t>Başlangıç</a:t>
                      </a:r>
                      <a:endParaRPr sz="1100">
                        <a:latin typeface="Times New Roman"/>
                        <a:cs typeface="Times New Roman"/>
                      </a:endParaRPr>
                    </a:p>
                  </a:txBody>
                  <a:tcPr marL="0" marR="0" marT="26670"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ctr">
                        <a:lnSpc>
                          <a:spcPct val="100000"/>
                        </a:lnSpc>
                        <a:spcBef>
                          <a:spcPts val="210"/>
                        </a:spcBef>
                      </a:pPr>
                      <a:r>
                        <a:rPr sz="1100" b="1" spc="-20" dirty="0">
                          <a:solidFill>
                            <a:srgbClr val="231F20"/>
                          </a:solidFill>
                          <a:latin typeface="Times New Roman"/>
                          <a:cs typeface="Times New Roman"/>
                        </a:rPr>
                        <a:t>Bitiş</a:t>
                      </a:r>
                      <a:endParaRPr sz="1100">
                        <a:latin typeface="Times New Roman"/>
                        <a:cs typeface="Times New Roman"/>
                      </a:endParaRPr>
                    </a:p>
                  </a:txBody>
                  <a:tcPr marL="0" marR="0" marT="26670"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2"/>
                  </a:ext>
                </a:extLst>
              </a:tr>
              <a:tr h="569585">
                <a:tc>
                  <a:txBody>
                    <a:bodyPr/>
                    <a:lstStyle/>
                    <a:p>
                      <a:pPr>
                        <a:lnSpc>
                          <a:spcPct val="100000"/>
                        </a:lnSpc>
                        <a:spcBef>
                          <a:spcPts val="30"/>
                        </a:spcBef>
                      </a:pPr>
                      <a:endParaRPr sz="1200">
                        <a:latin typeface="Times New Roman"/>
                        <a:cs typeface="Times New Roman"/>
                      </a:endParaRPr>
                    </a:p>
                    <a:p>
                      <a:pPr marR="8255" algn="ctr">
                        <a:lnSpc>
                          <a:spcPct val="100000"/>
                        </a:lnSpc>
                        <a:spcBef>
                          <a:spcPts val="5"/>
                        </a:spcBef>
                      </a:pPr>
                      <a:r>
                        <a:rPr sz="1100" b="1" dirty="0">
                          <a:solidFill>
                            <a:srgbClr val="231F20"/>
                          </a:solidFill>
                          <a:latin typeface="Times New Roman"/>
                          <a:cs typeface="Times New Roman"/>
                        </a:rPr>
                        <a:t>1</a:t>
                      </a:r>
                      <a:endParaRPr sz="1100">
                        <a:latin typeface="Times New Roman"/>
                        <a:cs typeface="Times New Roman"/>
                      </a:endParaRPr>
                    </a:p>
                  </a:txBody>
                  <a:tcPr marL="0" marR="0" marT="381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Ölçme Değerlendirme Sınav Hizmetleri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LGS İl Raporunun Hazırlaması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1.07.2025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4.07.2025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3"/>
                  </a:ext>
                </a:extLst>
              </a:tr>
              <a:tr h="508942">
                <a:tc>
                  <a:txBody>
                    <a:bodyPr/>
                    <a:lstStyle/>
                    <a:p>
                      <a:pPr>
                        <a:lnSpc>
                          <a:spcPct val="100000"/>
                        </a:lnSpc>
                        <a:spcBef>
                          <a:spcPts val="35"/>
                        </a:spcBef>
                      </a:pPr>
                      <a:endParaRPr sz="1200">
                        <a:latin typeface="Times New Roman"/>
                        <a:cs typeface="Times New Roman"/>
                      </a:endParaRPr>
                    </a:p>
                    <a:p>
                      <a:pPr marR="8255" algn="ctr">
                        <a:lnSpc>
                          <a:spcPct val="100000"/>
                        </a:lnSpc>
                      </a:pPr>
                      <a:r>
                        <a:rPr sz="1100" b="1" dirty="0">
                          <a:solidFill>
                            <a:srgbClr val="231F20"/>
                          </a:solidFill>
                          <a:latin typeface="Times New Roman"/>
                          <a:cs typeface="Times New Roman"/>
                        </a:rPr>
                        <a:t>2</a:t>
                      </a:r>
                      <a:endParaRPr sz="1100">
                        <a:latin typeface="Times New Roman"/>
                        <a:cs typeface="Times New Roman"/>
                      </a:endParaRPr>
                    </a:p>
                  </a:txBody>
                  <a:tcPr marL="0" marR="0" marT="444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Mesleki ve Teknik Eğitim Şubesi </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Önceki öğrenmelerin tanınması ve il denklik komisyonu toplantısı</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1.07.2025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11.07.2025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04"/>
                  </a:ext>
                </a:extLst>
              </a:tr>
              <a:tr h="729293">
                <a:tc>
                  <a:txBody>
                    <a:bodyPr/>
                    <a:lstStyle/>
                    <a:p>
                      <a:pPr>
                        <a:lnSpc>
                          <a:spcPct val="100000"/>
                        </a:lnSpc>
                      </a:pPr>
                      <a:endParaRPr sz="1750">
                        <a:latin typeface="Times New Roman"/>
                        <a:cs typeface="Times New Roman"/>
                      </a:endParaRPr>
                    </a:p>
                    <a:p>
                      <a:pPr marR="8255" algn="ctr">
                        <a:lnSpc>
                          <a:spcPct val="100000"/>
                        </a:lnSpc>
                      </a:pPr>
                      <a:r>
                        <a:rPr sz="1100" b="1" dirty="0">
                          <a:solidFill>
                            <a:srgbClr val="231F20"/>
                          </a:solidFill>
                          <a:latin typeface="Times New Roman"/>
                          <a:cs typeface="Times New Roman"/>
                        </a:rPr>
                        <a:t>3</a:t>
                      </a:r>
                      <a:endParaRPr sz="1100">
                        <a:latin typeface="Times New Roman"/>
                        <a:cs typeface="Times New Roman"/>
                      </a:endParaRPr>
                    </a:p>
                  </a:txBody>
                  <a:tcPr marL="0" marR="0" marT="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Hayat Boyu Öğrenme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İlçe Hayat Boyu Öğrenme Halk Eğitimi Planlama ve İşbirliği Komisyonu</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1.07.2025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30.07.2025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5"/>
                  </a:ext>
                </a:extLst>
              </a:tr>
              <a:tr h="804537">
                <a:tc>
                  <a:txBody>
                    <a:bodyPr/>
                    <a:lstStyle/>
                    <a:p>
                      <a:pPr>
                        <a:lnSpc>
                          <a:spcPct val="100000"/>
                        </a:lnSpc>
                      </a:pPr>
                      <a:endParaRPr sz="1750">
                        <a:latin typeface="Times New Roman"/>
                        <a:cs typeface="Times New Roman"/>
                      </a:endParaRPr>
                    </a:p>
                    <a:p>
                      <a:pPr marR="8255" algn="ctr">
                        <a:lnSpc>
                          <a:spcPct val="100000"/>
                        </a:lnSpc>
                        <a:spcBef>
                          <a:spcPts val="5"/>
                        </a:spcBef>
                      </a:pPr>
                      <a:r>
                        <a:rPr sz="1100" b="1" dirty="0">
                          <a:solidFill>
                            <a:srgbClr val="231F20"/>
                          </a:solidFill>
                          <a:latin typeface="Times New Roman"/>
                          <a:cs typeface="Times New Roman"/>
                        </a:rPr>
                        <a:t>4</a:t>
                      </a:r>
                      <a:endParaRPr sz="1100">
                        <a:latin typeface="Times New Roman"/>
                        <a:cs typeface="Times New Roman"/>
                      </a:endParaRPr>
                    </a:p>
                  </a:txBody>
                  <a:tcPr marL="0" marR="0" marT="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İşyeri Sağlık ve Güvenlik Birimi-Sivil Savunma Birimi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Öğretmenevleri İş Sağlığı ve Güvenliği, Sivil Savunma  Denetimlerinin Yapılması</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1.07.2025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30.07.2025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06"/>
                  </a:ext>
                </a:extLst>
              </a:tr>
              <a:tr h="569584">
                <a:tc>
                  <a:txBody>
                    <a:bodyPr/>
                    <a:lstStyle/>
                    <a:p>
                      <a:pPr>
                        <a:lnSpc>
                          <a:spcPct val="100000"/>
                        </a:lnSpc>
                        <a:spcBef>
                          <a:spcPts val="35"/>
                        </a:spcBef>
                      </a:pPr>
                      <a:endParaRPr sz="1200">
                        <a:latin typeface="Times New Roman"/>
                        <a:cs typeface="Times New Roman"/>
                      </a:endParaRPr>
                    </a:p>
                    <a:p>
                      <a:pPr marR="8255" algn="ctr">
                        <a:lnSpc>
                          <a:spcPct val="100000"/>
                        </a:lnSpc>
                      </a:pPr>
                      <a:r>
                        <a:rPr sz="1100" b="1" dirty="0">
                          <a:solidFill>
                            <a:srgbClr val="231F20"/>
                          </a:solidFill>
                          <a:latin typeface="Times New Roman"/>
                          <a:cs typeface="Times New Roman"/>
                        </a:rPr>
                        <a:t>5</a:t>
                      </a:r>
                      <a:endParaRPr sz="1100">
                        <a:latin typeface="Times New Roman"/>
                        <a:cs typeface="Times New Roman"/>
                      </a:endParaRPr>
                    </a:p>
                  </a:txBody>
                  <a:tcPr marL="0" marR="0" marT="444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Temel Eğitim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Eğitim Hizmetleri İl  Raporu Oluşturulması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1.07.2025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30.07.2025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7"/>
                  </a:ext>
                </a:extLst>
              </a:tr>
              <a:tr h="1208422">
                <a:tc>
                  <a:txBody>
                    <a:bodyPr/>
                    <a:lstStyle/>
                    <a:p>
                      <a:pPr>
                        <a:lnSpc>
                          <a:spcPct val="100000"/>
                        </a:lnSpc>
                      </a:pPr>
                      <a:endParaRPr sz="1400" dirty="0">
                        <a:latin typeface="Times New Roman"/>
                        <a:cs typeface="Times New Roman"/>
                      </a:endParaRPr>
                    </a:p>
                    <a:p>
                      <a:pPr>
                        <a:lnSpc>
                          <a:spcPct val="100000"/>
                        </a:lnSpc>
                        <a:spcBef>
                          <a:spcPts val="20"/>
                        </a:spcBef>
                      </a:pPr>
                      <a:endParaRPr sz="1900" dirty="0">
                        <a:latin typeface="Times New Roman"/>
                        <a:cs typeface="Times New Roman"/>
                      </a:endParaRPr>
                    </a:p>
                    <a:p>
                      <a:pPr marR="8255" algn="ctr">
                        <a:lnSpc>
                          <a:spcPct val="100000"/>
                        </a:lnSpc>
                      </a:pPr>
                      <a:r>
                        <a:rPr sz="1100" b="1" dirty="0">
                          <a:solidFill>
                            <a:srgbClr val="231F20"/>
                          </a:solidFill>
                          <a:latin typeface="Times New Roman"/>
                          <a:cs typeface="Times New Roman"/>
                        </a:rPr>
                        <a:t>6</a:t>
                      </a:r>
                      <a:endParaRPr sz="1100" dirty="0">
                        <a:latin typeface="Times New Roman"/>
                        <a:cs typeface="Times New Roman"/>
                      </a:endParaRPr>
                    </a:p>
                  </a:txBody>
                  <a:tcPr marL="0" marR="0" marT="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Öğretmen Yetiştirme Ve Geliştirme Şubesi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Cumhurbaşkanlığı İletişim Kapısı Üzerinden Ulusal Staj Çalışmalarının Yapılması</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1.07.2025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31.07.2025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8"/>
                  </a:ext>
                </a:extLst>
              </a:tr>
              <a:tr h="642831">
                <a:tc>
                  <a:txBody>
                    <a:bodyPr/>
                    <a:lstStyle/>
                    <a:p>
                      <a:pPr>
                        <a:lnSpc>
                          <a:spcPct val="100000"/>
                        </a:lnSpc>
                        <a:spcBef>
                          <a:spcPts val="35"/>
                        </a:spcBef>
                      </a:pPr>
                      <a:endParaRPr sz="1200">
                        <a:latin typeface="Times New Roman"/>
                        <a:cs typeface="Times New Roman"/>
                      </a:endParaRPr>
                    </a:p>
                    <a:p>
                      <a:pPr marR="8255" algn="ctr">
                        <a:lnSpc>
                          <a:spcPct val="100000"/>
                        </a:lnSpc>
                      </a:pPr>
                      <a:r>
                        <a:rPr sz="1100" b="1" dirty="0">
                          <a:solidFill>
                            <a:srgbClr val="231F20"/>
                          </a:solidFill>
                          <a:latin typeface="Times New Roman"/>
                          <a:cs typeface="Times New Roman"/>
                        </a:rPr>
                        <a:t>7</a:t>
                      </a:r>
                      <a:endParaRPr sz="1100">
                        <a:latin typeface="Times New Roman"/>
                        <a:cs typeface="Times New Roman"/>
                      </a:endParaRPr>
                    </a:p>
                  </a:txBody>
                  <a:tcPr marL="0" marR="0" marT="444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Öğretim Kurumları Şubesi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Motorlu Taşıt Sürücüleri  Kursları  Teorik ve  Direksiyon Uygulama Dersleri  İnceleme  ve Kontrolleri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1.07.2025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31.07.2025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09"/>
                  </a:ext>
                </a:extLst>
              </a:tr>
              <a:tr h="569584">
                <a:tc>
                  <a:txBody>
                    <a:bodyPr/>
                    <a:lstStyle/>
                    <a:p>
                      <a:pPr>
                        <a:lnSpc>
                          <a:spcPct val="100000"/>
                        </a:lnSpc>
                        <a:spcBef>
                          <a:spcPts val="40"/>
                        </a:spcBef>
                      </a:pPr>
                      <a:endParaRPr sz="1200">
                        <a:latin typeface="Times New Roman"/>
                        <a:cs typeface="Times New Roman"/>
                      </a:endParaRPr>
                    </a:p>
                    <a:p>
                      <a:pPr marR="8255" algn="ctr">
                        <a:lnSpc>
                          <a:spcPct val="100000"/>
                        </a:lnSpc>
                      </a:pPr>
                      <a:r>
                        <a:rPr sz="1100" b="1" dirty="0">
                          <a:solidFill>
                            <a:srgbClr val="231F20"/>
                          </a:solidFill>
                          <a:latin typeface="Times New Roman"/>
                          <a:cs typeface="Times New Roman"/>
                        </a:rPr>
                        <a:t>8</a:t>
                      </a:r>
                      <a:endParaRPr sz="1100">
                        <a:latin typeface="Times New Roman"/>
                        <a:cs typeface="Times New Roman"/>
                      </a:endParaRPr>
                    </a:p>
                  </a:txBody>
                  <a:tcPr marL="0" marR="0" marT="508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Öğretim Kurumları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Ulaştırma Hizmetleri Mesleki Eğitim ve Geliştirme Kursları  Teorik  Dersleri  İnceleme  ve Kontrolleri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1.07.2025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31.07.2025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0"/>
                  </a:ext>
                </a:extLst>
              </a:tr>
              <a:tr h="1208423">
                <a:tc>
                  <a:txBody>
                    <a:bodyPr/>
                    <a:lstStyle/>
                    <a:p>
                      <a:pPr>
                        <a:lnSpc>
                          <a:spcPct val="100000"/>
                        </a:lnSpc>
                      </a:pPr>
                      <a:endParaRPr sz="1400">
                        <a:latin typeface="Times New Roman"/>
                        <a:cs typeface="Times New Roman"/>
                      </a:endParaRPr>
                    </a:p>
                    <a:p>
                      <a:pPr>
                        <a:lnSpc>
                          <a:spcPct val="100000"/>
                        </a:lnSpc>
                        <a:spcBef>
                          <a:spcPts val="25"/>
                        </a:spcBef>
                      </a:pPr>
                      <a:endParaRPr sz="1900">
                        <a:latin typeface="Times New Roman"/>
                        <a:cs typeface="Times New Roman"/>
                      </a:endParaRPr>
                    </a:p>
                    <a:p>
                      <a:pPr marR="8255" algn="ctr">
                        <a:lnSpc>
                          <a:spcPct val="100000"/>
                        </a:lnSpc>
                      </a:pPr>
                      <a:r>
                        <a:rPr sz="1100" b="1" dirty="0">
                          <a:solidFill>
                            <a:srgbClr val="231F20"/>
                          </a:solidFill>
                          <a:latin typeface="Times New Roman"/>
                          <a:cs typeface="Times New Roman"/>
                        </a:rPr>
                        <a:t>9</a:t>
                      </a:r>
                      <a:endParaRPr sz="1100">
                        <a:latin typeface="Times New Roman"/>
                        <a:cs typeface="Times New Roman"/>
                      </a:endParaRPr>
                    </a:p>
                  </a:txBody>
                  <a:tcPr marL="0" marR="0" marT="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Öğretim Kurumları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Motorlu Taşıt Sürücüleri  Kursları   Direksiyon Eğitimi Uygulama  Sınavlarının Yapılması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1.07.2025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31.07.2025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1"/>
                  </a:ext>
                </a:extLst>
              </a:tr>
              <a:tr h="729293">
                <a:tc>
                  <a:txBody>
                    <a:bodyPr/>
                    <a:lstStyle/>
                    <a:p>
                      <a:pPr>
                        <a:lnSpc>
                          <a:spcPct val="100000"/>
                        </a:lnSpc>
                        <a:spcBef>
                          <a:spcPts val="5"/>
                        </a:spcBef>
                      </a:pPr>
                      <a:endParaRPr sz="1750">
                        <a:latin typeface="Times New Roman"/>
                        <a:cs typeface="Times New Roman"/>
                      </a:endParaRPr>
                    </a:p>
                    <a:p>
                      <a:pPr marR="8255" algn="ctr">
                        <a:lnSpc>
                          <a:spcPct val="100000"/>
                        </a:lnSpc>
                        <a:spcBef>
                          <a:spcPts val="5"/>
                        </a:spcBef>
                      </a:pPr>
                      <a:r>
                        <a:rPr sz="1100" b="1" spc="5" dirty="0">
                          <a:solidFill>
                            <a:srgbClr val="231F20"/>
                          </a:solidFill>
                          <a:latin typeface="Times New Roman"/>
                          <a:cs typeface="Times New Roman"/>
                        </a:rPr>
                        <a:t>10</a:t>
                      </a:r>
                      <a:endParaRPr sz="1100">
                        <a:latin typeface="Times New Roman"/>
                        <a:cs typeface="Times New Roman"/>
                      </a:endParaRPr>
                    </a:p>
                  </a:txBody>
                  <a:tcPr marL="0" marR="0" marT="63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Öğretim Kurumları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Ulaştırma Hizmetleri Mesleki Eğitim ve Geliştirme Kursları  Sınavının Yapılması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1.07.2025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31.07.2025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2"/>
                  </a:ext>
                </a:extLst>
              </a:tr>
              <a:tr h="729293">
                <a:tc>
                  <a:txBody>
                    <a:bodyPr/>
                    <a:lstStyle/>
                    <a:p>
                      <a:pPr>
                        <a:lnSpc>
                          <a:spcPct val="100000"/>
                        </a:lnSpc>
                        <a:spcBef>
                          <a:spcPts val="10"/>
                        </a:spcBef>
                      </a:pPr>
                      <a:endParaRPr sz="1750">
                        <a:latin typeface="Times New Roman"/>
                        <a:cs typeface="Times New Roman"/>
                      </a:endParaRPr>
                    </a:p>
                    <a:p>
                      <a:pPr marR="8255" algn="ctr">
                        <a:lnSpc>
                          <a:spcPct val="100000"/>
                        </a:lnSpc>
                      </a:pPr>
                      <a:r>
                        <a:rPr sz="1100" b="1" spc="5" dirty="0">
                          <a:solidFill>
                            <a:srgbClr val="231F20"/>
                          </a:solidFill>
                          <a:latin typeface="Times New Roman"/>
                          <a:cs typeface="Times New Roman"/>
                        </a:rPr>
                        <a:t>11</a:t>
                      </a:r>
                      <a:endParaRPr sz="1100">
                        <a:latin typeface="Times New Roman"/>
                        <a:cs typeface="Times New Roman"/>
                      </a:endParaRPr>
                    </a:p>
                  </a:txBody>
                  <a:tcPr marL="0" marR="0" marT="127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Öğretim Kurumları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İş Makineleri Sınavının Yapılması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1.07.2025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dirty="0">
                          <a:solidFill>
                            <a:srgbClr val="000000"/>
                          </a:solidFill>
                          <a:effectLst/>
                          <a:latin typeface="Times New Roman" panose="02020603050405020304" pitchFamily="18" charset="0"/>
                        </a:rPr>
                        <a:t>31.07.2025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3"/>
                  </a:ext>
                </a:extLst>
              </a:tr>
            </a:tbl>
          </a:graphicData>
        </a:graphic>
      </p:graphicFrame>
      <p:sp>
        <p:nvSpPr>
          <p:cNvPr id="3" name="object 3"/>
          <p:cNvSpPr txBox="1">
            <a:spLocks noGrp="1"/>
          </p:cNvSpPr>
          <p:nvPr>
            <p:ph type="sldNum" sz="quarter" idx="7"/>
          </p:nvPr>
        </p:nvSpPr>
        <p:spPr>
          <a:xfrm>
            <a:off x="3372154" y="9390716"/>
            <a:ext cx="276225" cy="166712"/>
          </a:xfrm>
          <a:prstGeom prst="rect">
            <a:avLst/>
          </a:prstGeom>
        </p:spPr>
        <p:txBody>
          <a:bodyPr vert="horz" wrap="square" lIns="0" tIns="0" rIns="0" bIns="0" rtlCol="0">
            <a:spAutoFit/>
          </a:bodyPr>
          <a:lstStyle/>
          <a:p>
            <a:pPr marL="38100">
              <a:lnSpc>
                <a:spcPts val="1290"/>
              </a:lnSpc>
            </a:pPr>
            <a:r>
              <a:rPr lang="tr-TR" spc="-30" dirty="0"/>
              <a:t>….</a:t>
            </a:r>
            <a:endParaRPr spc="-30" dirty="0"/>
          </a:p>
        </p:txBody>
      </p:sp>
      <p:sp>
        <p:nvSpPr>
          <p:cNvPr id="4" name="Dikdörtgen 3"/>
          <p:cNvSpPr/>
          <p:nvPr/>
        </p:nvSpPr>
        <p:spPr>
          <a:xfrm>
            <a:off x="3206750" y="9372600"/>
            <a:ext cx="609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39</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4108379157"/>
              </p:ext>
            </p:extLst>
          </p:nvPr>
        </p:nvGraphicFramePr>
        <p:xfrm>
          <a:off x="234949" y="76201"/>
          <a:ext cx="6553201" cy="9245677"/>
        </p:xfrm>
        <a:graphic>
          <a:graphicData uri="http://schemas.openxmlformats.org/drawingml/2006/table">
            <a:tbl>
              <a:tblPr firstRow="1" bandRow="1">
                <a:tableStyleId>{2D5ABB26-0587-4C30-8999-92F81FD0307C}</a:tableStyleId>
              </a:tblPr>
              <a:tblGrid>
                <a:gridCol w="593684">
                  <a:extLst>
                    <a:ext uri="{9D8B030D-6E8A-4147-A177-3AD203B41FA5}">
                      <a16:colId xmlns:a16="http://schemas.microsoft.com/office/drawing/2014/main" val="20000"/>
                    </a:ext>
                  </a:extLst>
                </a:gridCol>
                <a:gridCol w="1342259">
                  <a:extLst>
                    <a:ext uri="{9D8B030D-6E8A-4147-A177-3AD203B41FA5}">
                      <a16:colId xmlns:a16="http://schemas.microsoft.com/office/drawing/2014/main" val="20001"/>
                    </a:ext>
                  </a:extLst>
                </a:gridCol>
                <a:gridCol w="2926016">
                  <a:extLst>
                    <a:ext uri="{9D8B030D-6E8A-4147-A177-3AD203B41FA5}">
                      <a16:colId xmlns:a16="http://schemas.microsoft.com/office/drawing/2014/main" val="20002"/>
                    </a:ext>
                  </a:extLst>
                </a:gridCol>
                <a:gridCol w="845621">
                  <a:extLst>
                    <a:ext uri="{9D8B030D-6E8A-4147-A177-3AD203B41FA5}">
                      <a16:colId xmlns:a16="http://schemas.microsoft.com/office/drawing/2014/main" val="20003"/>
                    </a:ext>
                  </a:extLst>
                </a:gridCol>
                <a:gridCol w="845621">
                  <a:extLst>
                    <a:ext uri="{9D8B030D-6E8A-4147-A177-3AD203B41FA5}">
                      <a16:colId xmlns:a16="http://schemas.microsoft.com/office/drawing/2014/main" val="20004"/>
                    </a:ext>
                  </a:extLst>
                </a:gridCol>
              </a:tblGrid>
              <a:tr h="217218">
                <a:tc gridSpan="5">
                  <a:txBody>
                    <a:bodyPr/>
                    <a:lstStyle/>
                    <a:p>
                      <a:pPr marL="34290" algn="ctr">
                        <a:lnSpc>
                          <a:spcPct val="100000"/>
                        </a:lnSpc>
                        <a:spcBef>
                          <a:spcPts val="340"/>
                        </a:spcBef>
                      </a:pPr>
                      <a:r>
                        <a:rPr sz="1200" b="1" spc="-65" dirty="0">
                          <a:solidFill>
                            <a:srgbClr val="FFFFFF"/>
                          </a:solidFill>
                          <a:latin typeface="Times New Roman"/>
                          <a:cs typeface="Times New Roman"/>
                        </a:rPr>
                        <a:t>TEMMUZ</a:t>
                      </a:r>
                      <a:endParaRPr sz="1200" dirty="0">
                        <a:latin typeface="Times New Roman"/>
                        <a:cs typeface="Times New Roman"/>
                      </a:endParaRPr>
                    </a:p>
                  </a:txBody>
                  <a:tcPr marL="0" marR="0" marT="4318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solidFill>
                      <a:srgbClr val="8F232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86710">
                <a:tc rowSpan="2">
                  <a:txBody>
                    <a:bodyPr/>
                    <a:lstStyle/>
                    <a:p>
                      <a:pPr marL="93345" marR="8255" indent="-44450">
                        <a:lnSpc>
                          <a:spcPts val="1200"/>
                        </a:lnSpc>
                        <a:spcBef>
                          <a:spcPts val="690"/>
                        </a:spcBef>
                      </a:pPr>
                      <a:r>
                        <a:rPr sz="1100" b="1" dirty="0">
                          <a:solidFill>
                            <a:srgbClr val="231F20"/>
                          </a:solidFill>
                          <a:latin typeface="Times New Roman"/>
                          <a:cs typeface="Times New Roman"/>
                        </a:rPr>
                        <a:t>SIRA  </a:t>
                      </a:r>
                      <a:r>
                        <a:rPr sz="1100" b="1" spc="-20" dirty="0">
                          <a:solidFill>
                            <a:srgbClr val="231F20"/>
                          </a:solidFill>
                          <a:latin typeface="Times New Roman"/>
                          <a:cs typeface="Times New Roman"/>
                        </a:rPr>
                        <a:t>NO</a:t>
                      </a:r>
                      <a:endParaRPr sz="1100">
                        <a:latin typeface="Times New Roman"/>
                        <a:cs typeface="Times New Roman"/>
                      </a:endParaRPr>
                    </a:p>
                  </a:txBody>
                  <a:tcPr marL="0" marR="0" marT="8763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rowSpan="2">
                  <a:txBody>
                    <a:bodyPr/>
                    <a:lstStyle/>
                    <a:p>
                      <a:pPr marL="35560" marR="378460">
                        <a:lnSpc>
                          <a:spcPts val="1200"/>
                        </a:lnSpc>
                        <a:spcBef>
                          <a:spcPts val="690"/>
                        </a:spcBef>
                      </a:pPr>
                      <a:r>
                        <a:rPr sz="1100" b="1" dirty="0">
                          <a:solidFill>
                            <a:srgbClr val="231F20"/>
                          </a:solidFill>
                          <a:latin typeface="Times New Roman"/>
                          <a:cs typeface="Times New Roman"/>
                        </a:rPr>
                        <a:t>SO</a:t>
                      </a:r>
                      <a:r>
                        <a:rPr sz="1100" b="1" spc="-10" dirty="0">
                          <a:solidFill>
                            <a:srgbClr val="231F20"/>
                          </a:solidFill>
                          <a:latin typeface="Times New Roman"/>
                          <a:cs typeface="Times New Roman"/>
                        </a:rPr>
                        <a:t>R</a:t>
                      </a:r>
                      <a:r>
                        <a:rPr sz="1100" b="1" spc="15" dirty="0">
                          <a:solidFill>
                            <a:srgbClr val="231F20"/>
                          </a:solidFill>
                          <a:latin typeface="Times New Roman"/>
                          <a:cs typeface="Times New Roman"/>
                        </a:rPr>
                        <a:t>U</a:t>
                      </a:r>
                      <a:r>
                        <a:rPr sz="1100" b="1" spc="5" dirty="0">
                          <a:solidFill>
                            <a:srgbClr val="231F20"/>
                          </a:solidFill>
                          <a:latin typeface="Times New Roman"/>
                          <a:cs typeface="Times New Roman"/>
                        </a:rPr>
                        <a:t>M</a:t>
                      </a:r>
                      <a:r>
                        <a:rPr sz="1100" b="1" spc="-35" dirty="0">
                          <a:solidFill>
                            <a:srgbClr val="231F20"/>
                          </a:solidFill>
                          <a:latin typeface="Times New Roman"/>
                          <a:cs typeface="Times New Roman"/>
                        </a:rPr>
                        <a:t>L</a:t>
                      </a:r>
                      <a:r>
                        <a:rPr sz="1100" b="1" dirty="0">
                          <a:solidFill>
                            <a:srgbClr val="231F20"/>
                          </a:solidFill>
                          <a:latin typeface="Times New Roman"/>
                          <a:cs typeface="Times New Roman"/>
                        </a:rPr>
                        <a:t>U  </a:t>
                      </a:r>
                      <a:r>
                        <a:rPr sz="1100" b="1" spc="-60" dirty="0">
                          <a:solidFill>
                            <a:srgbClr val="231F20"/>
                          </a:solidFill>
                          <a:latin typeface="Times New Roman"/>
                          <a:cs typeface="Times New Roman"/>
                        </a:rPr>
                        <a:t>BİRİM</a:t>
                      </a:r>
                      <a:endParaRPr sz="1100" dirty="0">
                        <a:latin typeface="Times New Roman"/>
                        <a:cs typeface="Times New Roman"/>
                      </a:endParaRPr>
                    </a:p>
                  </a:txBody>
                  <a:tcPr marL="0" marR="0" marT="87630"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rowSpan="2">
                  <a:txBody>
                    <a:bodyPr/>
                    <a:lstStyle/>
                    <a:p>
                      <a:pPr marL="35560">
                        <a:lnSpc>
                          <a:spcPct val="100000"/>
                        </a:lnSpc>
                        <a:spcBef>
                          <a:spcPts val="1150"/>
                        </a:spcBef>
                      </a:pPr>
                      <a:r>
                        <a:rPr sz="1100" spc="-60" dirty="0">
                          <a:solidFill>
                            <a:srgbClr val="231F20"/>
                          </a:solidFill>
                          <a:latin typeface="Times New Roman"/>
                          <a:cs typeface="Times New Roman"/>
                        </a:rPr>
                        <a:t>F</a:t>
                      </a:r>
                      <a:r>
                        <a:rPr sz="1100" spc="30" dirty="0">
                          <a:solidFill>
                            <a:srgbClr val="231F20"/>
                          </a:solidFill>
                          <a:latin typeface="Times New Roman"/>
                          <a:cs typeface="Times New Roman"/>
                        </a:rPr>
                        <a:t>A</a:t>
                      </a:r>
                      <a:r>
                        <a:rPr sz="1100" spc="5" dirty="0">
                          <a:solidFill>
                            <a:srgbClr val="231F20"/>
                          </a:solidFill>
                          <a:latin typeface="Times New Roman"/>
                          <a:cs typeface="Times New Roman"/>
                        </a:rPr>
                        <a:t>A</a:t>
                      </a:r>
                      <a:r>
                        <a:rPr sz="1100" dirty="0">
                          <a:solidFill>
                            <a:srgbClr val="231F20"/>
                          </a:solidFill>
                          <a:latin typeface="Times New Roman"/>
                          <a:cs typeface="Times New Roman"/>
                        </a:rPr>
                        <a:t>L</a:t>
                      </a:r>
                      <a:r>
                        <a:rPr sz="1100" spc="10" dirty="0">
                          <a:solidFill>
                            <a:srgbClr val="231F20"/>
                          </a:solidFill>
                          <a:latin typeface="Times New Roman"/>
                          <a:cs typeface="Times New Roman"/>
                        </a:rPr>
                        <a:t>İ</a:t>
                      </a:r>
                      <a:r>
                        <a:rPr sz="1100" dirty="0">
                          <a:solidFill>
                            <a:srgbClr val="231F20"/>
                          </a:solidFill>
                          <a:latin typeface="Times New Roman"/>
                          <a:cs typeface="Times New Roman"/>
                        </a:rPr>
                        <a:t>Y</a:t>
                      </a:r>
                      <a:r>
                        <a:rPr sz="1100" spc="-35" dirty="0">
                          <a:solidFill>
                            <a:srgbClr val="231F20"/>
                          </a:solidFill>
                          <a:latin typeface="Times New Roman"/>
                          <a:cs typeface="Times New Roman"/>
                        </a:rPr>
                        <a:t>E</a:t>
                      </a:r>
                      <a:r>
                        <a:rPr sz="1100" dirty="0">
                          <a:solidFill>
                            <a:srgbClr val="231F20"/>
                          </a:solidFill>
                          <a:latin typeface="Times New Roman"/>
                          <a:cs typeface="Times New Roman"/>
                        </a:rPr>
                        <a:t>T</a:t>
                      </a:r>
                      <a:r>
                        <a:rPr sz="1100" spc="-70" dirty="0">
                          <a:solidFill>
                            <a:srgbClr val="231F20"/>
                          </a:solidFill>
                          <a:latin typeface="Times New Roman"/>
                          <a:cs typeface="Times New Roman"/>
                        </a:rPr>
                        <a:t> </a:t>
                      </a:r>
                      <a:r>
                        <a:rPr sz="1100" spc="5" dirty="0">
                          <a:solidFill>
                            <a:srgbClr val="231F20"/>
                          </a:solidFill>
                          <a:latin typeface="Times New Roman"/>
                          <a:cs typeface="Times New Roman"/>
                        </a:rPr>
                        <a:t>A</a:t>
                      </a:r>
                      <a:r>
                        <a:rPr sz="1100" dirty="0">
                          <a:solidFill>
                            <a:srgbClr val="231F20"/>
                          </a:solidFill>
                          <a:latin typeface="Times New Roman"/>
                          <a:cs typeface="Times New Roman"/>
                        </a:rPr>
                        <a:t>DI</a:t>
                      </a:r>
                      <a:endParaRPr sz="1100" dirty="0">
                        <a:latin typeface="Times New Roman"/>
                        <a:cs typeface="Times New Roman"/>
                      </a:endParaRPr>
                    </a:p>
                  </a:txBody>
                  <a:tcPr marL="0" marR="0" marT="146050"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gridSpan="2">
                  <a:txBody>
                    <a:bodyPr/>
                    <a:lstStyle/>
                    <a:p>
                      <a:pPr algn="ctr">
                        <a:lnSpc>
                          <a:spcPct val="100000"/>
                        </a:lnSpc>
                        <a:spcBef>
                          <a:spcPts val="210"/>
                        </a:spcBef>
                      </a:pPr>
                      <a:r>
                        <a:rPr sz="1100" b="1" spc="-65" dirty="0">
                          <a:solidFill>
                            <a:srgbClr val="231F20"/>
                          </a:solidFill>
                          <a:latin typeface="Times New Roman"/>
                          <a:cs typeface="Times New Roman"/>
                        </a:rPr>
                        <a:t>TARİHİ</a:t>
                      </a:r>
                      <a:endParaRPr sz="1100">
                        <a:latin typeface="Times New Roman"/>
                        <a:cs typeface="Times New Roman"/>
                      </a:endParaRPr>
                    </a:p>
                  </a:txBody>
                  <a:tcPr marL="0" marR="0" marT="2667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190371">
                <a:tc vMerge="1">
                  <a:txBody>
                    <a:bodyPr/>
                    <a:lstStyle/>
                    <a:p>
                      <a:endParaRPr/>
                    </a:p>
                  </a:txBody>
                  <a:tcPr marL="0" marR="0" marT="8763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vMerge="1">
                  <a:txBody>
                    <a:bodyPr/>
                    <a:lstStyle/>
                    <a:p>
                      <a:endParaRPr/>
                    </a:p>
                  </a:txBody>
                  <a:tcPr marL="0" marR="0" marT="8763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vMerge="1">
                  <a:txBody>
                    <a:bodyPr/>
                    <a:lstStyle/>
                    <a:p>
                      <a:endParaRPr/>
                    </a:p>
                  </a:txBody>
                  <a:tcPr marL="0" marR="0" marT="14605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marL="91440">
                        <a:lnSpc>
                          <a:spcPct val="100000"/>
                        </a:lnSpc>
                        <a:spcBef>
                          <a:spcPts val="210"/>
                        </a:spcBef>
                      </a:pPr>
                      <a:r>
                        <a:rPr sz="1100" b="1" spc="-35" dirty="0">
                          <a:solidFill>
                            <a:srgbClr val="231F20"/>
                          </a:solidFill>
                          <a:latin typeface="Times New Roman"/>
                          <a:cs typeface="Times New Roman"/>
                        </a:rPr>
                        <a:t>Başlangıç</a:t>
                      </a:r>
                      <a:endParaRPr sz="1100" dirty="0">
                        <a:latin typeface="Times New Roman"/>
                        <a:cs typeface="Times New Roman"/>
                      </a:endParaRPr>
                    </a:p>
                  </a:txBody>
                  <a:tcPr marL="0" marR="0" marT="26670"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ctr">
                        <a:lnSpc>
                          <a:spcPct val="100000"/>
                        </a:lnSpc>
                        <a:spcBef>
                          <a:spcPts val="210"/>
                        </a:spcBef>
                      </a:pPr>
                      <a:r>
                        <a:rPr sz="1100" b="1" spc="-20" dirty="0">
                          <a:solidFill>
                            <a:srgbClr val="231F20"/>
                          </a:solidFill>
                          <a:latin typeface="Times New Roman"/>
                          <a:cs typeface="Times New Roman"/>
                        </a:rPr>
                        <a:t>Bitiş</a:t>
                      </a:r>
                      <a:endParaRPr sz="1100">
                        <a:latin typeface="Times New Roman"/>
                        <a:cs typeface="Times New Roman"/>
                      </a:endParaRPr>
                    </a:p>
                  </a:txBody>
                  <a:tcPr marL="0" marR="0" marT="26670"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2"/>
                  </a:ext>
                </a:extLst>
              </a:tr>
              <a:tr h="482639">
                <a:tc>
                  <a:txBody>
                    <a:bodyPr/>
                    <a:lstStyle/>
                    <a:p>
                      <a:pPr>
                        <a:lnSpc>
                          <a:spcPct val="100000"/>
                        </a:lnSpc>
                        <a:spcBef>
                          <a:spcPts val="30"/>
                        </a:spcBef>
                      </a:pPr>
                      <a:endParaRPr sz="1200">
                        <a:latin typeface="Times New Roman"/>
                        <a:cs typeface="Times New Roman"/>
                      </a:endParaRPr>
                    </a:p>
                    <a:p>
                      <a:pPr marR="8255" algn="ctr">
                        <a:lnSpc>
                          <a:spcPct val="100000"/>
                        </a:lnSpc>
                        <a:spcBef>
                          <a:spcPts val="5"/>
                        </a:spcBef>
                      </a:pPr>
                      <a:r>
                        <a:rPr sz="1100" b="1" dirty="0">
                          <a:solidFill>
                            <a:srgbClr val="231F20"/>
                          </a:solidFill>
                          <a:latin typeface="Times New Roman"/>
                          <a:cs typeface="Times New Roman"/>
                        </a:rPr>
                        <a:t>1</a:t>
                      </a:r>
                      <a:endParaRPr sz="1100">
                        <a:latin typeface="Times New Roman"/>
                        <a:cs typeface="Times New Roman"/>
                      </a:endParaRPr>
                    </a:p>
                  </a:txBody>
                  <a:tcPr marL="0" marR="0" marT="381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Personel Şube (Atama)</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2025 Yılı Milli Eğitim Bakanlığına Bağlı Eğitim Kurumlarından Yöneticilik Görevinden Ayrılanların Yeniden Görevlendirilmesine ait başvuruların alınması, il değerlendirme komisyonu tarafından yeniden görevlendirilmesi taleplerin değerlendirilmesi, değerlendirme sonuçlarının ilanı, değerlendirme sonuçlarına itiraz, tekrar değerlendirme, kesin sonuç ilanı, başvuruların elektronik ortamda alınması, onayı ve yöneticilikten ayrılanların yeniden görevlendirme sonuçlarının ilanı. </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1.07.2025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31.07.2025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3"/>
                  </a:ext>
                </a:extLst>
              </a:tr>
              <a:tr h="341082">
                <a:tc>
                  <a:txBody>
                    <a:bodyPr/>
                    <a:lstStyle/>
                    <a:p>
                      <a:pPr>
                        <a:lnSpc>
                          <a:spcPct val="100000"/>
                        </a:lnSpc>
                        <a:spcBef>
                          <a:spcPts val="35"/>
                        </a:spcBef>
                      </a:pPr>
                      <a:endParaRPr sz="1200">
                        <a:latin typeface="Times New Roman"/>
                        <a:cs typeface="Times New Roman"/>
                      </a:endParaRPr>
                    </a:p>
                    <a:p>
                      <a:pPr marR="8255" algn="ctr">
                        <a:lnSpc>
                          <a:spcPct val="100000"/>
                        </a:lnSpc>
                      </a:pPr>
                      <a:r>
                        <a:rPr sz="1100" b="1" dirty="0">
                          <a:solidFill>
                            <a:srgbClr val="231F20"/>
                          </a:solidFill>
                          <a:latin typeface="Times New Roman"/>
                          <a:cs typeface="Times New Roman"/>
                        </a:rPr>
                        <a:t>2</a:t>
                      </a:r>
                      <a:endParaRPr sz="1100">
                        <a:latin typeface="Times New Roman"/>
                        <a:cs typeface="Times New Roman"/>
                      </a:endParaRPr>
                    </a:p>
                  </a:txBody>
                  <a:tcPr marL="0" marR="0" marT="444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Personel Şubesi (Atama</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Okullarda Ders Tamamlama Olarak Çalışan Öğretmenlerin Görevinden Ayrılış İşlemlerini Yapmak</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1.07.2025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31.07.2025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4"/>
                  </a:ext>
                </a:extLst>
              </a:tr>
              <a:tr h="421623">
                <a:tc>
                  <a:txBody>
                    <a:bodyPr/>
                    <a:lstStyle/>
                    <a:p>
                      <a:pPr>
                        <a:lnSpc>
                          <a:spcPct val="100000"/>
                        </a:lnSpc>
                      </a:pPr>
                      <a:endParaRPr sz="1750">
                        <a:latin typeface="Times New Roman"/>
                        <a:cs typeface="Times New Roman"/>
                      </a:endParaRPr>
                    </a:p>
                    <a:p>
                      <a:pPr marR="8255" algn="ctr">
                        <a:lnSpc>
                          <a:spcPct val="100000"/>
                        </a:lnSpc>
                      </a:pPr>
                      <a:r>
                        <a:rPr sz="1100" b="1" dirty="0">
                          <a:solidFill>
                            <a:srgbClr val="231F20"/>
                          </a:solidFill>
                          <a:latin typeface="Times New Roman"/>
                          <a:cs typeface="Times New Roman"/>
                        </a:rPr>
                        <a:t>3</a:t>
                      </a:r>
                      <a:endParaRPr sz="1100">
                        <a:latin typeface="Times New Roman"/>
                        <a:cs typeface="Times New Roman"/>
                      </a:endParaRPr>
                    </a:p>
                  </a:txBody>
                  <a:tcPr marL="0" marR="0" marT="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Personel Şubesi (Atama</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Dönem Dışı Eğitim Öğretim </a:t>
                      </a:r>
                      <a:br>
                        <a:rPr lang="tr-TR" sz="1100" b="0" i="0" u="none" strike="noStrike">
                          <a:solidFill>
                            <a:srgbClr val="000000"/>
                          </a:solidFill>
                          <a:effectLst/>
                          <a:latin typeface="Times New Roman" panose="02020603050405020304" pitchFamily="18" charset="0"/>
                        </a:rPr>
                      </a:br>
                      <a:r>
                        <a:rPr lang="tr-TR" sz="1100" b="0" i="0" u="none" strike="noStrike">
                          <a:solidFill>
                            <a:srgbClr val="000000"/>
                          </a:solidFill>
                          <a:effectLst/>
                          <a:latin typeface="Times New Roman" panose="02020603050405020304" pitchFamily="18" charset="0"/>
                        </a:rPr>
                        <a:t>Hizmetleri Hariç Personelin</a:t>
                      </a:r>
                      <a:br>
                        <a:rPr lang="tr-TR" sz="1100" b="0" i="0" u="none" strike="noStrike">
                          <a:solidFill>
                            <a:srgbClr val="000000"/>
                          </a:solidFill>
                          <a:effectLst/>
                          <a:latin typeface="Times New Roman" panose="02020603050405020304" pitchFamily="18" charset="0"/>
                        </a:rPr>
                      </a:br>
                      <a:r>
                        <a:rPr lang="tr-TR" sz="1100" b="0" i="0" u="none" strike="noStrike">
                          <a:solidFill>
                            <a:srgbClr val="000000"/>
                          </a:solidFill>
                          <a:effectLst/>
                          <a:latin typeface="Times New Roman" panose="02020603050405020304" pitchFamily="18" charset="0"/>
                        </a:rPr>
                        <a:t>Eş Ve Sağlık Özrü Tayin</a:t>
                      </a:r>
                      <a:br>
                        <a:rPr lang="tr-TR" sz="1100" b="0" i="0" u="none" strike="noStrike">
                          <a:solidFill>
                            <a:srgbClr val="000000"/>
                          </a:solidFill>
                          <a:effectLst/>
                          <a:latin typeface="Times New Roman" panose="02020603050405020304" pitchFamily="18" charset="0"/>
                        </a:rPr>
                      </a:br>
                      <a:r>
                        <a:rPr lang="tr-TR" sz="1100" b="0" i="0" u="none" strike="noStrike">
                          <a:solidFill>
                            <a:srgbClr val="000000"/>
                          </a:solidFill>
                          <a:effectLst/>
                          <a:latin typeface="Times New Roman" panose="02020603050405020304" pitchFamily="18" charset="0"/>
                        </a:rPr>
                        <a:t>İş Ve İşlemleri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1.07.2025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31.07.2025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5"/>
                  </a:ext>
                </a:extLst>
              </a:tr>
              <a:tr h="882663">
                <a:tc>
                  <a:txBody>
                    <a:bodyPr/>
                    <a:lstStyle/>
                    <a:p>
                      <a:pPr>
                        <a:lnSpc>
                          <a:spcPct val="100000"/>
                        </a:lnSpc>
                      </a:pPr>
                      <a:endParaRPr sz="1750">
                        <a:latin typeface="Times New Roman"/>
                        <a:cs typeface="Times New Roman"/>
                      </a:endParaRPr>
                    </a:p>
                    <a:p>
                      <a:pPr marR="8255" algn="ctr">
                        <a:lnSpc>
                          <a:spcPct val="100000"/>
                        </a:lnSpc>
                        <a:spcBef>
                          <a:spcPts val="5"/>
                        </a:spcBef>
                      </a:pPr>
                      <a:r>
                        <a:rPr sz="1100" b="1" dirty="0">
                          <a:solidFill>
                            <a:srgbClr val="231F20"/>
                          </a:solidFill>
                          <a:latin typeface="Times New Roman"/>
                          <a:cs typeface="Times New Roman"/>
                        </a:rPr>
                        <a:t>4</a:t>
                      </a:r>
                      <a:endParaRPr sz="1100">
                        <a:latin typeface="Times New Roman"/>
                        <a:cs typeface="Times New Roman"/>
                      </a:endParaRPr>
                    </a:p>
                  </a:txBody>
                  <a:tcPr marL="0" marR="0" marT="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Personel Şubesi (Atama)</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Ücretli Öğretmen Olarak Görev Yapan Öğretmenlerin Görevinden Ayrılış İşlemlerini Yapmak</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1.07.2025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31.07.2025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6"/>
                  </a:ext>
                </a:extLst>
              </a:tr>
              <a:tr h="954391">
                <a:tc>
                  <a:txBody>
                    <a:bodyPr/>
                    <a:lstStyle/>
                    <a:p>
                      <a:pPr>
                        <a:lnSpc>
                          <a:spcPct val="100000"/>
                        </a:lnSpc>
                        <a:spcBef>
                          <a:spcPts val="35"/>
                        </a:spcBef>
                      </a:pPr>
                      <a:endParaRPr sz="1200">
                        <a:latin typeface="Times New Roman"/>
                        <a:cs typeface="Times New Roman"/>
                      </a:endParaRPr>
                    </a:p>
                    <a:p>
                      <a:pPr marR="8255" algn="ctr">
                        <a:lnSpc>
                          <a:spcPct val="100000"/>
                        </a:lnSpc>
                      </a:pPr>
                      <a:r>
                        <a:rPr sz="1100" b="1" dirty="0">
                          <a:solidFill>
                            <a:srgbClr val="231F20"/>
                          </a:solidFill>
                          <a:latin typeface="Times New Roman"/>
                          <a:cs typeface="Times New Roman"/>
                        </a:rPr>
                        <a:t>5</a:t>
                      </a:r>
                      <a:endParaRPr sz="1100">
                        <a:latin typeface="Times New Roman"/>
                        <a:cs typeface="Times New Roman"/>
                      </a:endParaRPr>
                    </a:p>
                  </a:txBody>
                  <a:tcPr marL="0" marR="0" marT="444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Personel Şubesi (Atama)</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İzin Alan Okul Yöneticilerinin Yerine Görevlendirme Yapama</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1.07.2025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31.07.2025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7"/>
                  </a:ext>
                </a:extLst>
              </a:tr>
              <a:tr h="914400">
                <a:tc>
                  <a:txBody>
                    <a:bodyPr/>
                    <a:lstStyle/>
                    <a:p>
                      <a:pPr>
                        <a:lnSpc>
                          <a:spcPct val="100000"/>
                        </a:lnSpc>
                      </a:pPr>
                      <a:endParaRPr sz="1400">
                        <a:latin typeface="Times New Roman"/>
                        <a:cs typeface="Times New Roman"/>
                      </a:endParaRPr>
                    </a:p>
                    <a:p>
                      <a:pPr>
                        <a:lnSpc>
                          <a:spcPct val="100000"/>
                        </a:lnSpc>
                        <a:spcBef>
                          <a:spcPts val="20"/>
                        </a:spcBef>
                      </a:pPr>
                      <a:endParaRPr sz="1900">
                        <a:latin typeface="Times New Roman"/>
                        <a:cs typeface="Times New Roman"/>
                      </a:endParaRPr>
                    </a:p>
                    <a:p>
                      <a:pPr marR="8255" algn="ctr">
                        <a:lnSpc>
                          <a:spcPct val="100000"/>
                        </a:lnSpc>
                      </a:pPr>
                      <a:r>
                        <a:rPr sz="1100" b="1" dirty="0">
                          <a:solidFill>
                            <a:srgbClr val="231F20"/>
                          </a:solidFill>
                          <a:latin typeface="Times New Roman"/>
                          <a:cs typeface="Times New Roman"/>
                        </a:rPr>
                        <a:t>6</a:t>
                      </a:r>
                      <a:endParaRPr sz="1100">
                        <a:latin typeface="Times New Roman"/>
                        <a:cs typeface="Times New Roman"/>
                      </a:endParaRPr>
                    </a:p>
                  </a:txBody>
                  <a:tcPr marL="0" marR="0" marT="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Personel Şubesi (Atama)</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dirty="0">
                          <a:solidFill>
                            <a:srgbClr val="000000"/>
                          </a:solidFill>
                          <a:effectLst/>
                          <a:latin typeface="Times New Roman" panose="02020603050405020304" pitchFamily="18" charset="0"/>
                        </a:rPr>
                        <a:t>Okulların Talepleri Doğrultusunda İhtiyaç Bulunan Alanlara Personel Görevlendirme</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1.07.2025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31.07.2025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08"/>
                  </a:ext>
                </a:extLst>
              </a:tr>
              <a:tr h="838200">
                <a:tc>
                  <a:txBody>
                    <a:bodyPr/>
                    <a:lstStyle/>
                    <a:p>
                      <a:pPr>
                        <a:lnSpc>
                          <a:spcPct val="100000"/>
                        </a:lnSpc>
                        <a:spcBef>
                          <a:spcPts val="35"/>
                        </a:spcBef>
                      </a:pPr>
                      <a:endParaRPr sz="1200">
                        <a:latin typeface="Times New Roman"/>
                        <a:cs typeface="Times New Roman"/>
                      </a:endParaRPr>
                    </a:p>
                    <a:p>
                      <a:pPr marR="8255" algn="ctr">
                        <a:lnSpc>
                          <a:spcPct val="100000"/>
                        </a:lnSpc>
                      </a:pPr>
                      <a:r>
                        <a:rPr sz="1100" b="1" dirty="0">
                          <a:solidFill>
                            <a:srgbClr val="231F20"/>
                          </a:solidFill>
                          <a:latin typeface="Times New Roman"/>
                          <a:cs typeface="Times New Roman"/>
                        </a:rPr>
                        <a:t>7</a:t>
                      </a:r>
                      <a:endParaRPr sz="1100">
                        <a:latin typeface="Times New Roman"/>
                        <a:cs typeface="Times New Roman"/>
                      </a:endParaRPr>
                    </a:p>
                  </a:txBody>
                  <a:tcPr marL="0" marR="0" marT="444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Personel Şubesi (Özlük)</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Ödül Başvurularının Başlaması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1.07.2025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31.07.2025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9"/>
                  </a:ext>
                </a:extLst>
              </a:tr>
              <a:tr h="341692">
                <a:tc>
                  <a:txBody>
                    <a:bodyPr/>
                    <a:lstStyle/>
                    <a:p>
                      <a:pPr>
                        <a:lnSpc>
                          <a:spcPct val="100000"/>
                        </a:lnSpc>
                        <a:spcBef>
                          <a:spcPts val="40"/>
                        </a:spcBef>
                      </a:pPr>
                      <a:endParaRPr sz="1200">
                        <a:latin typeface="Times New Roman"/>
                        <a:cs typeface="Times New Roman"/>
                      </a:endParaRPr>
                    </a:p>
                    <a:p>
                      <a:pPr marR="8255" algn="ctr">
                        <a:lnSpc>
                          <a:spcPct val="100000"/>
                        </a:lnSpc>
                      </a:pPr>
                      <a:r>
                        <a:rPr sz="1100" b="1" dirty="0">
                          <a:solidFill>
                            <a:srgbClr val="231F20"/>
                          </a:solidFill>
                          <a:latin typeface="Times New Roman"/>
                          <a:cs typeface="Times New Roman"/>
                        </a:rPr>
                        <a:t>8</a:t>
                      </a:r>
                      <a:endParaRPr sz="1100">
                        <a:latin typeface="Times New Roman"/>
                        <a:cs typeface="Times New Roman"/>
                      </a:endParaRPr>
                    </a:p>
                  </a:txBody>
                  <a:tcPr marL="0" marR="0" marT="508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Personel Şubesi (Özlük)</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Disiplin Ve Ceza Yazışmaları</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1.07.2025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31.07.2025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10"/>
                  </a:ext>
                </a:extLst>
              </a:tr>
              <a:tr h="644333">
                <a:tc>
                  <a:txBody>
                    <a:bodyPr/>
                    <a:lstStyle/>
                    <a:p>
                      <a:pPr>
                        <a:lnSpc>
                          <a:spcPct val="100000"/>
                        </a:lnSpc>
                      </a:pPr>
                      <a:endParaRPr sz="1400">
                        <a:latin typeface="Times New Roman"/>
                        <a:cs typeface="Times New Roman"/>
                      </a:endParaRPr>
                    </a:p>
                    <a:p>
                      <a:pPr>
                        <a:lnSpc>
                          <a:spcPct val="100000"/>
                        </a:lnSpc>
                        <a:spcBef>
                          <a:spcPts val="25"/>
                        </a:spcBef>
                      </a:pPr>
                      <a:endParaRPr sz="1900">
                        <a:latin typeface="Times New Roman"/>
                        <a:cs typeface="Times New Roman"/>
                      </a:endParaRPr>
                    </a:p>
                    <a:p>
                      <a:pPr marR="8255" algn="ctr">
                        <a:lnSpc>
                          <a:spcPct val="100000"/>
                        </a:lnSpc>
                      </a:pPr>
                      <a:r>
                        <a:rPr sz="1100" b="1" dirty="0">
                          <a:solidFill>
                            <a:srgbClr val="231F20"/>
                          </a:solidFill>
                          <a:latin typeface="Times New Roman"/>
                          <a:cs typeface="Times New Roman"/>
                        </a:rPr>
                        <a:t>9</a:t>
                      </a:r>
                      <a:endParaRPr sz="1100">
                        <a:latin typeface="Times New Roman"/>
                        <a:cs typeface="Times New Roman"/>
                      </a:endParaRPr>
                    </a:p>
                  </a:txBody>
                  <a:tcPr marL="0" marR="0" marT="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Strateji Geliştirme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Stratejik Plan İzleme ve Değerlendirme Raporu’nun (2024 yılı ilk 6 ay) hazırlanması ve yayınlanması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1.07.2025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31.07.2025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1"/>
                  </a:ext>
                </a:extLst>
              </a:tr>
              <a:tr h="482639">
                <a:tc>
                  <a:txBody>
                    <a:bodyPr/>
                    <a:lstStyle/>
                    <a:p>
                      <a:pPr>
                        <a:lnSpc>
                          <a:spcPct val="100000"/>
                        </a:lnSpc>
                        <a:spcBef>
                          <a:spcPts val="5"/>
                        </a:spcBef>
                      </a:pPr>
                      <a:endParaRPr sz="1750">
                        <a:latin typeface="Times New Roman"/>
                        <a:cs typeface="Times New Roman"/>
                      </a:endParaRPr>
                    </a:p>
                    <a:p>
                      <a:pPr marR="8255" algn="ctr">
                        <a:lnSpc>
                          <a:spcPct val="100000"/>
                        </a:lnSpc>
                        <a:spcBef>
                          <a:spcPts val="5"/>
                        </a:spcBef>
                      </a:pPr>
                      <a:r>
                        <a:rPr sz="1100" b="1" spc="5" dirty="0">
                          <a:solidFill>
                            <a:srgbClr val="231F20"/>
                          </a:solidFill>
                          <a:latin typeface="Times New Roman"/>
                          <a:cs typeface="Times New Roman"/>
                        </a:rPr>
                        <a:t>10</a:t>
                      </a:r>
                      <a:endParaRPr sz="1100">
                        <a:latin typeface="Times New Roman"/>
                        <a:cs typeface="Times New Roman"/>
                      </a:endParaRPr>
                    </a:p>
                  </a:txBody>
                  <a:tcPr marL="0" marR="0" marT="63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Strateji Geliştirme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3 ayda bir İl Mülki amir tarafından verilen cezanın olup olmadığını valiliğe bildirmek</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1.07.2025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31.07.2025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2"/>
                  </a:ext>
                </a:extLst>
              </a:tr>
              <a:tr h="482639">
                <a:tc>
                  <a:txBody>
                    <a:bodyPr/>
                    <a:lstStyle/>
                    <a:p>
                      <a:pPr>
                        <a:lnSpc>
                          <a:spcPct val="100000"/>
                        </a:lnSpc>
                        <a:spcBef>
                          <a:spcPts val="10"/>
                        </a:spcBef>
                      </a:pPr>
                      <a:endParaRPr sz="1750">
                        <a:latin typeface="Times New Roman"/>
                        <a:cs typeface="Times New Roman"/>
                      </a:endParaRPr>
                    </a:p>
                    <a:p>
                      <a:pPr marR="8255" algn="ctr">
                        <a:lnSpc>
                          <a:spcPct val="100000"/>
                        </a:lnSpc>
                      </a:pPr>
                      <a:r>
                        <a:rPr sz="1100" b="1" spc="5" dirty="0">
                          <a:solidFill>
                            <a:srgbClr val="231F20"/>
                          </a:solidFill>
                          <a:latin typeface="Times New Roman"/>
                          <a:cs typeface="Times New Roman"/>
                        </a:rPr>
                        <a:t>11</a:t>
                      </a:r>
                      <a:endParaRPr sz="1100">
                        <a:latin typeface="Times New Roman"/>
                        <a:cs typeface="Times New Roman"/>
                      </a:endParaRPr>
                    </a:p>
                  </a:txBody>
                  <a:tcPr marL="0" marR="0" marT="127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Hayat Boyu Öğrenme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HEM' lerde Kısa Süreli Yaz Kurslarının Düzenlenmesi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1.07.2025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dirty="0">
                          <a:solidFill>
                            <a:srgbClr val="000000"/>
                          </a:solidFill>
                          <a:effectLst/>
                          <a:latin typeface="Times New Roman" panose="02020603050405020304" pitchFamily="18" charset="0"/>
                        </a:rPr>
                        <a:t>30.08.2025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3"/>
                  </a:ext>
                </a:extLst>
              </a:tr>
            </a:tbl>
          </a:graphicData>
        </a:graphic>
      </p:graphicFrame>
      <p:sp>
        <p:nvSpPr>
          <p:cNvPr id="3" name="object 3"/>
          <p:cNvSpPr txBox="1">
            <a:spLocks noGrp="1"/>
          </p:cNvSpPr>
          <p:nvPr>
            <p:ph type="sldNum" sz="quarter" idx="7"/>
          </p:nvPr>
        </p:nvSpPr>
        <p:spPr>
          <a:xfrm>
            <a:off x="3372154" y="9390716"/>
            <a:ext cx="276225" cy="166712"/>
          </a:xfrm>
          <a:prstGeom prst="rect">
            <a:avLst/>
          </a:prstGeom>
        </p:spPr>
        <p:txBody>
          <a:bodyPr vert="horz" wrap="square" lIns="0" tIns="0" rIns="0" bIns="0" rtlCol="0">
            <a:spAutoFit/>
          </a:bodyPr>
          <a:lstStyle/>
          <a:p>
            <a:pPr marL="38100">
              <a:lnSpc>
                <a:spcPts val="1290"/>
              </a:lnSpc>
            </a:pPr>
            <a:r>
              <a:rPr lang="tr-TR" spc="-30" dirty="0"/>
              <a:t>….</a:t>
            </a:r>
            <a:endParaRPr spc="-30" dirty="0"/>
          </a:p>
        </p:txBody>
      </p:sp>
      <p:sp>
        <p:nvSpPr>
          <p:cNvPr id="4" name="Dikdörtgen 3"/>
          <p:cNvSpPr/>
          <p:nvPr/>
        </p:nvSpPr>
        <p:spPr>
          <a:xfrm>
            <a:off x="3206750" y="9372600"/>
            <a:ext cx="609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40</a:t>
            </a:r>
          </a:p>
        </p:txBody>
      </p:sp>
    </p:spTree>
    <p:extLst>
      <p:ext uri="{BB962C8B-B14F-4D97-AF65-F5344CB8AC3E}">
        <p14:creationId xmlns:p14="http://schemas.microsoft.com/office/powerpoint/2010/main" val="6497881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3153318061"/>
              </p:ext>
            </p:extLst>
          </p:nvPr>
        </p:nvGraphicFramePr>
        <p:xfrm>
          <a:off x="234949" y="76203"/>
          <a:ext cx="6629402" cy="8606787"/>
        </p:xfrm>
        <a:graphic>
          <a:graphicData uri="http://schemas.openxmlformats.org/drawingml/2006/table">
            <a:tbl>
              <a:tblPr firstRow="1" bandRow="1">
                <a:tableStyleId>{2D5ABB26-0587-4C30-8999-92F81FD0307C}</a:tableStyleId>
              </a:tblPr>
              <a:tblGrid>
                <a:gridCol w="600588">
                  <a:extLst>
                    <a:ext uri="{9D8B030D-6E8A-4147-A177-3AD203B41FA5}">
                      <a16:colId xmlns:a16="http://schemas.microsoft.com/office/drawing/2014/main" val="20000"/>
                    </a:ext>
                  </a:extLst>
                </a:gridCol>
                <a:gridCol w="1357867">
                  <a:extLst>
                    <a:ext uri="{9D8B030D-6E8A-4147-A177-3AD203B41FA5}">
                      <a16:colId xmlns:a16="http://schemas.microsoft.com/office/drawing/2014/main" val="20001"/>
                    </a:ext>
                  </a:extLst>
                </a:gridCol>
                <a:gridCol w="2960039">
                  <a:extLst>
                    <a:ext uri="{9D8B030D-6E8A-4147-A177-3AD203B41FA5}">
                      <a16:colId xmlns:a16="http://schemas.microsoft.com/office/drawing/2014/main" val="20002"/>
                    </a:ext>
                  </a:extLst>
                </a:gridCol>
                <a:gridCol w="855454">
                  <a:extLst>
                    <a:ext uri="{9D8B030D-6E8A-4147-A177-3AD203B41FA5}">
                      <a16:colId xmlns:a16="http://schemas.microsoft.com/office/drawing/2014/main" val="20003"/>
                    </a:ext>
                  </a:extLst>
                </a:gridCol>
                <a:gridCol w="855454">
                  <a:extLst>
                    <a:ext uri="{9D8B030D-6E8A-4147-A177-3AD203B41FA5}">
                      <a16:colId xmlns:a16="http://schemas.microsoft.com/office/drawing/2014/main" val="20004"/>
                    </a:ext>
                  </a:extLst>
                </a:gridCol>
              </a:tblGrid>
              <a:tr h="214429">
                <a:tc gridSpan="5">
                  <a:txBody>
                    <a:bodyPr/>
                    <a:lstStyle/>
                    <a:p>
                      <a:pPr marL="34290" algn="ctr">
                        <a:lnSpc>
                          <a:spcPct val="100000"/>
                        </a:lnSpc>
                        <a:spcBef>
                          <a:spcPts val="340"/>
                        </a:spcBef>
                      </a:pPr>
                      <a:r>
                        <a:rPr sz="1200" b="1" spc="-65" dirty="0">
                          <a:solidFill>
                            <a:srgbClr val="FFFFFF"/>
                          </a:solidFill>
                          <a:latin typeface="Times New Roman"/>
                          <a:cs typeface="Times New Roman"/>
                        </a:rPr>
                        <a:t>TEMMUZ</a:t>
                      </a:r>
                      <a:endParaRPr sz="1200" dirty="0">
                        <a:latin typeface="Times New Roman"/>
                        <a:cs typeface="Times New Roman"/>
                      </a:endParaRPr>
                    </a:p>
                  </a:txBody>
                  <a:tcPr marL="0" marR="0" marT="4318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solidFill>
                      <a:srgbClr val="8F232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84312">
                <a:tc rowSpan="2">
                  <a:txBody>
                    <a:bodyPr/>
                    <a:lstStyle/>
                    <a:p>
                      <a:pPr marL="93345" marR="8255" indent="-44450">
                        <a:lnSpc>
                          <a:spcPts val="1200"/>
                        </a:lnSpc>
                        <a:spcBef>
                          <a:spcPts val="690"/>
                        </a:spcBef>
                      </a:pPr>
                      <a:r>
                        <a:rPr sz="1100" b="1" dirty="0">
                          <a:solidFill>
                            <a:srgbClr val="231F20"/>
                          </a:solidFill>
                          <a:latin typeface="Times New Roman"/>
                          <a:cs typeface="Times New Roman"/>
                        </a:rPr>
                        <a:t>SIRA  </a:t>
                      </a:r>
                      <a:r>
                        <a:rPr sz="1100" b="1" spc="-20" dirty="0">
                          <a:solidFill>
                            <a:srgbClr val="231F20"/>
                          </a:solidFill>
                          <a:latin typeface="Times New Roman"/>
                          <a:cs typeface="Times New Roman"/>
                        </a:rPr>
                        <a:t>NO</a:t>
                      </a:r>
                      <a:endParaRPr sz="1100">
                        <a:latin typeface="Times New Roman"/>
                        <a:cs typeface="Times New Roman"/>
                      </a:endParaRPr>
                    </a:p>
                  </a:txBody>
                  <a:tcPr marL="0" marR="0" marT="8763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rowSpan="2">
                  <a:txBody>
                    <a:bodyPr/>
                    <a:lstStyle/>
                    <a:p>
                      <a:pPr marL="35560" marR="378460">
                        <a:lnSpc>
                          <a:spcPts val="1200"/>
                        </a:lnSpc>
                        <a:spcBef>
                          <a:spcPts val="690"/>
                        </a:spcBef>
                      </a:pPr>
                      <a:r>
                        <a:rPr sz="1100" b="1" dirty="0">
                          <a:solidFill>
                            <a:srgbClr val="231F20"/>
                          </a:solidFill>
                          <a:latin typeface="Times New Roman"/>
                          <a:cs typeface="Times New Roman"/>
                        </a:rPr>
                        <a:t>SO</a:t>
                      </a:r>
                      <a:r>
                        <a:rPr sz="1100" b="1" spc="-10" dirty="0">
                          <a:solidFill>
                            <a:srgbClr val="231F20"/>
                          </a:solidFill>
                          <a:latin typeface="Times New Roman"/>
                          <a:cs typeface="Times New Roman"/>
                        </a:rPr>
                        <a:t>R</a:t>
                      </a:r>
                      <a:r>
                        <a:rPr sz="1100" b="1" spc="15" dirty="0">
                          <a:solidFill>
                            <a:srgbClr val="231F20"/>
                          </a:solidFill>
                          <a:latin typeface="Times New Roman"/>
                          <a:cs typeface="Times New Roman"/>
                        </a:rPr>
                        <a:t>U</a:t>
                      </a:r>
                      <a:r>
                        <a:rPr sz="1100" b="1" spc="5" dirty="0">
                          <a:solidFill>
                            <a:srgbClr val="231F20"/>
                          </a:solidFill>
                          <a:latin typeface="Times New Roman"/>
                          <a:cs typeface="Times New Roman"/>
                        </a:rPr>
                        <a:t>M</a:t>
                      </a:r>
                      <a:r>
                        <a:rPr sz="1100" b="1" spc="-35" dirty="0">
                          <a:solidFill>
                            <a:srgbClr val="231F20"/>
                          </a:solidFill>
                          <a:latin typeface="Times New Roman"/>
                          <a:cs typeface="Times New Roman"/>
                        </a:rPr>
                        <a:t>L</a:t>
                      </a:r>
                      <a:r>
                        <a:rPr sz="1100" b="1" dirty="0">
                          <a:solidFill>
                            <a:srgbClr val="231F20"/>
                          </a:solidFill>
                          <a:latin typeface="Times New Roman"/>
                          <a:cs typeface="Times New Roman"/>
                        </a:rPr>
                        <a:t>U  </a:t>
                      </a:r>
                      <a:r>
                        <a:rPr sz="1100" b="1" spc="-60" dirty="0">
                          <a:solidFill>
                            <a:srgbClr val="231F20"/>
                          </a:solidFill>
                          <a:latin typeface="Times New Roman"/>
                          <a:cs typeface="Times New Roman"/>
                        </a:rPr>
                        <a:t>BİRİM</a:t>
                      </a:r>
                      <a:endParaRPr sz="1100" dirty="0">
                        <a:latin typeface="Times New Roman"/>
                        <a:cs typeface="Times New Roman"/>
                      </a:endParaRPr>
                    </a:p>
                  </a:txBody>
                  <a:tcPr marL="0" marR="0" marT="87630"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rowSpan="2">
                  <a:txBody>
                    <a:bodyPr/>
                    <a:lstStyle/>
                    <a:p>
                      <a:pPr marL="35560">
                        <a:lnSpc>
                          <a:spcPct val="100000"/>
                        </a:lnSpc>
                        <a:spcBef>
                          <a:spcPts val="1150"/>
                        </a:spcBef>
                      </a:pPr>
                      <a:r>
                        <a:rPr sz="1100" spc="-60" dirty="0">
                          <a:solidFill>
                            <a:srgbClr val="231F20"/>
                          </a:solidFill>
                          <a:latin typeface="Times New Roman"/>
                          <a:cs typeface="Times New Roman"/>
                        </a:rPr>
                        <a:t>F</a:t>
                      </a:r>
                      <a:r>
                        <a:rPr sz="1100" spc="30" dirty="0">
                          <a:solidFill>
                            <a:srgbClr val="231F20"/>
                          </a:solidFill>
                          <a:latin typeface="Times New Roman"/>
                          <a:cs typeface="Times New Roman"/>
                        </a:rPr>
                        <a:t>A</a:t>
                      </a:r>
                      <a:r>
                        <a:rPr sz="1100" spc="5" dirty="0">
                          <a:solidFill>
                            <a:srgbClr val="231F20"/>
                          </a:solidFill>
                          <a:latin typeface="Times New Roman"/>
                          <a:cs typeface="Times New Roman"/>
                        </a:rPr>
                        <a:t>A</a:t>
                      </a:r>
                      <a:r>
                        <a:rPr sz="1100" dirty="0">
                          <a:solidFill>
                            <a:srgbClr val="231F20"/>
                          </a:solidFill>
                          <a:latin typeface="Times New Roman"/>
                          <a:cs typeface="Times New Roman"/>
                        </a:rPr>
                        <a:t>L</a:t>
                      </a:r>
                      <a:r>
                        <a:rPr sz="1100" spc="10" dirty="0">
                          <a:solidFill>
                            <a:srgbClr val="231F20"/>
                          </a:solidFill>
                          <a:latin typeface="Times New Roman"/>
                          <a:cs typeface="Times New Roman"/>
                        </a:rPr>
                        <a:t>İ</a:t>
                      </a:r>
                      <a:r>
                        <a:rPr sz="1100" dirty="0">
                          <a:solidFill>
                            <a:srgbClr val="231F20"/>
                          </a:solidFill>
                          <a:latin typeface="Times New Roman"/>
                          <a:cs typeface="Times New Roman"/>
                        </a:rPr>
                        <a:t>Y</a:t>
                      </a:r>
                      <a:r>
                        <a:rPr sz="1100" spc="-35" dirty="0">
                          <a:solidFill>
                            <a:srgbClr val="231F20"/>
                          </a:solidFill>
                          <a:latin typeface="Times New Roman"/>
                          <a:cs typeface="Times New Roman"/>
                        </a:rPr>
                        <a:t>E</a:t>
                      </a:r>
                      <a:r>
                        <a:rPr sz="1100" dirty="0">
                          <a:solidFill>
                            <a:srgbClr val="231F20"/>
                          </a:solidFill>
                          <a:latin typeface="Times New Roman"/>
                          <a:cs typeface="Times New Roman"/>
                        </a:rPr>
                        <a:t>T</a:t>
                      </a:r>
                      <a:r>
                        <a:rPr sz="1100" spc="-70" dirty="0">
                          <a:solidFill>
                            <a:srgbClr val="231F20"/>
                          </a:solidFill>
                          <a:latin typeface="Times New Roman"/>
                          <a:cs typeface="Times New Roman"/>
                        </a:rPr>
                        <a:t> </a:t>
                      </a:r>
                      <a:r>
                        <a:rPr sz="1100" spc="5" dirty="0">
                          <a:solidFill>
                            <a:srgbClr val="231F20"/>
                          </a:solidFill>
                          <a:latin typeface="Times New Roman"/>
                          <a:cs typeface="Times New Roman"/>
                        </a:rPr>
                        <a:t>A</a:t>
                      </a:r>
                      <a:r>
                        <a:rPr sz="1100" dirty="0">
                          <a:solidFill>
                            <a:srgbClr val="231F20"/>
                          </a:solidFill>
                          <a:latin typeface="Times New Roman"/>
                          <a:cs typeface="Times New Roman"/>
                        </a:rPr>
                        <a:t>DI</a:t>
                      </a:r>
                      <a:endParaRPr sz="1100" dirty="0">
                        <a:latin typeface="Times New Roman"/>
                        <a:cs typeface="Times New Roman"/>
                      </a:endParaRPr>
                    </a:p>
                  </a:txBody>
                  <a:tcPr marL="0" marR="0" marT="146050"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gridSpan="2">
                  <a:txBody>
                    <a:bodyPr/>
                    <a:lstStyle/>
                    <a:p>
                      <a:pPr algn="ctr">
                        <a:lnSpc>
                          <a:spcPct val="100000"/>
                        </a:lnSpc>
                        <a:spcBef>
                          <a:spcPts val="210"/>
                        </a:spcBef>
                      </a:pPr>
                      <a:r>
                        <a:rPr sz="1100" b="1" spc="-65" dirty="0">
                          <a:solidFill>
                            <a:srgbClr val="231F20"/>
                          </a:solidFill>
                          <a:latin typeface="Times New Roman"/>
                          <a:cs typeface="Times New Roman"/>
                        </a:rPr>
                        <a:t>TARİHİ</a:t>
                      </a:r>
                      <a:endParaRPr sz="1100">
                        <a:latin typeface="Times New Roman"/>
                        <a:cs typeface="Times New Roman"/>
                      </a:endParaRPr>
                    </a:p>
                  </a:txBody>
                  <a:tcPr marL="0" marR="0" marT="2667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187926">
                <a:tc vMerge="1">
                  <a:txBody>
                    <a:bodyPr/>
                    <a:lstStyle/>
                    <a:p>
                      <a:endParaRPr/>
                    </a:p>
                  </a:txBody>
                  <a:tcPr marL="0" marR="0" marT="8763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vMerge="1">
                  <a:txBody>
                    <a:bodyPr/>
                    <a:lstStyle/>
                    <a:p>
                      <a:endParaRPr/>
                    </a:p>
                  </a:txBody>
                  <a:tcPr marL="0" marR="0" marT="8763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vMerge="1">
                  <a:txBody>
                    <a:bodyPr/>
                    <a:lstStyle/>
                    <a:p>
                      <a:endParaRPr/>
                    </a:p>
                  </a:txBody>
                  <a:tcPr marL="0" marR="0" marT="14605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marL="91440">
                        <a:lnSpc>
                          <a:spcPct val="100000"/>
                        </a:lnSpc>
                        <a:spcBef>
                          <a:spcPts val="210"/>
                        </a:spcBef>
                      </a:pPr>
                      <a:r>
                        <a:rPr sz="1100" b="1" spc="-35" dirty="0">
                          <a:solidFill>
                            <a:srgbClr val="231F20"/>
                          </a:solidFill>
                          <a:latin typeface="Times New Roman"/>
                          <a:cs typeface="Times New Roman"/>
                        </a:rPr>
                        <a:t>Başlangıç</a:t>
                      </a:r>
                      <a:endParaRPr sz="1100" dirty="0">
                        <a:latin typeface="Times New Roman"/>
                        <a:cs typeface="Times New Roman"/>
                      </a:endParaRPr>
                    </a:p>
                  </a:txBody>
                  <a:tcPr marL="0" marR="0" marT="26670"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ctr">
                        <a:lnSpc>
                          <a:spcPct val="100000"/>
                        </a:lnSpc>
                        <a:spcBef>
                          <a:spcPts val="210"/>
                        </a:spcBef>
                      </a:pPr>
                      <a:r>
                        <a:rPr sz="1100" b="1" spc="-20" dirty="0">
                          <a:solidFill>
                            <a:srgbClr val="231F20"/>
                          </a:solidFill>
                          <a:latin typeface="Times New Roman"/>
                          <a:cs typeface="Times New Roman"/>
                        </a:rPr>
                        <a:t>Bitiş</a:t>
                      </a:r>
                      <a:endParaRPr sz="1100">
                        <a:latin typeface="Times New Roman"/>
                        <a:cs typeface="Times New Roman"/>
                      </a:endParaRPr>
                    </a:p>
                  </a:txBody>
                  <a:tcPr marL="0" marR="0" marT="26670"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2"/>
                  </a:ext>
                </a:extLst>
              </a:tr>
              <a:tr h="476441">
                <a:tc>
                  <a:txBody>
                    <a:bodyPr/>
                    <a:lstStyle/>
                    <a:p>
                      <a:pPr>
                        <a:lnSpc>
                          <a:spcPct val="100000"/>
                        </a:lnSpc>
                        <a:spcBef>
                          <a:spcPts val="30"/>
                        </a:spcBef>
                      </a:pPr>
                      <a:endParaRPr sz="1200">
                        <a:latin typeface="Times New Roman"/>
                        <a:cs typeface="Times New Roman"/>
                      </a:endParaRPr>
                    </a:p>
                    <a:p>
                      <a:pPr marR="8255" algn="ctr">
                        <a:lnSpc>
                          <a:spcPct val="100000"/>
                        </a:lnSpc>
                        <a:spcBef>
                          <a:spcPts val="5"/>
                        </a:spcBef>
                      </a:pPr>
                      <a:r>
                        <a:rPr sz="1100" b="1" dirty="0">
                          <a:solidFill>
                            <a:srgbClr val="231F20"/>
                          </a:solidFill>
                          <a:latin typeface="Times New Roman"/>
                          <a:cs typeface="Times New Roman"/>
                        </a:rPr>
                        <a:t>1</a:t>
                      </a:r>
                      <a:endParaRPr sz="1100">
                        <a:latin typeface="Times New Roman"/>
                        <a:cs typeface="Times New Roman"/>
                      </a:endParaRPr>
                    </a:p>
                  </a:txBody>
                  <a:tcPr marL="0" marR="0" marT="381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Personel Şubesi (Atama)</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BİLSEM Bilim Sanat Merkezlerine sözlü sınava katılmaya hak kazananların bölge sözlü sınav komisyonlarınca sözlü sınavlarının yapılması, sözlü sınav sonuçlarının yayınlanması, atamalar için tercihlerin yapılması, atama sonuçlarının açıklanması, tebliğ ve ilişik kesme işlemlerinin tamamlanması.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5.07.2025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26.05.2025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3"/>
                  </a:ext>
                </a:extLst>
              </a:tr>
              <a:tr h="336701">
                <a:tc>
                  <a:txBody>
                    <a:bodyPr/>
                    <a:lstStyle/>
                    <a:p>
                      <a:pPr>
                        <a:lnSpc>
                          <a:spcPct val="100000"/>
                        </a:lnSpc>
                        <a:spcBef>
                          <a:spcPts val="35"/>
                        </a:spcBef>
                      </a:pPr>
                      <a:endParaRPr sz="1200">
                        <a:latin typeface="Times New Roman"/>
                        <a:cs typeface="Times New Roman"/>
                      </a:endParaRPr>
                    </a:p>
                    <a:p>
                      <a:pPr marR="8255" algn="ctr">
                        <a:lnSpc>
                          <a:spcPct val="100000"/>
                        </a:lnSpc>
                      </a:pPr>
                      <a:r>
                        <a:rPr sz="1100" b="1" dirty="0">
                          <a:solidFill>
                            <a:srgbClr val="231F20"/>
                          </a:solidFill>
                          <a:latin typeface="Times New Roman"/>
                          <a:cs typeface="Times New Roman"/>
                        </a:rPr>
                        <a:t>2</a:t>
                      </a:r>
                      <a:endParaRPr sz="1100">
                        <a:latin typeface="Times New Roman"/>
                        <a:cs typeface="Times New Roman"/>
                      </a:endParaRPr>
                    </a:p>
                  </a:txBody>
                  <a:tcPr marL="0" marR="0" marT="444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Personel Şubesi (Atama)</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Öğretmenlerin İller Arası İsteğe Bağlı Yer Değiştirme Duyurusu Kapsamında İş Ve İşlemlerin Yapılması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10.07.2025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31.07.2025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4"/>
                  </a:ext>
                </a:extLst>
              </a:tr>
              <a:tr h="416208">
                <a:tc>
                  <a:txBody>
                    <a:bodyPr/>
                    <a:lstStyle/>
                    <a:p>
                      <a:pPr>
                        <a:lnSpc>
                          <a:spcPct val="100000"/>
                        </a:lnSpc>
                      </a:pPr>
                      <a:endParaRPr sz="1750">
                        <a:latin typeface="Times New Roman"/>
                        <a:cs typeface="Times New Roman"/>
                      </a:endParaRPr>
                    </a:p>
                    <a:p>
                      <a:pPr marR="8255" algn="ctr">
                        <a:lnSpc>
                          <a:spcPct val="100000"/>
                        </a:lnSpc>
                      </a:pPr>
                      <a:r>
                        <a:rPr sz="1100" b="1" dirty="0">
                          <a:solidFill>
                            <a:srgbClr val="231F20"/>
                          </a:solidFill>
                          <a:latin typeface="Times New Roman"/>
                          <a:cs typeface="Times New Roman"/>
                        </a:rPr>
                        <a:t>3</a:t>
                      </a:r>
                      <a:endParaRPr sz="1100">
                        <a:latin typeface="Times New Roman"/>
                        <a:cs typeface="Times New Roman"/>
                      </a:endParaRPr>
                    </a:p>
                  </a:txBody>
                  <a:tcPr marL="0" marR="0" marT="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Personel Şube (Atama)</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2025 Yılı Milli Eğitim Bakanlığına Bağlı Eğitim Kurumlarında 4-8 yılını dolduran yönetici, ilk defa yönetici talebinde bulunan yönetici, yöneticilikten ayrılan ve yeniden başlayan yönetici, proje okullarına ataması yapılan yöneticilerin ayrılma ve başlama işlemlerinin yürütülmesi.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12.07.2025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31.07.2025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5"/>
                  </a:ext>
                </a:extLst>
              </a:tr>
              <a:tr h="871327">
                <a:tc>
                  <a:txBody>
                    <a:bodyPr/>
                    <a:lstStyle/>
                    <a:p>
                      <a:pPr>
                        <a:lnSpc>
                          <a:spcPct val="100000"/>
                        </a:lnSpc>
                      </a:pPr>
                      <a:endParaRPr sz="1750">
                        <a:latin typeface="Times New Roman"/>
                        <a:cs typeface="Times New Roman"/>
                      </a:endParaRPr>
                    </a:p>
                    <a:p>
                      <a:pPr marR="8255" algn="ctr">
                        <a:lnSpc>
                          <a:spcPct val="100000"/>
                        </a:lnSpc>
                        <a:spcBef>
                          <a:spcPts val="5"/>
                        </a:spcBef>
                      </a:pPr>
                      <a:r>
                        <a:rPr sz="1100" b="1" dirty="0">
                          <a:solidFill>
                            <a:srgbClr val="231F20"/>
                          </a:solidFill>
                          <a:latin typeface="Times New Roman"/>
                          <a:cs typeface="Times New Roman"/>
                        </a:rPr>
                        <a:t>4</a:t>
                      </a:r>
                      <a:endParaRPr sz="1100">
                        <a:latin typeface="Times New Roman"/>
                        <a:cs typeface="Times New Roman"/>
                      </a:endParaRPr>
                    </a:p>
                  </a:txBody>
                  <a:tcPr marL="0" marR="0" marT="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Mesleki ve Teknik Eğitim Şubesi </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Kalfalık ve ustalık sınavlarının yapılması </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16.07.2025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17.07.2025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6"/>
                  </a:ext>
                </a:extLst>
              </a:tr>
              <a:tr h="752365">
                <a:tc>
                  <a:txBody>
                    <a:bodyPr/>
                    <a:lstStyle/>
                    <a:p>
                      <a:pPr>
                        <a:lnSpc>
                          <a:spcPct val="100000"/>
                        </a:lnSpc>
                        <a:spcBef>
                          <a:spcPts val="35"/>
                        </a:spcBef>
                      </a:pPr>
                      <a:endParaRPr sz="1200">
                        <a:latin typeface="Times New Roman"/>
                        <a:cs typeface="Times New Roman"/>
                      </a:endParaRPr>
                    </a:p>
                    <a:p>
                      <a:pPr marR="8255" algn="ctr">
                        <a:lnSpc>
                          <a:spcPct val="100000"/>
                        </a:lnSpc>
                      </a:pPr>
                      <a:r>
                        <a:rPr sz="1100" b="1" dirty="0">
                          <a:solidFill>
                            <a:srgbClr val="231F20"/>
                          </a:solidFill>
                          <a:latin typeface="Times New Roman"/>
                          <a:cs typeface="Times New Roman"/>
                        </a:rPr>
                        <a:t>5</a:t>
                      </a:r>
                      <a:endParaRPr sz="1100">
                        <a:latin typeface="Times New Roman"/>
                        <a:cs typeface="Times New Roman"/>
                      </a:endParaRPr>
                    </a:p>
                  </a:txBody>
                  <a:tcPr marL="0" marR="0" marT="444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Öğretim Kurumları Şubesi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Times New Roman" panose="02020603050405020304" pitchFamily="18" charset="0"/>
                        </a:rPr>
                        <a:t>Özel Eğitim ve Rehabilitasyon Merkezleri  Kamera Kontrolleri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16.07.2025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31.07.2025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7"/>
                  </a:ext>
                </a:extLst>
              </a:tr>
              <a:tr h="685800">
                <a:tc>
                  <a:txBody>
                    <a:bodyPr/>
                    <a:lstStyle/>
                    <a:p>
                      <a:pPr>
                        <a:lnSpc>
                          <a:spcPct val="100000"/>
                        </a:lnSpc>
                      </a:pPr>
                      <a:endParaRPr sz="1400">
                        <a:latin typeface="Times New Roman"/>
                        <a:cs typeface="Times New Roman"/>
                      </a:endParaRPr>
                    </a:p>
                    <a:p>
                      <a:pPr>
                        <a:lnSpc>
                          <a:spcPct val="100000"/>
                        </a:lnSpc>
                        <a:spcBef>
                          <a:spcPts val="20"/>
                        </a:spcBef>
                      </a:pPr>
                      <a:endParaRPr sz="1900">
                        <a:latin typeface="Times New Roman"/>
                        <a:cs typeface="Times New Roman"/>
                      </a:endParaRPr>
                    </a:p>
                    <a:p>
                      <a:pPr marR="8255" algn="ctr">
                        <a:lnSpc>
                          <a:spcPct val="100000"/>
                        </a:lnSpc>
                      </a:pPr>
                      <a:r>
                        <a:rPr sz="1100" b="1" dirty="0">
                          <a:solidFill>
                            <a:srgbClr val="231F20"/>
                          </a:solidFill>
                          <a:latin typeface="Times New Roman"/>
                          <a:cs typeface="Times New Roman"/>
                        </a:rPr>
                        <a:t>6</a:t>
                      </a:r>
                      <a:endParaRPr sz="1100">
                        <a:latin typeface="Times New Roman"/>
                        <a:cs typeface="Times New Roman"/>
                      </a:endParaRPr>
                    </a:p>
                  </a:txBody>
                  <a:tcPr marL="0" marR="0" marT="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Öğretim Kurumları Şubesi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Trafik Genel Eğitim Planı Raporunun Bakanlığa gönderilmesi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16.07.2025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31.07.2025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08"/>
                  </a:ext>
                </a:extLst>
              </a:tr>
              <a:tr h="914400">
                <a:tc>
                  <a:txBody>
                    <a:bodyPr/>
                    <a:lstStyle/>
                    <a:p>
                      <a:pPr>
                        <a:lnSpc>
                          <a:spcPct val="100000"/>
                        </a:lnSpc>
                        <a:spcBef>
                          <a:spcPts val="35"/>
                        </a:spcBef>
                      </a:pPr>
                      <a:endParaRPr sz="1200">
                        <a:latin typeface="Times New Roman"/>
                        <a:cs typeface="Times New Roman"/>
                      </a:endParaRPr>
                    </a:p>
                    <a:p>
                      <a:pPr marR="8255" algn="ctr">
                        <a:lnSpc>
                          <a:spcPct val="100000"/>
                        </a:lnSpc>
                      </a:pPr>
                      <a:r>
                        <a:rPr sz="1100" b="1" dirty="0">
                          <a:solidFill>
                            <a:srgbClr val="231F20"/>
                          </a:solidFill>
                          <a:latin typeface="Times New Roman"/>
                          <a:cs typeface="Times New Roman"/>
                        </a:rPr>
                        <a:t>7</a:t>
                      </a:r>
                      <a:endParaRPr sz="1100">
                        <a:latin typeface="Times New Roman"/>
                        <a:cs typeface="Times New Roman"/>
                      </a:endParaRPr>
                    </a:p>
                  </a:txBody>
                  <a:tcPr marL="0" marR="0" marT="444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Öğretim Kurumları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Eğitim ve Rehabilitasyon Merkezleri  ödemelerinin yapılması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16.07.2025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31.07.2025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9"/>
                  </a:ext>
                </a:extLst>
              </a:tr>
              <a:tr h="337303">
                <a:tc>
                  <a:txBody>
                    <a:bodyPr/>
                    <a:lstStyle/>
                    <a:p>
                      <a:pPr>
                        <a:lnSpc>
                          <a:spcPct val="100000"/>
                        </a:lnSpc>
                        <a:spcBef>
                          <a:spcPts val="40"/>
                        </a:spcBef>
                      </a:pPr>
                      <a:endParaRPr sz="1200">
                        <a:latin typeface="Times New Roman"/>
                        <a:cs typeface="Times New Roman"/>
                      </a:endParaRPr>
                    </a:p>
                    <a:p>
                      <a:pPr marR="8255" algn="ctr">
                        <a:lnSpc>
                          <a:spcPct val="100000"/>
                        </a:lnSpc>
                      </a:pPr>
                      <a:r>
                        <a:rPr sz="1100" b="1" dirty="0">
                          <a:solidFill>
                            <a:srgbClr val="231F20"/>
                          </a:solidFill>
                          <a:latin typeface="Times New Roman"/>
                          <a:cs typeface="Times New Roman"/>
                        </a:rPr>
                        <a:t>8</a:t>
                      </a:r>
                      <a:endParaRPr sz="1100">
                        <a:latin typeface="Times New Roman"/>
                        <a:cs typeface="Times New Roman"/>
                      </a:endParaRPr>
                    </a:p>
                  </a:txBody>
                  <a:tcPr marL="0" marR="0" marT="508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Ölçme Değerlendirme Sınav Hizmetleri Şubesi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Açık Öğretim Ortaokulu III. Dönem Sınavı </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19.07.2025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19.07.2025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10"/>
                  </a:ext>
                </a:extLst>
              </a:tr>
              <a:tr h="636058">
                <a:tc>
                  <a:txBody>
                    <a:bodyPr/>
                    <a:lstStyle/>
                    <a:p>
                      <a:pPr>
                        <a:lnSpc>
                          <a:spcPct val="100000"/>
                        </a:lnSpc>
                      </a:pPr>
                      <a:endParaRPr sz="1400">
                        <a:latin typeface="Times New Roman"/>
                        <a:cs typeface="Times New Roman"/>
                      </a:endParaRPr>
                    </a:p>
                    <a:p>
                      <a:pPr>
                        <a:lnSpc>
                          <a:spcPct val="100000"/>
                        </a:lnSpc>
                        <a:spcBef>
                          <a:spcPts val="25"/>
                        </a:spcBef>
                      </a:pPr>
                      <a:endParaRPr sz="1900">
                        <a:latin typeface="Times New Roman"/>
                        <a:cs typeface="Times New Roman"/>
                      </a:endParaRPr>
                    </a:p>
                    <a:p>
                      <a:pPr marR="8255" algn="ctr">
                        <a:lnSpc>
                          <a:spcPct val="100000"/>
                        </a:lnSpc>
                      </a:pPr>
                      <a:r>
                        <a:rPr sz="1100" b="1" dirty="0">
                          <a:solidFill>
                            <a:srgbClr val="231F20"/>
                          </a:solidFill>
                          <a:latin typeface="Times New Roman"/>
                          <a:cs typeface="Times New Roman"/>
                        </a:rPr>
                        <a:t>9</a:t>
                      </a:r>
                      <a:endParaRPr sz="1100">
                        <a:latin typeface="Times New Roman"/>
                        <a:cs typeface="Times New Roman"/>
                      </a:endParaRPr>
                    </a:p>
                  </a:txBody>
                  <a:tcPr marL="0" marR="0" marT="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Ölçme Değerlendirme Sınav Hizmetleri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Açık Öğretim Lisesi, Açık Öğretim İmam Hatip Lisesi ve Mesleki Açık Öğretim Lisesi - III. Dönem Sınavı </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19.07.2025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19.07.2025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1"/>
                  </a:ext>
                </a:extLst>
              </a:tr>
              <a:tr h="412594">
                <a:tc>
                  <a:txBody>
                    <a:bodyPr/>
                    <a:lstStyle/>
                    <a:p>
                      <a:pPr>
                        <a:lnSpc>
                          <a:spcPct val="100000"/>
                        </a:lnSpc>
                        <a:spcBef>
                          <a:spcPts val="5"/>
                        </a:spcBef>
                      </a:pPr>
                      <a:endParaRPr sz="1750">
                        <a:latin typeface="Times New Roman"/>
                        <a:cs typeface="Times New Roman"/>
                      </a:endParaRPr>
                    </a:p>
                    <a:p>
                      <a:pPr marR="8255" algn="ctr">
                        <a:lnSpc>
                          <a:spcPct val="100000"/>
                        </a:lnSpc>
                        <a:spcBef>
                          <a:spcPts val="5"/>
                        </a:spcBef>
                      </a:pPr>
                      <a:r>
                        <a:rPr sz="1100" b="1" spc="5" dirty="0">
                          <a:solidFill>
                            <a:srgbClr val="231F20"/>
                          </a:solidFill>
                          <a:latin typeface="Times New Roman"/>
                          <a:cs typeface="Times New Roman"/>
                        </a:rPr>
                        <a:t>10</a:t>
                      </a:r>
                      <a:endParaRPr sz="1100">
                        <a:latin typeface="Times New Roman"/>
                        <a:cs typeface="Times New Roman"/>
                      </a:endParaRPr>
                    </a:p>
                  </a:txBody>
                  <a:tcPr marL="0" marR="0" marT="63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Strateji Geliştirme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Meclis aracılığıyla ilçelere ödenek aktarımın sağlanması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25.07.2025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dirty="0">
                          <a:solidFill>
                            <a:srgbClr val="000000"/>
                          </a:solidFill>
                          <a:effectLst/>
                          <a:latin typeface="Times New Roman" panose="02020603050405020304" pitchFamily="18" charset="0"/>
                        </a:rPr>
                        <a:t>31.07.2025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2"/>
                  </a:ext>
                </a:extLst>
              </a:tr>
              <a:tr h="413197">
                <a:tc>
                  <a:txBody>
                    <a:bodyPr/>
                    <a:lstStyle/>
                    <a:p>
                      <a:pPr>
                        <a:lnSpc>
                          <a:spcPct val="100000"/>
                        </a:lnSpc>
                        <a:spcBef>
                          <a:spcPts val="10"/>
                        </a:spcBef>
                      </a:pPr>
                      <a:endParaRPr sz="1750">
                        <a:latin typeface="Times New Roman"/>
                        <a:cs typeface="Times New Roman"/>
                      </a:endParaRPr>
                    </a:p>
                    <a:p>
                      <a:pPr marR="8255" algn="ctr">
                        <a:lnSpc>
                          <a:spcPct val="100000"/>
                        </a:lnSpc>
                      </a:pPr>
                      <a:r>
                        <a:rPr sz="1100" b="1" spc="5" dirty="0">
                          <a:solidFill>
                            <a:srgbClr val="231F20"/>
                          </a:solidFill>
                          <a:latin typeface="Times New Roman"/>
                          <a:cs typeface="Times New Roman"/>
                        </a:rPr>
                        <a:t>11</a:t>
                      </a:r>
                      <a:endParaRPr sz="1100">
                        <a:latin typeface="Times New Roman"/>
                        <a:cs typeface="Times New Roman"/>
                      </a:endParaRPr>
                    </a:p>
                  </a:txBody>
                  <a:tcPr marL="0" marR="0" marT="127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marL="35560" marR="97155">
                        <a:lnSpc>
                          <a:spcPts val="1200"/>
                        </a:lnSpc>
                        <a:spcBef>
                          <a:spcPts val="360"/>
                        </a:spcBef>
                      </a:pPr>
                      <a:endParaRPr sz="1100" dirty="0">
                        <a:latin typeface="Times New Roman"/>
                        <a:cs typeface="Times New Roman"/>
                      </a:endParaRPr>
                    </a:p>
                  </a:txBody>
                  <a:tcPr marL="0" marR="0" marB="0">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nSpc>
                          <a:spcPct val="100000"/>
                        </a:lnSpc>
                        <a:spcBef>
                          <a:spcPts val="10"/>
                        </a:spcBef>
                      </a:pPr>
                      <a:endParaRPr sz="1100" dirty="0">
                        <a:latin typeface="Times New Roman"/>
                        <a:cs typeface="Times New Roman"/>
                      </a:endParaRPr>
                    </a:p>
                  </a:txBody>
                  <a:tcPr marL="0" marR="0" marT="1270" marB="0">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ctr">
                        <a:lnSpc>
                          <a:spcPct val="100000"/>
                        </a:lnSpc>
                        <a:spcBef>
                          <a:spcPts val="10"/>
                        </a:spcBef>
                      </a:pPr>
                      <a:endParaRPr sz="1100" dirty="0">
                        <a:latin typeface="Times New Roman"/>
                        <a:cs typeface="Times New Roman"/>
                      </a:endParaRPr>
                    </a:p>
                  </a:txBody>
                  <a:tcPr marL="0" marR="0" marT="1270" marB="0">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ctr">
                        <a:lnSpc>
                          <a:spcPct val="100000"/>
                        </a:lnSpc>
                        <a:spcBef>
                          <a:spcPts val="10"/>
                        </a:spcBef>
                      </a:pPr>
                      <a:endParaRPr sz="1100" dirty="0">
                        <a:latin typeface="Times New Roman"/>
                        <a:cs typeface="Times New Roman"/>
                      </a:endParaRPr>
                    </a:p>
                  </a:txBody>
                  <a:tcPr marL="0" marR="0" marT="1270" marB="0">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13"/>
                  </a:ext>
                </a:extLst>
              </a:tr>
            </a:tbl>
          </a:graphicData>
        </a:graphic>
      </p:graphicFrame>
      <p:sp>
        <p:nvSpPr>
          <p:cNvPr id="3" name="Dikdörtgen 2"/>
          <p:cNvSpPr/>
          <p:nvPr/>
        </p:nvSpPr>
        <p:spPr>
          <a:xfrm>
            <a:off x="3206750" y="9372600"/>
            <a:ext cx="609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41</a:t>
            </a:r>
          </a:p>
        </p:txBody>
      </p:sp>
    </p:spTree>
    <p:extLst>
      <p:ext uri="{BB962C8B-B14F-4D97-AF65-F5344CB8AC3E}">
        <p14:creationId xmlns:p14="http://schemas.microsoft.com/office/powerpoint/2010/main" val="30472641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46388" y="2192853"/>
            <a:ext cx="4527550" cy="1753300"/>
          </a:xfrm>
          <a:prstGeom prst="rect">
            <a:avLst/>
          </a:prstGeom>
        </p:spPr>
        <p:txBody>
          <a:bodyPr vert="horz" wrap="square" lIns="0" tIns="12700" rIns="0" bIns="0" rtlCol="0">
            <a:spAutoFit/>
          </a:bodyPr>
          <a:lstStyle/>
          <a:p>
            <a:pPr marL="472440" marR="5080" indent="-460375" algn="ctr">
              <a:lnSpc>
                <a:spcPct val="130000"/>
              </a:lnSpc>
              <a:spcBef>
                <a:spcPts val="100"/>
              </a:spcBef>
            </a:pPr>
            <a:r>
              <a:rPr lang="tr-TR" sz="2900" spc="-200" dirty="0">
                <a:solidFill>
                  <a:srgbClr val="FFFFFF"/>
                </a:solidFill>
              </a:rPr>
              <a:t>   </a:t>
            </a:r>
            <a:r>
              <a:rPr sz="2900" spc="-200" dirty="0">
                <a:solidFill>
                  <a:srgbClr val="FFFFFF"/>
                </a:solidFill>
              </a:rPr>
              <a:t>M</a:t>
            </a:r>
            <a:r>
              <a:rPr sz="2900" spc="-140" dirty="0">
                <a:solidFill>
                  <a:srgbClr val="FFFFFF"/>
                </a:solidFill>
              </a:rPr>
              <a:t>İLLÎ</a:t>
            </a:r>
            <a:r>
              <a:rPr sz="2900" spc="-195" dirty="0">
                <a:solidFill>
                  <a:srgbClr val="FFFFFF"/>
                </a:solidFill>
              </a:rPr>
              <a:t> </a:t>
            </a:r>
            <a:r>
              <a:rPr sz="2900" spc="-215" dirty="0">
                <a:solidFill>
                  <a:srgbClr val="FFFFFF"/>
                </a:solidFill>
              </a:rPr>
              <a:t>E</a:t>
            </a:r>
            <a:r>
              <a:rPr lang="tr-TR" sz="2900" spc="114" dirty="0">
                <a:solidFill>
                  <a:srgbClr val="FFFFFF"/>
                </a:solidFill>
              </a:rPr>
              <a:t>Ğ</a:t>
            </a:r>
            <a:r>
              <a:rPr sz="2900" spc="114" dirty="0">
                <a:solidFill>
                  <a:srgbClr val="FFFFFF"/>
                </a:solidFill>
              </a:rPr>
              <a:t>İT</a:t>
            </a:r>
            <a:r>
              <a:rPr sz="2900" spc="140" dirty="0">
                <a:solidFill>
                  <a:srgbClr val="FFFFFF"/>
                </a:solidFill>
              </a:rPr>
              <a:t>İ</a:t>
            </a:r>
            <a:r>
              <a:rPr sz="2900" spc="-225" dirty="0">
                <a:solidFill>
                  <a:srgbClr val="FFFFFF"/>
                </a:solidFill>
              </a:rPr>
              <a:t>M</a:t>
            </a:r>
            <a:r>
              <a:rPr sz="2900" spc="-195" dirty="0">
                <a:solidFill>
                  <a:srgbClr val="FFFFFF"/>
                </a:solidFill>
              </a:rPr>
              <a:t> </a:t>
            </a:r>
            <a:r>
              <a:rPr lang="tr-TR" sz="2900" spc="-130" dirty="0">
                <a:solidFill>
                  <a:srgbClr val="FFFFFF"/>
                </a:solidFill>
              </a:rPr>
              <a:t> MÜDÜRLÜĞÜ</a:t>
            </a:r>
            <a:r>
              <a:rPr sz="2900" spc="40" dirty="0">
                <a:solidFill>
                  <a:srgbClr val="FFFFFF"/>
                </a:solidFill>
              </a:rPr>
              <a:t> </a:t>
            </a:r>
            <a:r>
              <a:rPr sz="2900" spc="70" dirty="0">
                <a:solidFill>
                  <a:srgbClr val="FFFFFF"/>
                </a:solidFill>
              </a:rPr>
              <a:t>202</a:t>
            </a:r>
            <a:r>
              <a:rPr lang="tr-TR" sz="2900" spc="70" dirty="0">
                <a:solidFill>
                  <a:srgbClr val="FFFFFF"/>
                </a:solidFill>
              </a:rPr>
              <a:t>5</a:t>
            </a:r>
            <a:r>
              <a:rPr sz="2900" spc="-195" dirty="0">
                <a:solidFill>
                  <a:srgbClr val="FFFFFF"/>
                </a:solidFill>
              </a:rPr>
              <a:t> </a:t>
            </a:r>
            <a:r>
              <a:rPr sz="2900" spc="-170" dirty="0">
                <a:solidFill>
                  <a:srgbClr val="FFFFFF"/>
                </a:solidFill>
              </a:rPr>
              <a:t>YILI</a:t>
            </a:r>
            <a:r>
              <a:rPr sz="2900" spc="-195" dirty="0">
                <a:solidFill>
                  <a:srgbClr val="FFFFFF"/>
                </a:solidFill>
              </a:rPr>
              <a:t> </a:t>
            </a:r>
            <a:r>
              <a:rPr sz="2900" spc="-80" dirty="0">
                <a:solidFill>
                  <a:srgbClr val="FFFFFF"/>
                </a:solidFill>
              </a:rPr>
              <a:t>İŞ</a:t>
            </a:r>
            <a:r>
              <a:rPr sz="2900" spc="-195" dirty="0">
                <a:solidFill>
                  <a:srgbClr val="FFFFFF"/>
                </a:solidFill>
              </a:rPr>
              <a:t> </a:t>
            </a:r>
            <a:r>
              <a:rPr sz="2900" spc="-235" dirty="0">
                <a:solidFill>
                  <a:srgbClr val="FFFFFF"/>
                </a:solidFill>
              </a:rPr>
              <a:t>T</a:t>
            </a:r>
            <a:r>
              <a:rPr sz="2900" spc="-200" dirty="0">
                <a:solidFill>
                  <a:srgbClr val="FFFFFF"/>
                </a:solidFill>
              </a:rPr>
              <a:t>A</a:t>
            </a:r>
            <a:r>
              <a:rPr sz="2900" spc="-180" dirty="0">
                <a:solidFill>
                  <a:srgbClr val="FFFFFF"/>
                </a:solidFill>
              </a:rPr>
              <a:t>KV</a:t>
            </a:r>
            <a:r>
              <a:rPr sz="2900" spc="-40" dirty="0">
                <a:solidFill>
                  <a:srgbClr val="FFFFFF"/>
                </a:solidFill>
              </a:rPr>
              <a:t>İ</a:t>
            </a:r>
            <a:r>
              <a:rPr sz="2900" spc="-200" dirty="0">
                <a:solidFill>
                  <a:srgbClr val="FFFFFF"/>
                </a:solidFill>
              </a:rPr>
              <a:t>M</a:t>
            </a:r>
            <a:r>
              <a:rPr sz="2900" spc="-40" dirty="0">
                <a:solidFill>
                  <a:srgbClr val="FFFFFF"/>
                </a:solidFill>
              </a:rPr>
              <a:t>İ</a:t>
            </a:r>
            <a:endParaRPr sz="2900" dirty="0"/>
          </a:p>
        </p:txBody>
      </p:sp>
      <p:sp>
        <p:nvSpPr>
          <p:cNvPr id="32" name="object 32"/>
          <p:cNvSpPr txBox="1"/>
          <p:nvPr/>
        </p:nvSpPr>
        <p:spPr>
          <a:xfrm>
            <a:off x="720001" y="4824006"/>
            <a:ext cx="5580380" cy="418063"/>
          </a:xfrm>
          <a:prstGeom prst="rect">
            <a:avLst/>
          </a:prstGeom>
          <a:ln w="25400">
            <a:solidFill>
              <a:srgbClr val="981B22"/>
            </a:solidFill>
          </a:ln>
        </p:spPr>
        <p:txBody>
          <a:bodyPr vert="horz" wrap="square" lIns="0" tIns="33020" rIns="0" bIns="0" rtlCol="0">
            <a:spAutoFit/>
          </a:bodyPr>
          <a:lstStyle/>
          <a:p>
            <a:pPr marL="3020060">
              <a:lnSpc>
                <a:spcPct val="100000"/>
              </a:lnSpc>
              <a:spcBef>
                <a:spcPts val="260"/>
              </a:spcBef>
            </a:pPr>
            <a:r>
              <a:rPr sz="2300" b="1" spc="-40" dirty="0">
                <a:solidFill>
                  <a:srgbClr val="981B22"/>
                </a:solidFill>
                <a:latin typeface="Times New Roman"/>
                <a:cs typeface="Times New Roman"/>
              </a:rPr>
              <a:t>A</a:t>
            </a:r>
            <a:r>
              <a:rPr lang="tr-TR" sz="2300" b="1" spc="-40" dirty="0">
                <a:solidFill>
                  <a:srgbClr val="981B22"/>
                </a:solidFill>
                <a:latin typeface="Times New Roman"/>
                <a:cs typeface="Times New Roman"/>
              </a:rPr>
              <a:t>Ğ</a:t>
            </a:r>
            <a:r>
              <a:rPr sz="2300" b="1" spc="-40" dirty="0">
                <a:solidFill>
                  <a:srgbClr val="981B22"/>
                </a:solidFill>
                <a:latin typeface="Times New Roman"/>
                <a:cs typeface="Times New Roman"/>
              </a:rPr>
              <a:t>USTOS</a:t>
            </a:r>
            <a:r>
              <a:rPr sz="2300" b="1" spc="160" dirty="0">
                <a:solidFill>
                  <a:srgbClr val="981B22"/>
                </a:solidFill>
                <a:latin typeface="Times New Roman"/>
                <a:cs typeface="Times New Roman"/>
              </a:rPr>
              <a:t> </a:t>
            </a:r>
            <a:r>
              <a:rPr sz="2500" b="1" spc="20" dirty="0">
                <a:solidFill>
                  <a:srgbClr val="981B22"/>
                </a:solidFill>
                <a:latin typeface="Times New Roman"/>
                <a:cs typeface="Times New Roman"/>
              </a:rPr>
              <a:t>202</a:t>
            </a:r>
            <a:r>
              <a:rPr lang="tr-TR" sz="2500" b="1" spc="20" dirty="0">
                <a:solidFill>
                  <a:srgbClr val="981B22"/>
                </a:solidFill>
                <a:latin typeface="Times New Roman"/>
                <a:cs typeface="Times New Roman"/>
              </a:rPr>
              <a:t>5</a:t>
            </a:r>
            <a:endParaRPr sz="2500" dirty="0">
              <a:latin typeface="Times New Roman"/>
              <a:cs typeface="Times New Roman"/>
            </a:endParaRPr>
          </a:p>
        </p:txBody>
      </p:sp>
      <p:sp>
        <p:nvSpPr>
          <p:cNvPr id="33" name="object 33"/>
          <p:cNvSpPr txBox="1">
            <a:spLocks noGrp="1"/>
          </p:cNvSpPr>
          <p:nvPr>
            <p:ph type="sldNum" sz="quarter" idx="7"/>
          </p:nvPr>
        </p:nvSpPr>
        <p:spPr>
          <a:xfrm>
            <a:off x="3372154" y="9390716"/>
            <a:ext cx="276225" cy="166712"/>
          </a:xfrm>
          <a:prstGeom prst="rect">
            <a:avLst/>
          </a:prstGeom>
        </p:spPr>
        <p:txBody>
          <a:bodyPr vert="horz" wrap="square" lIns="0" tIns="0" rIns="0" bIns="0" rtlCol="0">
            <a:spAutoFit/>
          </a:bodyPr>
          <a:lstStyle/>
          <a:p>
            <a:pPr marL="38100">
              <a:lnSpc>
                <a:spcPts val="1290"/>
              </a:lnSpc>
            </a:pPr>
            <a:r>
              <a:rPr lang="tr-TR" spc="-30" dirty="0"/>
              <a:t>….</a:t>
            </a:r>
            <a:endParaRPr spc="-30" dirty="0"/>
          </a:p>
        </p:txBody>
      </p:sp>
      <p:pic>
        <p:nvPicPr>
          <p:cNvPr id="34" name="Resim 33"/>
          <p:cNvPicPr>
            <a:picLocks noChangeAspect="1"/>
          </p:cNvPicPr>
          <p:nvPr/>
        </p:nvPicPr>
        <p:blipFill>
          <a:blip r:embed="rId2"/>
          <a:stretch>
            <a:fillRect/>
          </a:stretch>
        </p:blipFill>
        <p:spPr>
          <a:xfrm>
            <a:off x="844550" y="5349670"/>
            <a:ext cx="5562600" cy="3489530"/>
          </a:xfrm>
          <a:prstGeom prst="rect">
            <a:avLst/>
          </a:prstGeom>
        </p:spPr>
      </p:pic>
      <p:sp>
        <p:nvSpPr>
          <p:cNvPr id="6" name="Dikdörtgen 5"/>
          <p:cNvSpPr/>
          <p:nvPr/>
        </p:nvSpPr>
        <p:spPr>
          <a:xfrm>
            <a:off x="3206750" y="9372600"/>
            <a:ext cx="609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42</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1573065004"/>
              </p:ext>
            </p:extLst>
          </p:nvPr>
        </p:nvGraphicFramePr>
        <p:xfrm>
          <a:off x="234950" y="152397"/>
          <a:ext cx="6553200" cy="9275407"/>
        </p:xfrm>
        <a:graphic>
          <a:graphicData uri="http://schemas.openxmlformats.org/drawingml/2006/table">
            <a:tbl>
              <a:tblPr firstRow="1" bandRow="1">
                <a:tableStyleId>{2D5ABB26-0587-4C30-8999-92F81FD0307C}</a:tableStyleId>
              </a:tblPr>
              <a:tblGrid>
                <a:gridCol w="593682">
                  <a:extLst>
                    <a:ext uri="{9D8B030D-6E8A-4147-A177-3AD203B41FA5}">
                      <a16:colId xmlns:a16="http://schemas.microsoft.com/office/drawing/2014/main" val="20000"/>
                    </a:ext>
                  </a:extLst>
                </a:gridCol>
                <a:gridCol w="1431742">
                  <a:extLst>
                    <a:ext uri="{9D8B030D-6E8A-4147-A177-3AD203B41FA5}">
                      <a16:colId xmlns:a16="http://schemas.microsoft.com/office/drawing/2014/main" val="20001"/>
                    </a:ext>
                  </a:extLst>
                </a:gridCol>
                <a:gridCol w="2836532">
                  <a:extLst>
                    <a:ext uri="{9D8B030D-6E8A-4147-A177-3AD203B41FA5}">
                      <a16:colId xmlns:a16="http://schemas.microsoft.com/office/drawing/2014/main" val="20002"/>
                    </a:ext>
                  </a:extLst>
                </a:gridCol>
                <a:gridCol w="845622">
                  <a:extLst>
                    <a:ext uri="{9D8B030D-6E8A-4147-A177-3AD203B41FA5}">
                      <a16:colId xmlns:a16="http://schemas.microsoft.com/office/drawing/2014/main" val="20003"/>
                    </a:ext>
                  </a:extLst>
                </a:gridCol>
                <a:gridCol w="845622">
                  <a:extLst>
                    <a:ext uri="{9D8B030D-6E8A-4147-A177-3AD203B41FA5}">
                      <a16:colId xmlns:a16="http://schemas.microsoft.com/office/drawing/2014/main" val="20004"/>
                    </a:ext>
                  </a:extLst>
                </a:gridCol>
              </a:tblGrid>
              <a:tr h="299754">
                <a:tc gridSpan="5">
                  <a:txBody>
                    <a:bodyPr/>
                    <a:lstStyle/>
                    <a:p>
                      <a:pPr marL="1270" algn="ctr">
                        <a:lnSpc>
                          <a:spcPct val="100000"/>
                        </a:lnSpc>
                        <a:spcBef>
                          <a:spcPts val="340"/>
                        </a:spcBef>
                      </a:pPr>
                      <a:r>
                        <a:rPr sz="1200" b="1" spc="-20" dirty="0">
                          <a:solidFill>
                            <a:srgbClr val="FFFFFF"/>
                          </a:solidFill>
                          <a:latin typeface="Times New Roman"/>
                          <a:cs typeface="Times New Roman"/>
                        </a:rPr>
                        <a:t>AŠUSTOS</a:t>
                      </a:r>
                      <a:endParaRPr sz="1200" dirty="0">
                        <a:latin typeface="Times New Roman"/>
                        <a:cs typeface="Times New Roman"/>
                      </a:endParaRPr>
                    </a:p>
                  </a:txBody>
                  <a:tcPr marL="0" marR="0" marT="4318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solidFill>
                      <a:srgbClr val="8F232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65687">
                <a:tc rowSpan="2">
                  <a:txBody>
                    <a:bodyPr/>
                    <a:lstStyle/>
                    <a:p>
                      <a:pPr marL="76835" marR="24765" indent="-44450">
                        <a:lnSpc>
                          <a:spcPts val="1200"/>
                        </a:lnSpc>
                        <a:spcBef>
                          <a:spcPts val="819"/>
                        </a:spcBef>
                      </a:pPr>
                      <a:r>
                        <a:rPr sz="1100" b="1" dirty="0">
                          <a:solidFill>
                            <a:srgbClr val="231F20"/>
                          </a:solidFill>
                          <a:latin typeface="Times New Roman"/>
                          <a:cs typeface="Times New Roman"/>
                        </a:rPr>
                        <a:t>SIRA  </a:t>
                      </a:r>
                      <a:r>
                        <a:rPr sz="1100" b="1" spc="-20" dirty="0">
                          <a:solidFill>
                            <a:srgbClr val="231F20"/>
                          </a:solidFill>
                          <a:latin typeface="Times New Roman"/>
                          <a:cs typeface="Times New Roman"/>
                        </a:rPr>
                        <a:t>NO</a:t>
                      </a:r>
                      <a:endParaRPr sz="1100">
                        <a:latin typeface="Times New Roman"/>
                        <a:cs typeface="Times New Roman"/>
                      </a:endParaRPr>
                    </a:p>
                  </a:txBody>
                  <a:tcPr marL="0" marR="0" marT="104139"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rowSpan="2">
                  <a:txBody>
                    <a:bodyPr/>
                    <a:lstStyle/>
                    <a:p>
                      <a:pPr marL="35560" marR="378460">
                        <a:lnSpc>
                          <a:spcPts val="1200"/>
                        </a:lnSpc>
                        <a:spcBef>
                          <a:spcPts val="819"/>
                        </a:spcBef>
                      </a:pPr>
                      <a:r>
                        <a:rPr sz="1100" b="1" dirty="0">
                          <a:solidFill>
                            <a:srgbClr val="231F20"/>
                          </a:solidFill>
                          <a:latin typeface="Times New Roman"/>
                          <a:cs typeface="Times New Roman"/>
                        </a:rPr>
                        <a:t>SO</a:t>
                      </a:r>
                      <a:r>
                        <a:rPr sz="1100" b="1" spc="-10" dirty="0">
                          <a:solidFill>
                            <a:srgbClr val="231F20"/>
                          </a:solidFill>
                          <a:latin typeface="Times New Roman"/>
                          <a:cs typeface="Times New Roman"/>
                        </a:rPr>
                        <a:t>R</a:t>
                      </a:r>
                      <a:r>
                        <a:rPr sz="1100" b="1" spc="15" dirty="0">
                          <a:solidFill>
                            <a:srgbClr val="231F20"/>
                          </a:solidFill>
                          <a:latin typeface="Times New Roman"/>
                          <a:cs typeface="Times New Roman"/>
                        </a:rPr>
                        <a:t>U</a:t>
                      </a:r>
                      <a:r>
                        <a:rPr sz="1100" b="1" spc="5" dirty="0">
                          <a:solidFill>
                            <a:srgbClr val="231F20"/>
                          </a:solidFill>
                          <a:latin typeface="Times New Roman"/>
                          <a:cs typeface="Times New Roman"/>
                        </a:rPr>
                        <a:t>M</a:t>
                      </a:r>
                      <a:r>
                        <a:rPr sz="1100" b="1" spc="-35" dirty="0">
                          <a:solidFill>
                            <a:srgbClr val="231F20"/>
                          </a:solidFill>
                          <a:latin typeface="Times New Roman"/>
                          <a:cs typeface="Times New Roman"/>
                        </a:rPr>
                        <a:t>L</a:t>
                      </a:r>
                      <a:r>
                        <a:rPr sz="1100" b="1" dirty="0">
                          <a:solidFill>
                            <a:srgbClr val="231F20"/>
                          </a:solidFill>
                          <a:latin typeface="Times New Roman"/>
                          <a:cs typeface="Times New Roman"/>
                        </a:rPr>
                        <a:t>U  </a:t>
                      </a:r>
                      <a:r>
                        <a:rPr sz="1100" b="1" spc="-60" dirty="0">
                          <a:solidFill>
                            <a:srgbClr val="231F20"/>
                          </a:solidFill>
                          <a:latin typeface="Times New Roman"/>
                          <a:cs typeface="Times New Roman"/>
                        </a:rPr>
                        <a:t>BİRİM</a:t>
                      </a:r>
                      <a:endParaRPr sz="1100">
                        <a:latin typeface="Times New Roman"/>
                        <a:cs typeface="Times New Roman"/>
                      </a:endParaRPr>
                    </a:p>
                  </a:txBody>
                  <a:tcPr marL="0" marR="0" marT="104139"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rowSpan="2">
                  <a:txBody>
                    <a:bodyPr/>
                    <a:lstStyle/>
                    <a:p>
                      <a:pPr>
                        <a:lnSpc>
                          <a:spcPct val="100000"/>
                        </a:lnSpc>
                        <a:spcBef>
                          <a:spcPts val="15"/>
                        </a:spcBef>
                      </a:pPr>
                      <a:endParaRPr sz="1100" dirty="0">
                        <a:latin typeface="Times New Roman"/>
                        <a:cs typeface="Times New Roman"/>
                      </a:endParaRPr>
                    </a:p>
                    <a:p>
                      <a:pPr algn="ctr">
                        <a:lnSpc>
                          <a:spcPct val="100000"/>
                        </a:lnSpc>
                      </a:pPr>
                      <a:r>
                        <a:rPr sz="1100" b="1" spc="-65" dirty="0">
                          <a:solidFill>
                            <a:srgbClr val="231F20"/>
                          </a:solidFill>
                          <a:latin typeface="Times New Roman"/>
                          <a:cs typeface="Times New Roman"/>
                        </a:rPr>
                        <a:t>F</a:t>
                      </a:r>
                      <a:r>
                        <a:rPr sz="1100" b="1" spc="30" dirty="0">
                          <a:solidFill>
                            <a:srgbClr val="231F20"/>
                          </a:solidFill>
                          <a:latin typeface="Times New Roman"/>
                          <a:cs typeface="Times New Roman"/>
                        </a:rPr>
                        <a:t>A</a:t>
                      </a:r>
                      <a:r>
                        <a:rPr sz="1100" b="1" spc="5" dirty="0">
                          <a:solidFill>
                            <a:srgbClr val="231F20"/>
                          </a:solidFill>
                          <a:latin typeface="Times New Roman"/>
                          <a:cs typeface="Times New Roman"/>
                        </a:rPr>
                        <a:t>A</a:t>
                      </a:r>
                      <a:r>
                        <a:rPr sz="1100" b="1" dirty="0">
                          <a:solidFill>
                            <a:srgbClr val="231F20"/>
                          </a:solidFill>
                          <a:latin typeface="Times New Roman"/>
                          <a:cs typeface="Times New Roman"/>
                        </a:rPr>
                        <a:t>LİY</a:t>
                      </a:r>
                      <a:r>
                        <a:rPr sz="1100" b="1" spc="-30" dirty="0">
                          <a:solidFill>
                            <a:srgbClr val="231F20"/>
                          </a:solidFill>
                          <a:latin typeface="Times New Roman"/>
                          <a:cs typeface="Times New Roman"/>
                        </a:rPr>
                        <a:t>E</a:t>
                      </a:r>
                      <a:r>
                        <a:rPr sz="1100" b="1" dirty="0">
                          <a:solidFill>
                            <a:srgbClr val="231F20"/>
                          </a:solidFill>
                          <a:latin typeface="Times New Roman"/>
                          <a:cs typeface="Times New Roman"/>
                        </a:rPr>
                        <a:t>T</a:t>
                      </a:r>
                      <a:r>
                        <a:rPr sz="1100" b="1" spc="-85" dirty="0">
                          <a:solidFill>
                            <a:srgbClr val="231F20"/>
                          </a:solidFill>
                          <a:latin typeface="Times New Roman"/>
                          <a:cs typeface="Times New Roman"/>
                        </a:rPr>
                        <a:t> </a:t>
                      </a:r>
                      <a:r>
                        <a:rPr sz="1100" b="1" spc="5" dirty="0">
                          <a:solidFill>
                            <a:srgbClr val="231F20"/>
                          </a:solidFill>
                          <a:latin typeface="Times New Roman"/>
                          <a:cs typeface="Times New Roman"/>
                        </a:rPr>
                        <a:t>A</a:t>
                      </a:r>
                      <a:r>
                        <a:rPr sz="1100" b="1" dirty="0">
                          <a:solidFill>
                            <a:srgbClr val="231F20"/>
                          </a:solidFill>
                          <a:latin typeface="Times New Roman"/>
                          <a:cs typeface="Times New Roman"/>
                        </a:rPr>
                        <a:t>DI</a:t>
                      </a:r>
                      <a:endParaRPr sz="1100" dirty="0">
                        <a:latin typeface="Times New Roman"/>
                        <a:cs typeface="Times New Roman"/>
                      </a:endParaRPr>
                    </a:p>
                  </a:txBody>
                  <a:tcPr marL="0" marR="0" marT="1905"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gridSpan="2">
                  <a:txBody>
                    <a:bodyPr/>
                    <a:lstStyle/>
                    <a:p>
                      <a:pPr algn="ctr">
                        <a:lnSpc>
                          <a:spcPct val="100000"/>
                        </a:lnSpc>
                        <a:spcBef>
                          <a:spcPts val="275"/>
                        </a:spcBef>
                      </a:pPr>
                      <a:r>
                        <a:rPr sz="1100" b="1" spc="-65" dirty="0">
                          <a:solidFill>
                            <a:srgbClr val="231F20"/>
                          </a:solidFill>
                          <a:latin typeface="Times New Roman"/>
                          <a:cs typeface="Times New Roman"/>
                        </a:rPr>
                        <a:t>TARİHİ</a:t>
                      </a:r>
                      <a:endParaRPr sz="1100">
                        <a:latin typeface="Times New Roman"/>
                        <a:cs typeface="Times New Roman"/>
                      </a:endParaRPr>
                    </a:p>
                  </a:txBody>
                  <a:tcPr marL="0" marR="0" marT="3492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265687">
                <a:tc vMerge="1">
                  <a:txBody>
                    <a:bodyPr/>
                    <a:lstStyle/>
                    <a:p>
                      <a:endParaRPr/>
                    </a:p>
                  </a:txBody>
                  <a:tcPr marL="0" marR="0" marT="104139"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vMerge="1">
                  <a:txBody>
                    <a:bodyPr/>
                    <a:lstStyle/>
                    <a:p>
                      <a:endParaRPr/>
                    </a:p>
                  </a:txBody>
                  <a:tcPr marL="0" marR="0" marT="104139"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vMerge="1">
                  <a:txBody>
                    <a:bodyPr/>
                    <a:lstStyle/>
                    <a:p>
                      <a:endParaRPr/>
                    </a:p>
                  </a:txBody>
                  <a:tcPr marL="0" marR="0" marT="190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marL="91440">
                        <a:lnSpc>
                          <a:spcPct val="100000"/>
                        </a:lnSpc>
                        <a:spcBef>
                          <a:spcPts val="275"/>
                        </a:spcBef>
                      </a:pPr>
                      <a:r>
                        <a:rPr sz="1100" b="1" spc="-35" dirty="0">
                          <a:solidFill>
                            <a:srgbClr val="231F20"/>
                          </a:solidFill>
                          <a:latin typeface="Times New Roman"/>
                          <a:cs typeface="Times New Roman"/>
                        </a:rPr>
                        <a:t>Başlangıç</a:t>
                      </a:r>
                      <a:endParaRPr sz="1100">
                        <a:latin typeface="Times New Roman"/>
                        <a:cs typeface="Times New Roman"/>
                      </a:endParaRPr>
                    </a:p>
                  </a:txBody>
                  <a:tcPr marL="0" marR="0" marT="34925"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ctr">
                        <a:lnSpc>
                          <a:spcPct val="100000"/>
                        </a:lnSpc>
                        <a:spcBef>
                          <a:spcPts val="275"/>
                        </a:spcBef>
                      </a:pPr>
                      <a:r>
                        <a:rPr sz="1100" b="1" spc="-20" dirty="0">
                          <a:solidFill>
                            <a:srgbClr val="231F20"/>
                          </a:solidFill>
                          <a:latin typeface="Times New Roman"/>
                          <a:cs typeface="Times New Roman"/>
                        </a:rPr>
                        <a:t>Bitiş</a:t>
                      </a:r>
                      <a:endParaRPr sz="1100">
                        <a:latin typeface="Times New Roman"/>
                        <a:cs typeface="Times New Roman"/>
                      </a:endParaRPr>
                    </a:p>
                  </a:txBody>
                  <a:tcPr marL="0" marR="0" marT="34925"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2"/>
                  </a:ext>
                </a:extLst>
              </a:tr>
              <a:tr h="565698">
                <a:tc>
                  <a:txBody>
                    <a:bodyPr/>
                    <a:lstStyle/>
                    <a:p>
                      <a:pPr>
                        <a:lnSpc>
                          <a:spcPct val="100000"/>
                        </a:lnSpc>
                        <a:spcBef>
                          <a:spcPts val="30"/>
                        </a:spcBef>
                      </a:pPr>
                      <a:endParaRPr sz="1200">
                        <a:latin typeface="Times New Roman"/>
                        <a:cs typeface="Times New Roman"/>
                      </a:endParaRPr>
                    </a:p>
                    <a:p>
                      <a:pPr marR="8890" algn="ctr">
                        <a:lnSpc>
                          <a:spcPct val="100000"/>
                        </a:lnSpc>
                      </a:pPr>
                      <a:r>
                        <a:rPr sz="1100" b="1" dirty="0">
                          <a:solidFill>
                            <a:srgbClr val="231F20"/>
                          </a:solidFill>
                          <a:latin typeface="Times New Roman"/>
                          <a:cs typeface="Times New Roman"/>
                        </a:rPr>
                        <a:t>1</a:t>
                      </a:r>
                      <a:endParaRPr sz="1100">
                        <a:latin typeface="Times New Roman"/>
                        <a:cs typeface="Times New Roman"/>
                      </a:endParaRPr>
                    </a:p>
                  </a:txBody>
                  <a:tcPr marL="0" marR="0" marT="381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Personel Şubesi (Atama)</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Ağustos Yaz Tatili Öğretmenlerin Mazerete Bağlı Yer Değiştirme Duyurusu Kapsamında İş Ve İşlemlerin Yapılması </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1.08.2025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20.08.2025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3"/>
                  </a:ext>
                </a:extLst>
              </a:tr>
              <a:tr h="407078">
                <a:tc>
                  <a:txBody>
                    <a:bodyPr/>
                    <a:lstStyle/>
                    <a:p>
                      <a:pPr marR="8890" algn="ctr">
                        <a:lnSpc>
                          <a:spcPct val="100000"/>
                        </a:lnSpc>
                        <a:spcBef>
                          <a:spcPts val="810"/>
                        </a:spcBef>
                      </a:pPr>
                      <a:r>
                        <a:rPr sz="1100" b="1" dirty="0">
                          <a:solidFill>
                            <a:srgbClr val="231F20"/>
                          </a:solidFill>
                          <a:latin typeface="Times New Roman"/>
                          <a:cs typeface="Times New Roman"/>
                        </a:rPr>
                        <a:t>2</a:t>
                      </a:r>
                      <a:endParaRPr sz="1100">
                        <a:latin typeface="Times New Roman"/>
                        <a:cs typeface="Times New Roman"/>
                      </a:endParaRPr>
                    </a:p>
                  </a:txBody>
                  <a:tcPr marL="0" marR="0" marT="10287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Hayat Boyu Öğrenme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Calibri" panose="020F0502020204030204" pitchFamily="34" charset="0"/>
                        </a:rPr>
                        <a:t>Ücretli Usta öğreticilerin Başvurularının Halk Eğitimi Merkezince Alınması Değerlendirilmesi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1.08.2025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31.08.2025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4"/>
                  </a:ext>
                </a:extLst>
              </a:tr>
              <a:tr h="724316">
                <a:tc>
                  <a:txBody>
                    <a:bodyPr/>
                    <a:lstStyle/>
                    <a:p>
                      <a:pPr>
                        <a:lnSpc>
                          <a:spcPct val="100000"/>
                        </a:lnSpc>
                      </a:pPr>
                      <a:endParaRPr sz="1750">
                        <a:latin typeface="Times New Roman"/>
                        <a:cs typeface="Times New Roman"/>
                      </a:endParaRPr>
                    </a:p>
                    <a:p>
                      <a:pPr marR="8890" algn="ctr">
                        <a:lnSpc>
                          <a:spcPct val="100000"/>
                        </a:lnSpc>
                      </a:pPr>
                      <a:r>
                        <a:rPr sz="1100" b="1" dirty="0">
                          <a:solidFill>
                            <a:srgbClr val="231F20"/>
                          </a:solidFill>
                          <a:latin typeface="Times New Roman"/>
                          <a:cs typeface="Times New Roman"/>
                        </a:rPr>
                        <a:t>3</a:t>
                      </a:r>
                      <a:endParaRPr sz="1100">
                        <a:latin typeface="Times New Roman"/>
                        <a:cs typeface="Times New Roman"/>
                      </a:endParaRPr>
                    </a:p>
                  </a:txBody>
                  <a:tcPr marL="0" marR="0" marT="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Öğretmen Yetiştirme Ve Geliştirme Şubesi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Cumhurbaşkanlığı İletişim Kapısı Üzerinden Ulusal Staj Çalışmalarının Yapılması</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1.08.2025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31.08.2025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5"/>
                  </a:ext>
                </a:extLst>
              </a:tr>
              <a:tr h="724316">
                <a:tc>
                  <a:txBody>
                    <a:bodyPr/>
                    <a:lstStyle/>
                    <a:p>
                      <a:pPr>
                        <a:lnSpc>
                          <a:spcPct val="100000"/>
                        </a:lnSpc>
                      </a:pPr>
                      <a:endParaRPr sz="1750">
                        <a:latin typeface="Times New Roman"/>
                        <a:cs typeface="Times New Roman"/>
                      </a:endParaRPr>
                    </a:p>
                    <a:p>
                      <a:pPr marR="8890" algn="ctr">
                        <a:lnSpc>
                          <a:spcPct val="100000"/>
                        </a:lnSpc>
                        <a:spcBef>
                          <a:spcPts val="5"/>
                        </a:spcBef>
                      </a:pPr>
                      <a:r>
                        <a:rPr sz="1100" b="1" dirty="0">
                          <a:solidFill>
                            <a:srgbClr val="231F20"/>
                          </a:solidFill>
                          <a:latin typeface="Times New Roman"/>
                          <a:cs typeface="Times New Roman"/>
                        </a:rPr>
                        <a:t>4</a:t>
                      </a:r>
                      <a:endParaRPr sz="1100">
                        <a:latin typeface="Times New Roman"/>
                        <a:cs typeface="Times New Roman"/>
                      </a:endParaRPr>
                    </a:p>
                  </a:txBody>
                  <a:tcPr marL="0" marR="0" marT="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Ölçme Değerlendirme Sınav Hizmetleri Şubesi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Okul Tabanlı İzleme Araştırması Açık Uçlu Maddelerin Puanlanması</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1.08.2025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31.08.2025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06"/>
                  </a:ext>
                </a:extLst>
              </a:tr>
              <a:tr h="565697">
                <a:tc>
                  <a:txBody>
                    <a:bodyPr/>
                    <a:lstStyle/>
                    <a:p>
                      <a:pPr>
                        <a:lnSpc>
                          <a:spcPct val="100000"/>
                        </a:lnSpc>
                        <a:spcBef>
                          <a:spcPts val="35"/>
                        </a:spcBef>
                      </a:pPr>
                      <a:endParaRPr sz="1200">
                        <a:latin typeface="Times New Roman"/>
                        <a:cs typeface="Times New Roman"/>
                      </a:endParaRPr>
                    </a:p>
                    <a:p>
                      <a:pPr marR="8890" algn="ctr">
                        <a:lnSpc>
                          <a:spcPct val="100000"/>
                        </a:lnSpc>
                      </a:pPr>
                      <a:r>
                        <a:rPr sz="1100" b="1" dirty="0">
                          <a:solidFill>
                            <a:srgbClr val="231F20"/>
                          </a:solidFill>
                          <a:latin typeface="Times New Roman"/>
                          <a:cs typeface="Times New Roman"/>
                        </a:rPr>
                        <a:t>5</a:t>
                      </a:r>
                      <a:endParaRPr sz="1100">
                        <a:latin typeface="Times New Roman"/>
                        <a:cs typeface="Times New Roman"/>
                      </a:endParaRPr>
                    </a:p>
                  </a:txBody>
                  <a:tcPr marL="0" marR="0" marT="444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Öğretim Kurumları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Özel Motorlu Taşıt Sürücüleri  Kursları  Teorik ve  Direksiyon Uygulama Dersleri  İnceleme  ve Kontrolleri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1.08.2025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31.08.2025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7"/>
                  </a:ext>
                </a:extLst>
              </a:tr>
              <a:tr h="677570">
                <a:tc>
                  <a:txBody>
                    <a:bodyPr/>
                    <a:lstStyle/>
                    <a:p>
                      <a:pPr>
                        <a:lnSpc>
                          <a:spcPct val="100000"/>
                        </a:lnSpc>
                      </a:pPr>
                      <a:endParaRPr sz="1400">
                        <a:latin typeface="Times New Roman"/>
                        <a:cs typeface="Times New Roman"/>
                      </a:endParaRPr>
                    </a:p>
                    <a:p>
                      <a:pPr marR="8890" algn="ctr">
                        <a:lnSpc>
                          <a:spcPct val="100000"/>
                        </a:lnSpc>
                        <a:spcBef>
                          <a:spcPts val="1005"/>
                        </a:spcBef>
                      </a:pPr>
                      <a:r>
                        <a:rPr sz="1100" b="1" dirty="0">
                          <a:solidFill>
                            <a:srgbClr val="231F20"/>
                          </a:solidFill>
                          <a:latin typeface="Times New Roman"/>
                          <a:cs typeface="Times New Roman"/>
                        </a:rPr>
                        <a:t>6</a:t>
                      </a:r>
                      <a:endParaRPr sz="1100">
                        <a:latin typeface="Times New Roman"/>
                        <a:cs typeface="Times New Roman"/>
                      </a:endParaRPr>
                    </a:p>
                  </a:txBody>
                  <a:tcPr marL="0" marR="0" marT="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Öğretim Kurumları Şubesi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Ulaştırma Hizmetleri Mesleki Eğitim ve Geliştirme Kursları  Teorik  Dersleri  İnceleme  ve Kontrolleri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1.08.2025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31.08.2025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08"/>
                  </a:ext>
                </a:extLst>
              </a:tr>
              <a:tr h="638444">
                <a:tc>
                  <a:txBody>
                    <a:bodyPr/>
                    <a:lstStyle/>
                    <a:p>
                      <a:pPr marR="8890" algn="ctr">
                        <a:lnSpc>
                          <a:spcPct val="100000"/>
                        </a:lnSpc>
                        <a:spcBef>
                          <a:spcPts val="820"/>
                        </a:spcBef>
                      </a:pPr>
                      <a:r>
                        <a:rPr sz="1100" b="1" dirty="0">
                          <a:solidFill>
                            <a:srgbClr val="231F20"/>
                          </a:solidFill>
                          <a:latin typeface="Times New Roman"/>
                          <a:cs typeface="Times New Roman"/>
                        </a:rPr>
                        <a:t>7</a:t>
                      </a:r>
                      <a:endParaRPr sz="1100">
                        <a:latin typeface="Times New Roman"/>
                        <a:cs typeface="Times New Roman"/>
                      </a:endParaRPr>
                    </a:p>
                  </a:txBody>
                  <a:tcPr marL="0" marR="0" marT="10414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Öğretim Kurumları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Motorlu Taşıt Sürücüleri  Kursları   Direksiyon Eğitimi Uygulama  Sınavlarının Yapılması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1.08.2025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31.08.2025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9"/>
                  </a:ext>
                </a:extLst>
              </a:tr>
              <a:tr h="565697">
                <a:tc>
                  <a:txBody>
                    <a:bodyPr/>
                    <a:lstStyle/>
                    <a:p>
                      <a:pPr>
                        <a:lnSpc>
                          <a:spcPct val="100000"/>
                        </a:lnSpc>
                        <a:spcBef>
                          <a:spcPts val="40"/>
                        </a:spcBef>
                      </a:pPr>
                      <a:endParaRPr sz="1200">
                        <a:latin typeface="Times New Roman"/>
                        <a:cs typeface="Times New Roman"/>
                      </a:endParaRPr>
                    </a:p>
                    <a:p>
                      <a:pPr marR="8890" algn="ctr">
                        <a:lnSpc>
                          <a:spcPct val="100000"/>
                        </a:lnSpc>
                      </a:pPr>
                      <a:r>
                        <a:rPr sz="1100" b="1" dirty="0">
                          <a:solidFill>
                            <a:srgbClr val="231F20"/>
                          </a:solidFill>
                          <a:latin typeface="Times New Roman"/>
                          <a:cs typeface="Times New Roman"/>
                        </a:rPr>
                        <a:t>8</a:t>
                      </a:r>
                      <a:endParaRPr sz="1100">
                        <a:latin typeface="Times New Roman"/>
                        <a:cs typeface="Times New Roman"/>
                      </a:endParaRPr>
                    </a:p>
                  </a:txBody>
                  <a:tcPr marL="0" marR="0" marT="508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Öğretim Kurumları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Özel Ulaştırma Hizmetleri Mesleki Eğitim ve Geliştirme Kursları  Sınavının Yapılması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1.08.2025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31.08.2025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10"/>
                  </a:ext>
                </a:extLst>
              </a:tr>
              <a:tr h="407079">
                <a:tc>
                  <a:txBody>
                    <a:bodyPr/>
                    <a:lstStyle/>
                    <a:p>
                      <a:pPr marR="8890" algn="ctr">
                        <a:lnSpc>
                          <a:spcPct val="100000"/>
                        </a:lnSpc>
                        <a:spcBef>
                          <a:spcPts val="819"/>
                        </a:spcBef>
                      </a:pPr>
                      <a:r>
                        <a:rPr sz="1100" b="1" dirty="0">
                          <a:solidFill>
                            <a:srgbClr val="231F20"/>
                          </a:solidFill>
                          <a:latin typeface="Times New Roman"/>
                          <a:cs typeface="Times New Roman"/>
                        </a:rPr>
                        <a:t>9</a:t>
                      </a:r>
                      <a:endParaRPr sz="1100">
                        <a:latin typeface="Times New Roman"/>
                        <a:cs typeface="Times New Roman"/>
                      </a:endParaRPr>
                    </a:p>
                  </a:txBody>
                  <a:tcPr marL="0" marR="0" marT="104139"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Öğretim Kurumları Şubesi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İş Makineleri Sınavının Yapılması</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1.08.2025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31.08.2025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11"/>
                  </a:ext>
                </a:extLst>
              </a:tr>
              <a:tr h="446180">
                <a:tc>
                  <a:txBody>
                    <a:bodyPr/>
                    <a:lstStyle/>
                    <a:p>
                      <a:pPr>
                        <a:lnSpc>
                          <a:spcPct val="100000"/>
                        </a:lnSpc>
                        <a:spcBef>
                          <a:spcPts val="10"/>
                        </a:spcBef>
                      </a:pPr>
                      <a:endParaRPr sz="1750">
                        <a:latin typeface="Times New Roman"/>
                        <a:cs typeface="Times New Roman"/>
                      </a:endParaRPr>
                    </a:p>
                    <a:p>
                      <a:pPr marR="8890" algn="ctr">
                        <a:lnSpc>
                          <a:spcPct val="100000"/>
                        </a:lnSpc>
                      </a:pPr>
                      <a:r>
                        <a:rPr sz="1100" b="1" spc="5" dirty="0">
                          <a:solidFill>
                            <a:srgbClr val="231F20"/>
                          </a:solidFill>
                          <a:latin typeface="Times New Roman"/>
                          <a:cs typeface="Times New Roman"/>
                        </a:rPr>
                        <a:t>10</a:t>
                      </a:r>
                      <a:endParaRPr sz="1100">
                        <a:latin typeface="Times New Roman"/>
                        <a:cs typeface="Times New Roman"/>
                      </a:endParaRPr>
                    </a:p>
                  </a:txBody>
                  <a:tcPr marL="0" marR="0" marT="127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Personel Şubesi (Atama</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Dönem Dışı Eğitim Öğretim </a:t>
                      </a:r>
                      <a:br>
                        <a:rPr lang="tr-TR" sz="1100" b="0" i="0" u="none" strike="noStrike">
                          <a:solidFill>
                            <a:srgbClr val="000000"/>
                          </a:solidFill>
                          <a:effectLst/>
                          <a:latin typeface="Times New Roman" panose="02020603050405020304" pitchFamily="18" charset="0"/>
                        </a:rPr>
                      </a:br>
                      <a:r>
                        <a:rPr lang="tr-TR" sz="1100" b="0" i="0" u="none" strike="noStrike">
                          <a:solidFill>
                            <a:srgbClr val="000000"/>
                          </a:solidFill>
                          <a:effectLst/>
                          <a:latin typeface="Times New Roman" panose="02020603050405020304" pitchFamily="18" charset="0"/>
                        </a:rPr>
                        <a:t>Hizmetleri Hariç Personelin</a:t>
                      </a:r>
                      <a:br>
                        <a:rPr lang="tr-TR" sz="1100" b="0" i="0" u="none" strike="noStrike">
                          <a:solidFill>
                            <a:srgbClr val="000000"/>
                          </a:solidFill>
                          <a:effectLst/>
                          <a:latin typeface="Times New Roman" panose="02020603050405020304" pitchFamily="18" charset="0"/>
                        </a:rPr>
                      </a:br>
                      <a:r>
                        <a:rPr lang="tr-TR" sz="1100" b="0" i="0" u="none" strike="noStrike">
                          <a:solidFill>
                            <a:srgbClr val="000000"/>
                          </a:solidFill>
                          <a:effectLst/>
                          <a:latin typeface="Times New Roman" panose="02020603050405020304" pitchFamily="18" charset="0"/>
                        </a:rPr>
                        <a:t>Eş Ve Sağlık Özrü Tayin</a:t>
                      </a:r>
                      <a:br>
                        <a:rPr lang="tr-TR" sz="1100" b="0" i="0" u="none" strike="noStrike">
                          <a:solidFill>
                            <a:srgbClr val="000000"/>
                          </a:solidFill>
                          <a:effectLst/>
                          <a:latin typeface="Times New Roman" panose="02020603050405020304" pitchFamily="18" charset="0"/>
                        </a:rPr>
                      </a:br>
                      <a:r>
                        <a:rPr lang="tr-TR" sz="1100" b="0" i="0" u="none" strike="noStrike">
                          <a:solidFill>
                            <a:srgbClr val="000000"/>
                          </a:solidFill>
                          <a:effectLst/>
                          <a:latin typeface="Times New Roman" panose="02020603050405020304" pitchFamily="18" charset="0"/>
                        </a:rPr>
                        <a:t>İş Ve İşlemleri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1.08.2025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31.08.2025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2"/>
                  </a:ext>
                </a:extLst>
              </a:tr>
              <a:tr h="523445">
                <a:tc>
                  <a:txBody>
                    <a:bodyPr/>
                    <a:lstStyle/>
                    <a:p>
                      <a:pPr marR="8890" algn="ctr">
                        <a:lnSpc>
                          <a:spcPct val="100000"/>
                        </a:lnSpc>
                        <a:spcBef>
                          <a:spcPts val="825"/>
                        </a:spcBef>
                      </a:pPr>
                      <a:r>
                        <a:rPr sz="1100" b="1" spc="5" dirty="0">
                          <a:solidFill>
                            <a:srgbClr val="231F20"/>
                          </a:solidFill>
                          <a:latin typeface="Times New Roman"/>
                          <a:cs typeface="Times New Roman"/>
                        </a:rPr>
                        <a:t>11</a:t>
                      </a:r>
                      <a:endParaRPr sz="1100">
                        <a:latin typeface="Times New Roman"/>
                        <a:cs typeface="Times New Roman"/>
                      </a:endParaRPr>
                    </a:p>
                  </a:txBody>
                  <a:tcPr marL="0" marR="0" marT="10477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Personel Şubesi (Atama)</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İzin Alan Okul Yöneticilerinin Yerine Görevlendirme Yapama</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1.08.2025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31.08.2025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3"/>
                  </a:ext>
                </a:extLst>
              </a:tr>
              <a:tr h="638444">
                <a:tc>
                  <a:txBody>
                    <a:bodyPr/>
                    <a:lstStyle/>
                    <a:p>
                      <a:pPr marR="8890" algn="ctr">
                        <a:lnSpc>
                          <a:spcPct val="100000"/>
                        </a:lnSpc>
                        <a:spcBef>
                          <a:spcPts val="825"/>
                        </a:spcBef>
                      </a:pPr>
                      <a:r>
                        <a:rPr sz="1100" b="1" spc="5" dirty="0">
                          <a:solidFill>
                            <a:srgbClr val="231F20"/>
                          </a:solidFill>
                          <a:latin typeface="Times New Roman"/>
                          <a:cs typeface="Times New Roman"/>
                        </a:rPr>
                        <a:t>12</a:t>
                      </a:r>
                      <a:endParaRPr sz="1100">
                        <a:latin typeface="Times New Roman"/>
                        <a:cs typeface="Times New Roman"/>
                      </a:endParaRPr>
                    </a:p>
                  </a:txBody>
                  <a:tcPr marL="0" marR="0" marT="10477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Personel Şubesi (Atama)</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Okulların Talepleri Doğrultusunda İhtiyaç Bulunan Alanlara Personel Görevlendirme</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1.08.2025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31.08.2025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4"/>
                  </a:ext>
                </a:extLst>
              </a:tr>
              <a:tr h="919332">
                <a:tc>
                  <a:txBody>
                    <a:bodyPr/>
                    <a:lstStyle/>
                    <a:p>
                      <a:pPr>
                        <a:lnSpc>
                          <a:spcPct val="100000"/>
                        </a:lnSpc>
                        <a:spcBef>
                          <a:spcPts val="15"/>
                        </a:spcBef>
                      </a:pPr>
                      <a:endParaRPr sz="1750">
                        <a:latin typeface="Times New Roman"/>
                        <a:cs typeface="Times New Roman"/>
                      </a:endParaRPr>
                    </a:p>
                    <a:p>
                      <a:pPr marR="8890" algn="ctr">
                        <a:lnSpc>
                          <a:spcPct val="100000"/>
                        </a:lnSpc>
                      </a:pPr>
                      <a:r>
                        <a:rPr sz="1100" b="1" spc="5" dirty="0">
                          <a:solidFill>
                            <a:srgbClr val="231F20"/>
                          </a:solidFill>
                          <a:latin typeface="Times New Roman"/>
                          <a:cs typeface="Times New Roman"/>
                        </a:rPr>
                        <a:t>13</a:t>
                      </a:r>
                      <a:endParaRPr sz="1100">
                        <a:latin typeface="Times New Roman"/>
                        <a:cs typeface="Times New Roman"/>
                      </a:endParaRPr>
                    </a:p>
                  </a:txBody>
                  <a:tcPr marL="0" marR="0" marT="190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Personel Şubesi (Atama)</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İzin Alan Okul Yöneticilerinin Yerine Görevlendirme Yapama</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1.08.2025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31.08.2025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5"/>
                  </a:ext>
                </a:extLst>
              </a:tr>
              <a:tr h="407078">
                <a:tc>
                  <a:txBody>
                    <a:bodyPr/>
                    <a:lstStyle/>
                    <a:p>
                      <a:pPr marR="8890" algn="ctr">
                        <a:lnSpc>
                          <a:spcPct val="100000"/>
                        </a:lnSpc>
                        <a:spcBef>
                          <a:spcPts val="830"/>
                        </a:spcBef>
                      </a:pPr>
                      <a:r>
                        <a:rPr sz="1100" b="1" spc="5" dirty="0">
                          <a:solidFill>
                            <a:srgbClr val="231F20"/>
                          </a:solidFill>
                          <a:latin typeface="Times New Roman"/>
                          <a:cs typeface="Times New Roman"/>
                        </a:rPr>
                        <a:t>14</a:t>
                      </a:r>
                      <a:endParaRPr sz="1100">
                        <a:latin typeface="Times New Roman"/>
                        <a:cs typeface="Times New Roman"/>
                      </a:endParaRPr>
                    </a:p>
                  </a:txBody>
                  <a:tcPr marL="0" marR="0" marT="10541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Personel Şubesi (Atama)</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Okulların Talepleri Doğrultusunda İhtiyaç Bulunan Alanlara Personel Görevlendirme</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1.08.2025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dirty="0">
                          <a:solidFill>
                            <a:srgbClr val="000000"/>
                          </a:solidFill>
                          <a:effectLst/>
                          <a:latin typeface="Times New Roman" panose="02020603050405020304" pitchFamily="18" charset="0"/>
                        </a:rPr>
                        <a:t>31.08.2025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6"/>
                  </a:ext>
                </a:extLst>
              </a:tr>
            </a:tbl>
          </a:graphicData>
        </a:graphic>
      </p:graphicFrame>
      <p:sp>
        <p:nvSpPr>
          <p:cNvPr id="3" name="object 3"/>
          <p:cNvSpPr txBox="1">
            <a:spLocks noGrp="1"/>
          </p:cNvSpPr>
          <p:nvPr>
            <p:ph type="sldNum" sz="quarter" idx="7"/>
          </p:nvPr>
        </p:nvSpPr>
        <p:spPr>
          <a:xfrm>
            <a:off x="3372154" y="9390716"/>
            <a:ext cx="276225" cy="166712"/>
          </a:xfrm>
          <a:prstGeom prst="rect">
            <a:avLst/>
          </a:prstGeom>
        </p:spPr>
        <p:txBody>
          <a:bodyPr vert="horz" wrap="square" lIns="0" tIns="0" rIns="0" bIns="0" rtlCol="0">
            <a:spAutoFit/>
          </a:bodyPr>
          <a:lstStyle/>
          <a:p>
            <a:pPr marL="38100">
              <a:lnSpc>
                <a:spcPts val="1290"/>
              </a:lnSpc>
            </a:pPr>
            <a:r>
              <a:rPr lang="tr-TR" spc="-30" dirty="0"/>
              <a:t>….</a:t>
            </a:r>
            <a:endParaRPr spc="-30" dirty="0"/>
          </a:p>
        </p:txBody>
      </p:sp>
      <p:sp>
        <p:nvSpPr>
          <p:cNvPr id="4" name="Dikdörtgen 3"/>
          <p:cNvSpPr/>
          <p:nvPr/>
        </p:nvSpPr>
        <p:spPr>
          <a:xfrm>
            <a:off x="3206750" y="9372600"/>
            <a:ext cx="609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43</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2995797874"/>
              </p:ext>
            </p:extLst>
          </p:nvPr>
        </p:nvGraphicFramePr>
        <p:xfrm>
          <a:off x="311150" y="228605"/>
          <a:ext cx="6400799" cy="9257326"/>
        </p:xfrm>
        <a:graphic>
          <a:graphicData uri="http://schemas.openxmlformats.org/drawingml/2006/table">
            <a:tbl>
              <a:tblPr firstRow="1" bandRow="1">
                <a:tableStyleId>{2D5ABB26-0587-4C30-8999-92F81FD0307C}</a:tableStyleId>
              </a:tblPr>
              <a:tblGrid>
                <a:gridCol w="579876">
                  <a:extLst>
                    <a:ext uri="{9D8B030D-6E8A-4147-A177-3AD203B41FA5}">
                      <a16:colId xmlns:a16="http://schemas.microsoft.com/office/drawing/2014/main" val="20000"/>
                    </a:ext>
                  </a:extLst>
                </a:gridCol>
                <a:gridCol w="1398445">
                  <a:extLst>
                    <a:ext uri="{9D8B030D-6E8A-4147-A177-3AD203B41FA5}">
                      <a16:colId xmlns:a16="http://schemas.microsoft.com/office/drawing/2014/main" val="20001"/>
                    </a:ext>
                  </a:extLst>
                </a:gridCol>
                <a:gridCol w="2770566">
                  <a:extLst>
                    <a:ext uri="{9D8B030D-6E8A-4147-A177-3AD203B41FA5}">
                      <a16:colId xmlns:a16="http://schemas.microsoft.com/office/drawing/2014/main" val="20002"/>
                    </a:ext>
                  </a:extLst>
                </a:gridCol>
                <a:gridCol w="825956">
                  <a:extLst>
                    <a:ext uri="{9D8B030D-6E8A-4147-A177-3AD203B41FA5}">
                      <a16:colId xmlns:a16="http://schemas.microsoft.com/office/drawing/2014/main" val="20003"/>
                    </a:ext>
                  </a:extLst>
                </a:gridCol>
                <a:gridCol w="825956">
                  <a:extLst>
                    <a:ext uri="{9D8B030D-6E8A-4147-A177-3AD203B41FA5}">
                      <a16:colId xmlns:a16="http://schemas.microsoft.com/office/drawing/2014/main" val="20004"/>
                    </a:ext>
                  </a:extLst>
                </a:gridCol>
              </a:tblGrid>
              <a:tr h="304795">
                <a:tc gridSpan="5">
                  <a:txBody>
                    <a:bodyPr/>
                    <a:lstStyle/>
                    <a:p>
                      <a:pPr marL="1270" algn="ctr">
                        <a:lnSpc>
                          <a:spcPct val="100000"/>
                        </a:lnSpc>
                        <a:spcBef>
                          <a:spcPts val="340"/>
                        </a:spcBef>
                      </a:pPr>
                      <a:r>
                        <a:rPr sz="1200" b="1" spc="-20" dirty="0">
                          <a:solidFill>
                            <a:srgbClr val="FFFFFF"/>
                          </a:solidFill>
                          <a:latin typeface="Times New Roman"/>
                          <a:cs typeface="Times New Roman"/>
                        </a:rPr>
                        <a:t>AŠUSTOS</a:t>
                      </a:r>
                      <a:endParaRPr sz="1200" dirty="0">
                        <a:latin typeface="Times New Roman"/>
                        <a:cs typeface="Times New Roman"/>
                      </a:endParaRPr>
                    </a:p>
                  </a:txBody>
                  <a:tcPr marL="0" marR="0" marT="4318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solidFill>
                      <a:srgbClr val="8F232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95886">
                <a:tc rowSpan="2">
                  <a:txBody>
                    <a:bodyPr/>
                    <a:lstStyle/>
                    <a:p>
                      <a:pPr marL="76835" marR="24765" indent="-44450">
                        <a:lnSpc>
                          <a:spcPts val="1200"/>
                        </a:lnSpc>
                        <a:spcBef>
                          <a:spcPts val="819"/>
                        </a:spcBef>
                      </a:pPr>
                      <a:r>
                        <a:rPr sz="1100" b="1" dirty="0">
                          <a:solidFill>
                            <a:srgbClr val="231F20"/>
                          </a:solidFill>
                          <a:latin typeface="Times New Roman"/>
                          <a:cs typeface="Times New Roman"/>
                        </a:rPr>
                        <a:t>SIRA  </a:t>
                      </a:r>
                      <a:r>
                        <a:rPr sz="1100" b="1" spc="-20" dirty="0">
                          <a:solidFill>
                            <a:srgbClr val="231F20"/>
                          </a:solidFill>
                          <a:latin typeface="Times New Roman"/>
                          <a:cs typeface="Times New Roman"/>
                        </a:rPr>
                        <a:t>NO</a:t>
                      </a:r>
                      <a:endParaRPr sz="1100" dirty="0">
                        <a:latin typeface="Times New Roman"/>
                        <a:cs typeface="Times New Roman"/>
                      </a:endParaRPr>
                    </a:p>
                  </a:txBody>
                  <a:tcPr marL="0" marR="0" marT="104139"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rowSpan="2">
                  <a:txBody>
                    <a:bodyPr/>
                    <a:lstStyle/>
                    <a:p>
                      <a:pPr marL="35560" marR="378460">
                        <a:lnSpc>
                          <a:spcPts val="1200"/>
                        </a:lnSpc>
                        <a:spcBef>
                          <a:spcPts val="819"/>
                        </a:spcBef>
                      </a:pPr>
                      <a:r>
                        <a:rPr sz="1100" b="1" dirty="0">
                          <a:solidFill>
                            <a:srgbClr val="231F20"/>
                          </a:solidFill>
                          <a:latin typeface="Times New Roman"/>
                          <a:cs typeface="Times New Roman"/>
                        </a:rPr>
                        <a:t>SO</a:t>
                      </a:r>
                      <a:r>
                        <a:rPr sz="1100" b="1" spc="-10" dirty="0">
                          <a:solidFill>
                            <a:srgbClr val="231F20"/>
                          </a:solidFill>
                          <a:latin typeface="Times New Roman"/>
                          <a:cs typeface="Times New Roman"/>
                        </a:rPr>
                        <a:t>R</a:t>
                      </a:r>
                      <a:r>
                        <a:rPr sz="1100" b="1" spc="15" dirty="0">
                          <a:solidFill>
                            <a:srgbClr val="231F20"/>
                          </a:solidFill>
                          <a:latin typeface="Times New Roman"/>
                          <a:cs typeface="Times New Roman"/>
                        </a:rPr>
                        <a:t>U</a:t>
                      </a:r>
                      <a:r>
                        <a:rPr sz="1100" b="1" spc="5" dirty="0">
                          <a:solidFill>
                            <a:srgbClr val="231F20"/>
                          </a:solidFill>
                          <a:latin typeface="Times New Roman"/>
                          <a:cs typeface="Times New Roman"/>
                        </a:rPr>
                        <a:t>M</a:t>
                      </a:r>
                      <a:r>
                        <a:rPr sz="1100" b="1" spc="-35" dirty="0">
                          <a:solidFill>
                            <a:srgbClr val="231F20"/>
                          </a:solidFill>
                          <a:latin typeface="Times New Roman"/>
                          <a:cs typeface="Times New Roman"/>
                        </a:rPr>
                        <a:t>L</a:t>
                      </a:r>
                      <a:r>
                        <a:rPr sz="1100" b="1" dirty="0">
                          <a:solidFill>
                            <a:srgbClr val="231F20"/>
                          </a:solidFill>
                          <a:latin typeface="Times New Roman"/>
                          <a:cs typeface="Times New Roman"/>
                        </a:rPr>
                        <a:t>U  </a:t>
                      </a:r>
                      <a:r>
                        <a:rPr sz="1100" b="1" spc="-60" dirty="0">
                          <a:solidFill>
                            <a:srgbClr val="231F20"/>
                          </a:solidFill>
                          <a:latin typeface="Times New Roman"/>
                          <a:cs typeface="Times New Roman"/>
                        </a:rPr>
                        <a:t>BİRİM</a:t>
                      </a:r>
                      <a:endParaRPr sz="1100" dirty="0">
                        <a:latin typeface="Times New Roman"/>
                        <a:cs typeface="Times New Roman"/>
                      </a:endParaRPr>
                    </a:p>
                  </a:txBody>
                  <a:tcPr marL="0" marR="0" marT="104139"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rowSpan="2">
                  <a:txBody>
                    <a:bodyPr/>
                    <a:lstStyle/>
                    <a:p>
                      <a:pPr>
                        <a:lnSpc>
                          <a:spcPct val="100000"/>
                        </a:lnSpc>
                        <a:spcBef>
                          <a:spcPts val="15"/>
                        </a:spcBef>
                      </a:pPr>
                      <a:endParaRPr sz="1100" dirty="0">
                        <a:latin typeface="Times New Roman"/>
                        <a:cs typeface="Times New Roman"/>
                      </a:endParaRPr>
                    </a:p>
                    <a:p>
                      <a:pPr algn="ctr">
                        <a:lnSpc>
                          <a:spcPct val="100000"/>
                        </a:lnSpc>
                      </a:pPr>
                      <a:r>
                        <a:rPr sz="1100" b="1" spc="-65" dirty="0">
                          <a:solidFill>
                            <a:srgbClr val="231F20"/>
                          </a:solidFill>
                          <a:latin typeface="Times New Roman"/>
                          <a:cs typeface="Times New Roman"/>
                        </a:rPr>
                        <a:t>F</a:t>
                      </a:r>
                      <a:r>
                        <a:rPr sz="1100" b="1" spc="30" dirty="0">
                          <a:solidFill>
                            <a:srgbClr val="231F20"/>
                          </a:solidFill>
                          <a:latin typeface="Times New Roman"/>
                          <a:cs typeface="Times New Roman"/>
                        </a:rPr>
                        <a:t>A</a:t>
                      </a:r>
                      <a:r>
                        <a:rPr sz="1100" b="1" spc="5" dirty="0">
                          <a:solidFill>
                            <a:srgbClr val="231F20"/>
                          </a:solidFill>
                          <a:latin typeface="Times New Roman"/>
                          <a:cs typeface="Times New Roman"/>
                        </a:rPr>
                        <a:t>A</a:t>
                      </a:r>
                      <a:r>
                        <a:rPr sz="1100" b="1" dirty="0">
                          <a:solidFill>
                            <a:srgbClr val="231F20"/>
                          </a:solidFill>
                          <a:latin typeface="Times New Roman"/>
                          <a:cs typeface="Times New Roman"/>
                        </a:rPr>
                        <a:t>LİY</a:t>
                      </a:r>
                      <a:r>
                        <a:rPr sz="1100" b="1" spc="-30" dirty="0">
                          <a:solidFill>
                            <a:srgbClr val="231F20"/>
                          </a:solidFill>
                          <a:latin typeface="Times New Roman"/>
                          <a:cs typeface="Times New Roman"/>
                        </a:rPr>
                        <a:t>E</a:t>
                      </a:r>
                      <a:r>
                        <a:rPr sz="1100" b="1" dirty="0">
                          <a:solidFill>
                            <a:srgbClr val="231F20"/>
                          </a:solidFill>
                          <a:latin typeface="Times New Roman"/>
                          <a:cs typeface="Times New Roman"/>
                        </a:rPr>
                        <a:t>T</a:t>
                      </a:r>
                      <a:r>
                        <a:rPr sz="1100" b="1" spc="-85" dirty="0">
                          <a:solidFill>
                            <a:srgbClr val="231F20"/>
                          </a:solidFill>
                          <a:latin typeface="Times New Roman"/>
                          <a:cs typeface="Times New Roman"/>
                        </a:rPr>
                        <a:t> </a:t>
                      </a:r>
                      <a:r>
                        <a:rPr sz="1100" b="1" spc="5" dirty="0">
                          <a:solidFill>
                            <a:srgbClr val="231F20"/>
                          </a:solidFill>
                          <a:latin typeface="Times New Roman"/>
                          <a:cs typeface="Times New Roman"/>
                        </a:rPr>
                        <a:t>A</a:t>
                      </a:r>
                      <a:r>
                        <a:rPr sz="1100" b="1" dirty="0">
                          <a:solidFill>
                            <a:srgbClr val="231F20"/>
                          </a:solidFill>
                          <a:latin typeface="Times New Roman"/>
                          <a:cs typeface="Times New Roman"/>
                        </a:rPr>
                        <a:t>DI</a:t>
                      </a:r>
                      <a:endParaRPr sz="1100" dirty="0">
                        <a:latin typeface="Times New Roman"/>
                        <a:cs typeface="Times New Roman"/>
                      </a:endParaRPr>
                    </a:p>
                  </a:txBody>
                  <a:tcPr marL="0" marR="0" marT="1905"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gridSpan="2">
                  <a:txBody>
                    <a:bodyPr/>
                    <a:lstStyle/>
                    <a:p>
                      <a:pPr algn="ctr">
                        <a:lnSpc>
                          <a:spcPct val="100000"/>
                        </a:lnSpc>
                        <a:spcBef>
                          <a:spcPts val="275"/>
                        </a:spcBef>
                      </a:pPr>
                      <a:r>
                        <a:rPr sz="1100" b="1" spc="-65" dirty="0">
                          <a:solidFill>
                            <a:srgbClr val="231F20"/>
                          </a:solidFill>
                          <a:latin typeface="Times New Roman"/>
                          <a:cs typeface="Times New Roman"/>
                        </a:rPr>
                        <a:t>TARİHİ</a:t>
                      </a:r>
                      <a:endParaRPr sz="1100">
                        <a:latin typeface="Times New Roman"/>
                        <a:cs typeface="Times New Roman"/>
                      </a:endParaRPr>
                    </a:p>
                  </a:txBody>
                  <a:tcPr marL="0" marR="0" marT="3492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195886">
                <a:tc vMerge="1">
                  <a:txBody>
                    <a:bodyPr/>
                    <a:lstStyle/>
                    <a:p>
                      <a:endParaRPr/>
                    </a:p>
                  </a:txBody>
                  <a:tcPr marL="0" marR="0" marT="104139"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vMerge="1">
                  <a:txBody>
                    <a:bodyPr/>
                    <a:lstStyle/>
                    <a:p>
                      <a:endParaRPr/>
                    </a:p>
                  </a:txBody>
                  <a:tcPr marL="0" marR="0" marT="104139"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vMerge="1">
                  <a:txBody>
                    <a:bodyPr/>
                    <a:lstStyle/>
                    <a:p>
                      <a:endParaRPr/>
                    </a:p>
                  </a:txBody>
                  <a:tcPr marL="0" marR="0" marT="190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marL="91440">
                        <a:lnSpc>
                          <a:spcPct val="100000"/>
                        </a:lnSpc>
                        <a:spcBef>
                          <a:spcPts val="275"/>
                        </a:spcBef>
                      </a:pPr>
                      <a:r>
                        <a:rPr sz="1100" b="1" spc="-35" dirty="0">
                          <a:solidFill>
                            <a:srgbClr val="231F20"/>
                          </a:solidFill>
                          <a:latin typeface="Times New Roman"/>
                          <a:cs typeface="Times New Roman"/>
                        </a:rPr>
                        <a:t>Başlangıç</a:t>
                      </a:r>
                      <a:endParaRPr sz="1100">
                        <a:latin typeface="Times New Roman"/>
                        <a:cs typeface="Times New Roman"/>
                      </a:endParaRPr>
                    </a:p>
                  </a:txBody>
                  <a:tcPr marL="0" marR="0" marT="34925"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ctr">
                        <a:lnSpc>
                          <a:spcPct val="100000"/>
                        </a:lnSpc>
                        <a:spcBef>
                          <a:spcPts val="275"/>
                        </a:spcBef>
                      </a:pPr>
                      <a:r>
                        <a:rPr sz="1100" b="1" spc="-20" dirty="0">
                          <a:solidFill>
                            <a:srgbClr val="231F20"/>
                          </a:solidFill>
                          <a:latin typeface="Times New Roman"/>
                          <a:cs typeface="Times New Roman"/>
                        </a:rPr>
                        <a:t>Bitiş</a:t>
                      </a:r>
                      <a:endParaRPr sz="1100">
                        <a:latin typeface="Times New Roman"/>
                        <a:cs typeface="Times New Roman"/>
                      </a:endParaRPr>
                    </a:p>
                  </a:txBody>
                  <a:tcPr marL="0" marR="0" marT="34925"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2"/>
                  </a:ext>
                </a:extLst>
              </a:tr>
              <a:tr h="559495">
                <a:tc>
                  <a:txBody>
                    <a:bodyPr/>
                    <a:lstStyle/>
                    <a:p>
                      <a:pPr>
                        <a:lnSpc>
                          <a:spcPct val="100000"/>
                        </a:lnSpc>
                        <a:spcBef>
                          <a:spcPts val="30"/>
                        </a:spcBef>
                      </a:pPr>
                      <a:endParaRPr sz="1200">
                        <a:latin typeface="Times New Roman"/>
                        <a:cs typeface="Times New Roman"/>
                      </a:endParaRPr>
                    </a:p>
                    <a:p>
                      <a:pPr marR="8890" algn="ctr">
                        <a:lnSpc>
                          <a:spcPct val="100000"/>
                        </a:lnSpc>
                      </a:pPr>
                      <a:r>
                        <a:rPr sz="1100" b="1" dirty="0">
                          <a:solidFill>
                            <a:srgbClr val="231F20"/>
                          </a:solidFill>
                          <a:latin typeface="Times New Roman"/>
                          <a:cs typeface="Times New Roman"/>
                        </a:rPr>
                        <a:t>1</a:t>
                      </a:r>
                      <a:endParaRPr sz="1100">
                        <a:latin typeface="Times New Roman"/>
                        <a:cs typeface="Times New Roman"/>
                      </a:endParaRPr>
                    </a:p>
                  </a:txBody>
                  <a:tcPr marL="0" marR="0" marT="381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Personel Şubesi (Özlük)</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dirty="0">
                          <a:solidFill>
                            <a:srgbClr val="000000"/>
                          </a:solidFill>
                          <a:effectLst/>
                          <a:latin typeface="Times New Roman" panose="02020603050405020304" pitchFamily="18" charset="0"/>
                        </a:rPr>
                        <a:t>Terfi Derece İş Ve İşlemlerinin Yapılması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dirty="0">
                          <a:solidFill>
                            <a:srgbClr val="000000"/>
                          </a:solidFill>
                          <a:effectLst/>
                          <a:latin typeface="Times New Roman" panose="02020603050405020304" pitchFamily="18" charset="0"/>
                        </a:rPr>
                        <a:t>1.08.2025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31.08.2025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3"/>
                  </a:ext>
                </a:extLst>
              </a:tr>
              <a:tr h="481901">
                <a:tc>
                  <a:txBody>
                    <a:bodyPr/>
                    <a:lstStyle/>
                    <a:p>
                      <a:pPr marR="8890" algn="ctr">
                        <a:lnSpc>
                          <a:spcPct val="100000"/>
                        </a:lnSpc>
                        <a:spcBef>
                          <a:spcPts val="810"/>
                        </a:spcBef>
                      </a:pPr>
                      <a:r>
                        <a:rPr sz="1100" b="1" dirty="0">
                          <a:solidFill>
                            <a:srgbClr val="231F20"/>
                          </a:solidFill>
                          <a:latin typeface="Times New Roman"/>
                          <a:cs typeface="Times New Roman"/>
                        </a:rPr>
                        <a:t>2</a:t>
                      </a:r>
                      <a:endParaRPr sz="1100">
                        <a:latin typeface="Times New Roman"/>
                        <a:cs typeface="Times New Roman"/>
                      </a:endParaRPr>
                    </a:p>
                  </a:txBody>
                  <a:tcPr marL="0" marR="0" marT="10287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dirty="0">
                          <a:solidFill>
                            <a:srgbClr val="000000"/>
                          </a:solidFill>
                          <a:effectLst/>
                          <a:latin typeface="Times New Roman" panose="02020603050405020304" pitchFamily="18" charset="0"/>
                        </a:rPr>
                        <a:t>Personel Şubesi (Özlük)</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Disiplin Ve Ceza Yazışmaları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dirty="0">
                          <a:solidFill>
                            <a:srgbClr val="000000"/>
                          </a:solidFill>
                          <a:effectLst/>
                          <a:latin typeface="Times New Roman" panose="02020603050405020304" pitchFamily="18" charset="0"/>
                        </a:rPr>
                        <a:t>1.08.2025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dirty="0">
                          <a:solidFill>
                            <a:srgbClr val="000000"/>
                          </a:solidFill>
                          <a:effectLst/>
                          <a:latin typeface="Times New Roman" panose="02020603050405020304" pitchFamily="18" charset="0"/>
                        </a:rPr>
                        <a:t>31.08.2025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4"/>
                  </a:ext>
                </a:extLst>
              </a:tr>
              <a:tr h="534023">
                <a:tc>
                  <a:txBody>
                    <a:bodyPr/>
                    <a:lstStyle/>
                    <a:p>
                      <a:pPr>
                        <a:lnSpc>
                          <a:spcPct val="100000"/>
                        </a:lnSpc>
                      </a:pPr>
                      <a:endParaRPr sz="1750">
                        <a:latin typeface="Times New Roman"/>
                        <a:cs typeface="Times New Roman"/>
                      </a:endParaRPr>
                    </a:p>
                    <a:p>
                      <a:pPr marR="8890" algn="ctr">
                        <a:lnSpc>
                          <a:spcPct val="100000"/>
                        </a:lnSpc>
                      </a:pPr>
                      <a:r>
                        <a:rPr sz="1100" b="1" dirty="0">
                          <a:solidFill>
                            <a:srgbClr val="231F20"/>
                          </a:solidFill>
                          <a:latin typeface="Times New Roman"/>
                          <a:cs typeface="Times New Roman"/>
                        </a:rPr>
                        <a:t>3</a:t>
                      </a:r>
                      <a:endParaRPr sz="1100">
                        <a:latin typeface="Times New Roman"/>
                        <a:cs typeface="Times New Roman"/>
                      </a:endParaRPr>
                    </a:p>
                  </a:txBody>
                  <a:tcPr marL="0" marR="0" marT="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Strateji Geliştirme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İl AR-GE Bülteni (Ocak-Haziran 2025) hazırlanması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1.08.2025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dirty="0">
                          <a:solidFill>
                            <a:srgbClr val="000000"/>
                          </a:solidFill>
                          <a:effectLst/>
                          <a:latin typeface="Times New Roman" panose="02020603050405020304" pitchFamily="18" charset="0"/>
                        </a:rPr>
                        <a:t>31.08.2025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5"/>
                  </a:ext>
                </a:extLst>
              </a:tr>
              <a:tr h="559495">
                <a:tc>
                  <a:txBody>
                    <a:bodyPr/>
                    <a:lstStyle/>
                    <a:p>
                      <a:pPr>
                        <a:lnSpc>
                          <a:spcPct val="100000"/>
                        </a:lnSpc>
                      </a:pPr>
                      <a:endParaRPr sz="1750">
                        <a:latin typeface="Times New Roman"/>
                        <a:cs typeface="Times New Roman"/>
                      </a:endParaRPr>
                    </a:p>
                    <a:p>
                      <a:pPr marR="8890" algn="ctr">
                        <a:lnSpc>
                          <a:spcPct val="100000"/>
                        </a:lnSpc>
                        <a:spcBef>
                          <a:spcPts val="5"/>
                        </a:spcBef>
                      </a:pPr>
                      <a:r>
                        <a:rPr sz="1100" b="1" dirty="0">
                          <a:solidFill>
                            <a:srgbClr val="231F20"/>
                          </a:solidFill>
                          <a:latin typeface="Times New Roman"/>
                          <a:cs typeface="Times New Roman"/>
                        </a:rPr>
                        <a:t>4</a:t>
                      </a:r>
                      <a:endParaRPr sz="1100">
                        <a:latin typeface="Times New Roman"/>
                        <a:cs typeface="Times New Roman"/>
                      </a:endParaRPr>
                    </a:p>
                  </a:txBody>
                  <a:tcPr marL="0" marR="0" marT="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Temel Eğitim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30 Ağustos 2024 Programının Hazırlanması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1.08.2025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dirty="0">
                          <a:solidFill>
                            <a:srgbClr val="000000"/>
                          </a:solidFill>
                          <a:effectLst/>
                          <a:latin typeface="Times New Roman" panose="02020603050405020304" pitchFamily="18" charset="0"/>
                        </a:rPr>
                        <a:t>31.08.2025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6"/>
                  </a:ext>
                </a:extLst>
              </a:tr>
              <a:tr h="463414">
                <a:tc>
                  <a:txBody>
                    <a:bodyPr/>
                    <a:lstStyle/>
                    <a:p>
                      <a:pPr>
                        <a:lnSpc>
                          <a:spcPct val="100000"/>
                        </a:lnSpc>
                        <a:spcBef>
                          <a:spcPts val="35"/>
                        </a:spcBef>
                      </a:pPr>
                      <a:endParaRPr sz="1200">
                        <a:latin typeface="Times New Roman"/>
                        <a:cs typeface="Times New Roman"/>
                      </a:endParaRPr>
                    </a:p>
                    <a:p>
                      <a:pPr marR="8890" algn="ctr">
                        <a:lnSpc>
                          <a:spcPct val="100000"/>
                        </a:lnSpc>
                      </a:pPr>
                      <a:r>
                        <a:rPr sz="1100" b="1" dirty="0">
                          <a:solidFill>
                            <a:srgbClr val="231F20"/>
                          </a:solidFill>
                          <a:latin typeface="Times New Roman"/>
                          <a:cs typeface="Times New Roman"/>
                        </a:rPr>
                        <a:t>5</a:t>
                      </a:r>
                      <a:endParaRPr sz="1100">
                        <a:latin typeface="Times New Roman"/>
                        <a:cs typeface="Times New Roman"/>
                      </a:endParaRPr>
                    </a:p>
                  </a:txBody>
                  <a:tcPr marL="0" marR="0" marT="444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Din Öğretimi </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ÇEDES Projesi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1.08.2025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dirty="0">
                          <a:solidFill>
                            <a:srgbClr val="000000"/>
                          </a:solidFill>
                          <a:effectLst/>
                          <a:latin typeface="Times New Roman" panose="02020603050405020304" pitchFamily="18" charset="0"/>
                        </a:rPr>
                        <a:t>30.09.2025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07"/>
                  </a:ext>
                </a:extLst>
              </a:tr>
              <a:tr h="650970">
                <a:tc>
                  <a:txBody>
                    <a:bodyPr/>
                    <a:lstStyle/>
                    <a:p>
                      <a:pPr>
                        <a:lnSpc>
                          <a:spcPct val="100000"/>
                        </a:lnSpc>
                      </a:pPr>
                      <a:endParaRPr sz="1400">
                        <a:latin typeface="Times New Roman"/>
                        <a:cs typeface="Times New Roman"/>
                      </a:endParaRPr>
                    </a:p>
                    <a:p>
                      <a:pPr marR="8890" algn="ctr">
                        <a:lnSpc>
                          <a:spcPct val="100000"/>
                        </a:lnSpc>
                        <a:spcBef>
                          <a:spcPts val="1005"/>
                        </a:spcBef>
                      </a:pPr>
                      <a:r>
                        <a:rPr sz="1100" b="1" dirty="0">
                          <a:solidFill>
                            <a:srgbClr val="231F20"/>
                          </a:solidFill>
                          <a:latin typeface="Times New Roman"/>
                          <a:cs typeface="Times New Roman"/>
                        </a:rPr>
                        <a:t>6</a:t>
                      </a:r>
                      <a:endParaRPr sz="1100">
                        <a:latin typeface="Times New Roman"/>
                        <a:cs typeface="Times New Roman"/>
                      </a:endParaRPr>
                    </a:p>
                  </a:txBody>
                  <a:tcPr marL="0" marR="0" marT="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Ölçme Değerlendirme Sınav Hizmetleri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Okul Tabanlı İzleme Araştırması Açık Uçlu Maddelerin Puanlanması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4.08.2025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dirty="0">
                          <a:solidFill>
                            <a:srgbClr val="000000"/>
                          </a:solidFill>
                          <a:effectLst/>
                          <a:latin typeface="Times New Roman" panose="02020603050405020304" pitchFamily="18" charset="0"/>
                        </a:rPr>
                        <a:t>8.08.2025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8"/>
                  </a:ext>
                </a:extLst>
              </a:tr>
              <a:tr h="463414">
                <a:tc>
                  <a:txBody>
                    <a:bodyPr/>
                    <a:lstStyle/>
                    <a:p>
                      <a:pPr marR="8890" algn="ctr">
                        <a:lnSpc>
                          <a:spcPct val="100000"/>
                        </a:lnSpc>
                        <a:spcBef>
                          <a:spcPts val="820"/>
                        </a:spcBef>
                      </a:pPr>
                      <a:r>
                        <a:rPr sz="1100" b="1" dirty="0">
                          <a:solidFill>
                            <a:srgbClr val="231F20"/>
                          </a:solidFill>
                          <a:latin typeface="Times New Roman"/>
                          <a:cs typeface="Times New Roman"/>
                        </a:rPr>
                        <a:t>7</a:t>
                      </a:r>
                      <a:endParaRPr sz="1100">
                        <a:latin typeface="Times New Roman"/>
                        <a:cs typeface="Times New Roman"/>
                      </a:endParaRPr>
                    </a:p>
                  </a:txBody>
                  <a:tcPr marL="0" marR="0" marT="10414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Hayat Boyu Öğrenme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Calibri" panose="020F0502020204030204" pitchFamily="34" charset="0"/>
                        </a:rPr>
                        <a:t>İl Hayat Boyu Öğrenme Halk Eğitimi Planlama ve İşbirliği Komisyonu Toplantısı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Calibri" panose="020F0502020204030204" pitchFamily="34" charset="0"/>
                        </a:rPr>
                        <a:t>8.08.2025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dirty="0">
                          <a:solidFill>
                            <a:srgbClr val="000000"/>
                          </a:solidFill>
                          <a:effectLst/>
                          <a:latin typeface="Calibri" panose="020F0502020204030204" pitchFamily="34" charset="0"/>
                        </a:rPr>
                        <a:t>30.08.2025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9"/>
                  </a:ext>
                </a:extLst>
              </a:tr>
              <a:tr h="463414">
                <a:tc>
                  <a:txBody>
                    <a:bodyPr/>
                    <a:lstStyle/>
                    <a:p>
                      <a:pPr>
                        <a:lnSpc>
                          <a:spcPct val="100000"/>
                        </a:lnSpc>
                        <a:spcBef>
                          <a:spcPts val="40"/>
                        </a:spcBef>
                      </a:pPr>
                      <a:endParaRPr sz="1200">
                        <a:latin typeface="Times New Roman"/>
                        <a:cs typeface="Times New Roman"/>
                      </a:endParaRPr>
                    </a:p>
                    <a:p>
                      <a:pPr marR="8890" algn="ctr">
                        <a:lnSpc>
                          <a:spcPct val="100000"/>
                        </a:lnSpc>
                      </a:pPr>
                      <a:r>
                        <a:rPr sz="1100" b="1" dirty="0">
                          <a:solidFill>
                            <a:srgbClr val="231F20"/>
                          </a:solidFill>
                          <a:latin typeface="Times New Roman"/>
                          <a:cs typeface="Times New Roman"/>
                        </a:rPr>
                        <a:t>8</a:t>
                      </a:r>
                      <a:endParaRPr sz="1100">
                        <a:latin typeface="Times New Roman"/>
                        <a:cs typeface="Times New Roman"/>
                      </a:endParaRPr>
                    </a:p>
                  </a:txBody>
                  <a:tcPr marL="0" marR="0" marT="508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Hayat Boyu Öğrenme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İl Hayat Boyu Öğrenme Halk Eğitimi Planlama ve İşbirliği Komisyonu Toplantısı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Calibri" panose="020F0502020204030204" pitchFamily="34" charset="0"/>
                        </a:rPr>
                        <a:t>8.08.2025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dirty="0">
                          <a:solidFill>
                            <a:srgbClr val="000000"/>
                          </a:solidFill>
                          <a:effectLst/>
                          <a:latin typeface="Calibri" panose="020F0502020204030204" pitchFamily="34" charset="0"/>
                        </a:rPr>
                        <a:t>30.08.2025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0"/>
                  </a:ext>
                </a:extLst>
              </a:tr>
              <a:tr h="463414">
                <a:tc>
                  <a:txBody>
                    <a:bodyPr/>
                    <a:lstStyle/>
                    <a:p>
                      <a:pPr marR="8890" algn="ctr">
                        <a:lnSpc>
                          <a:spcPct val="100000"/>
                        </a:lnSpc>
                        <a:spcBef>
                          <a:spcPts val="819"/>
                        </a:spcBef>
                      </a:pPr>
                      <a:r>
                        <a:rPr sz="1100" b="1" dirty="0">
                          <a:solidFill>
                            <a:srgbClr val="231F20"/>
                          </a:solidFill>
                          <a:latin typeface="Times New Roman"/>
                          <a:cs typeface="Times New Roman"/>
                        </a:rPr>
                        <a:t>9</a:t>
                      </a:r>
                      <a:endParaRPr sz="1100">
                        <a:latin typeface="Times New Roman"/>
                        <a:cs typeface="Times New Roman"/>
                      </a:endParaRPr>
                    </a:p>
                  </a:txBody>
                  <a:tcPr marL="0" marR="0" marT="104139"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Mesleki ve Teknik Eğitim Şubesi </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Önceki öğrenmelerin tanınması ve il denklik komisyonu toplantısı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11.08.2025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dirty="0">
                          <a:solidFill>
                            <a:srgbClr val="000000"/>
                          </a:solidFill>
                          <a:effectLst/>
                          <a:latin typeface="Times New Roman" panose="02020603050405020304" pitchFamily="18" charset="0"/>
                        </a:rPr>
                        <a:t>11.08.2025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1"/>
                  </a:ext>
                </a:extLst>
              </a:tr>
              <a:tr h="534022">
                <a:tc>
                  <a:txBody>
                    <a:bodyPr/>
                    <a:lstStyle/>
                    <a:p>
                      <a:pPr>
                        <a:lnSpc>
                          <a:spcPct val="100000"/>
                        </a:lnSpc>
                        <a:spcBef>
                          <a:spcPts val="10"/>
                        </a:spcBef>
                      </a:pPr>
                      <a:endParaRPr sz="1750">
                        <a:latin typeface="Times New Roman"/>
                        <a:cs typeface="Times New Roman"/>
                      </a:endParaRPr>
                    </a:p>
                    <a:p>
                      <a:pPr marR="8890" algn="ctr">
                        <a:lnSpc>
                          <a:spcPct val="100000"/>
                        </a:lnSpc>
                      </a:pPr>
                      <a:r>
                        <a:rPr sz="1100" b="1" spc="5" dirty="0">
                          <a:solidFill>
                            <a:srgbClr val="231F20"/>
                          </a:solidFill>
                          <a:latin typeface="Times New Roman"/>
                          <a:cs typeface="Times New Roman"/>
                        </a:rPr>
                        <a:t>10</a:t>
                      </a:r>
                      <a:endParaRPr sz="1100">
                        <a:latin typeface="Times New Roman"/>
                        <a:cs typeface="Times New Roman"/>
                      </a:endParaRPr>
                    </a:p>
                  </a:txBody>
                  <a:tcPr marL="0" marR="0" marT="127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Öğretim Kurumları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Barınma Hizmetleri (Yurtlar) Kurumlarının Güvenlik (İtfaiye, Sıhhı Tesisat,  Elektrik, Doğalgaz tesisatı, Su kontrolleri) Raporlarının,  ilgili kurumlardan istenmesi </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11.08.2025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dirty="0">
                          <a:solidFill>
                            <a:srgbClr val="000000"/>
                          </a:solidFill>
                          <a:effectLst/>
                          <a:latin typeface="Times New Roman" panose="02020603050405020304" pitchFamily="18" charset="0"/>
                        </a:rPr>
                        <a:t>31.08.2025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2"/>
                  </a:ext>
                </a:extLst>
              </a:tr>
              <a:tr h="745212">
                <a:tc>
                  <a:txBody>
                    <a:bodyPr/>
                    <a:lstStyle/>
                    <a:p>
                      <a:pPr marR="8890" algn="ctr">
                        <a:lnSpc>
                          <a:spcPct val="100000"/>
                        </a:lnSpc>
                        <a:spcBef>
                          <a:spcPts val="825"/>
                        </a:spcBef>
                      </a:pPr>
                      <a:r>
                        <a:rPr sz="1100" b="1" spc="5" dirty="0">
                          <a:solidFill>
                            <a:srgbClr val="231F20"/>
                          </a:solidFill>
                          <a:latin typeface="Times New Roman"/>
                          <a:cs typeface="Times New Roman"/>
                        </a:rPr>
                        <a:t>11</a:t>
                      </a:r>
                      <a:endParaRPr sz="1100">
                        <a:latin typeface="Times New Roman"/>
                        <a:cs typeface="Times New Roman"/>
                      </a:endParaRPr>
                    </a:p>
                  </a:txBody>
                  <a:tcPr marL="0" marR="0" marT="10477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Öğretmen Yetiştirme Ve Geliştirme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İl Temsilcisi Öğretmen Belirleme Genelgesinin Ve Programının Duyurulması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15.08.2025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dirty="0">
                          <a:solidFill>
                            <a:srgbClr val="000000"/>
                          </a:solidFill>
                          <a:effectLst/>
                          <a:latin typeface="Times New Roman" panose="02020603050405020304" pitchFamily="18" charset="0"/>
                        </a:rPr>
                        <a:t>31.08.2025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3"/>
                  </a:ext>
                </a:extLst>
              </a:tr>
              <a:tr h="885818">
                <a:tc>
                  <a:txBody>
                    <a:bodyPr/>
                    <a:lstStyle/>
                    <a:p>
                      <a:pPr marR="8890" algn="ctr">
                        <a:lnSpc>
                          <a:spcPct val="100000"/>
                        </a:lnSpc>
                        <a:spcBef>
                          <a:spcPts val="825"/>
                        </a:spcBef>
                      </a:pPr>
                      <a:r>
                        <a:rPr sz="1100" b="1" spc="5" dirty="0">
                          <a:solidFill>
                            <a:srgbClr val="231F20"/>
                          </a:solidFill>
                          <a:latin typeface="Times New Roman"/>
                          <a:cs typeface="Times New Roman"/>
                        </a:rPr>
                        <a:t>12</a:t>
                      </a:r>
                      <a:endParaRPr sz="1100">
                        <a:latin typeface="Times New Roman"/>
                        <a:cs typeface="Times New Roman"/>
                      </a:endParaRPr>
                    </a:p>
                  </a:txBody>
                  <a:tcPr marL="0" marR="0" marT="10477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Öğretim Kurumları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dirty="0">
                          <a:solidFill>
                            <a:srgbClr val="000000"/>
                          </a:solidFill>
                          <a:effectLst/>
                          <a:latin typeface="Times New Roman" panose="02020603050405020304" pitchFamily="18" charset="0"/>
                        </a:rPr>
                        <a:t>Özel Eğitim ve Rehabilitasyon Merkezleri  Kamera Kontrolleri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15.08.2025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dirty="0">
                          <a:solidFill>
                            <a:srgbClr val="000000"/>
                          </a:solidFill>
                          <a:effectLst/>
                          <a:latin typeface="Times New Roman" panose="02020603050405020304" pitchFamily="18" charset="0"/>
                        </a:rPr>
                        <a:t>31.08.2025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4"/>
                  </a:ext>
                </a:extLst>
              </a:tr>
              <a:tr h="745212">
                <a:tc>
                  <a:txBody>
                    <a:bodyPr/>
                    <a:lstStyle/>
                    <a:p>
                      <a:pPr>
                        <a:lnSpc>
                          <a:spcPct val="100000"/>
                        </a:lnSpc>
                        <a:spcBef>
                          <a:spcPts val="15"/>
                        </a:spcBef>
                      </a:pPr>
                      <a:endParaRPr sz="1750">
                        <a:latin typeface="Times New Roman"/>
                        <a:cs typeface="Times New Roman"/>
                      </a:endParaRPr>
                    </a:p>
                    <a:p>
                      <a:pPr marR="8890" algn="ctr">
                        <a:lnSpc>
                          <a:spcPct val="100000"/>
                        </a:lnSpc>
                      </a:pPr>
                      <a:r>
                        <a:rPr sz="1100" b="1" spc="5" dirty="0">
                          <a:solidFill>
                            <a:srgbClr val="231F20"/>
                          </a:solidFill>
                          <a:latin typeface="Times New Roman"/>
                          <a:cs typeface="Times New Roman"/>
                        </a:rPr>
                        <a:t>13</a:t>
                      </a:r>
                      <a:endParaRPr sz="1100">
                        <a:latin typeface="Times New Roman"/>
                        <a:cs typeface="Times New Roman"/>
                      </a:endParaRPr>
                    </a:p>
                  </a:txBody>
                  <a:tcPr marL="0" marR="0" marT="190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Öğretim Kurumları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dirty="0">
                          <a:solidFill>
                            <a:srgbClr val="000000"/>
                          </a:solidFill>
                          <a:effectLst/>
                          <a:latin typeface="Times New Roman" panose="02020603050405020304" pitchFamily="18" charset="0"/>
                        </a:rPr>
                        <a:t>Özel Öğretim Kurumları Yıllık Çalışma Takvimleri ile Haftalık Çalışma Saatlerinin,  ilgili kurumlar tarafından  Müdürlüğümüze gönderilmesi  ve onaylarının alınması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15.08.2025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dirty="0">
                          <a:solidFill>
                            <a:srgbClr val="000000"/>
                          </a:solidFill>
                          <a:effectLst/>
                          <a:latin typeface="Times New Roman" panose="02020603050405020304" pitchFamily="18" charset="0"/>
                        </a:rPr>
                        <a:t>31.08.2025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5"/>
                  </a:ext>
                </a:extLst>
              </a:tr>
              <a:tr h="463414">
                <a:tc>
                  <a:txBody>
                    <a:bodyPr/>
                    <a:lstStyle/>
                    <a:p>
                      <a:pPr marR="8890" algn="ctr">
                        <a:lnSpc>
                          <a:spcPct val="100000"/>
                        </a:lnSpc>
                        <a:spcBef>
                          <a:spcPts val="830"/>
                        </a:spcBef>
                      </a:pPr>
                      <a:r>
                        <a:rPr sz="1100" b="1" spc="5" dirty="0">
                          <a:solidFill>
                            <a:srgbClr val="231F20"/>
                          </a:solidFill>
                          <a:latin typeface="Times New Roman"/>
                          <a:cs typeface="Times New Roman"/>
                        </a:rPr>
                        <a:t>14</a:t>
                      </a:r>
                      <a:endParaRPr sz="1100">
                        <a:latin typeface="Times New Roman"/>
                        <a:cs typeface="Times New Roman"/>
                      </a:endParaRPr>
                    </a:p>
                  </a:txBody>
                  <a:tcPr marL="0" marR="0" marT="10541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Öğretim Kurumları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dirty="0">
                          <a:solidFill>
                            <a:srgbClr val="000000"/>
                          </a:solidFill>
                          <a:effectLst/>
                          <a:latin typeface="Times New Roman" panose="02020603050405020304" pitchFamily="18" charset="0"/>
                        </a:rPr>
                        <a:t>Özel Barınma Hizmetleri (Yurtlar) Kurumlarının Yıllık Çalışma Takvimleri ile Çalışma Esaslarının,  ilgili kurumlardan istenmesi , kurumlar tarafından  Müdürlüğümüze gönderilmesi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15.08.2025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dirty="0">
                          <a:solidFill>
                            <a:srgbClr val="000000"/>
                          </a:solidFill>
                          <a:effectLst/>
                          <a:latin typeface="Times New Roman" panose="02020603050405020304" pitchFamily="18" charset="0"/>
                        </a:rPr>
                        <a:t>31.08.2025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6"/>
                  </a:ext>
                </a:extLst>
              </a:tr>
            </a:tbl>
          </a:graphicData>
        </a:graphic>
      </p:graphicFrame>
      <p:sp>
        <p:nvSpPr>
          <p:cNvPr id="3" name="object 3"/>
          <p:cNvSpPr txBox="1">
            <a:spLocks noGrp="1"/>
          </p:cNvSpPr>
          <p:nvPr>
            <p:ph type="sldNum" sz="quarter" idx="7"/>
          </p:nvPr>
        </p:nvSpPr>
        <p:spPr>
          <a:xfrm>
            <a:off x="3372154" y="9390716"/>
            <a:ext cx="276225" cy="166712"/>
          </a:xfrm>
          <a:prstGeom prst="rect">
            <a:avLst/>
          </a:prstGeom>
        </p:spPr>
        <p:txBody>
          <a:bodyPr vert="horz" wrap="square" lIns="0" tIns="0" rIns="0" bIns="0" rtlCol="0">
            <a:spAutoFit/>
          </a:bodyPr>
          <a:lstStyle/>
          <a:p>
            <a:pPr marL="38100">
              <a:lnSpc>
                <a:spcPts val="1290"/>
              </a:lnSpc>
            </a:pPr>
            <a:r>
              <a:rPr lang="tr-TR" spc="-30" dirty="0"/>
              <a:t>….</a:t>
            </a:r>
            <a:endParaRPr spc="-30" dirty="0"/>
          </a:p>
        </p:txBody>
      </p:sp>
      <p:sp>
        <p:nvSpPr>
          <p:cNvPr id="4" name="Dikdörtgen 3"/>
          <p:cNvSpPr/>
          <p:nvPr/>
        </p:nvSpPr>
        <p:spPr>
          <a:xfrm>
            <a:off x="3206750" y="9390716"/>
            <a:ext cx="609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44</a:t>
            </a:r>
          </a:p>
        </p:txBody>
      </p:sp>
    </p:spTree>
    <p:extLst>
      <p:ext uri="{BB962C8B-B14F-4D97-AF65-F5344CB8AC3E}">
        <p14:creationId xmlns:p14="http://schemas.microsoft.com/office/powerpoint/2010/main" val="23423675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ext uri="{D42A27DB-BD31-4B8C-83A1-F6EECF244321}">
                <p14:modId xmlns:p14="http://schemas.microsoft.com/office/powerpoint/2010/main" val="1496591019"/>
              </p:ext>
            </p:extLst>
          </p:nvPr>
        </p:nvGraphicFramePr>
        <p:xfrm>
          <a:off x="311151" y="152401"/>
          <a:ext cx="6400800" cy="9284909"/>
        </p:xfrm>
        <a:graphic>
          <a:graphicData uri="http://schemas.openxmlformats.org/drawingml/2006/table">
            <a:tbl>
              <a:tblPr firstRow="1" bandRow="1">
                <a:tableStyleId>{2D5ABB26-0587-4C30-8999-92F81FD0307C}</a:tableStyleId>
              </a:tblPr>
              <a:tblGrid>
                <a:gridCol w="579876">
                  <a:extLst>
                    <a:ext uri="{9D8B030D-6E8A-4147-A177-3AD203B41FA5}">
                      <a16:colId xmlns:a16="http://schemas.microsoft.com/office/drawing/2014/main" val="20000"/>
                    </a:ext>
                  </a:extLst>
                </a:gridCol>
                <a:gridCol w="1398445">
                  <a:extLst>
                    <a:ext uri="{9D8B030D-6E8A-4147-A177-3AD203B41FA5}">
                      <a16:colId xmlns:a16="http://schemas.microsoft.com/office/drawing/2014/main" val="20001"/>
                    </a:ext>
                  </a:extLst>
                </a:gridCol>
                <a:gridCol w="2770567">
                  <a:extLst>
                    <a:ext uri="{9D8B030D-6E8A-4147-A177-3AD203B41FA5}">
                      <a16:colId xmlns:a16="http://schemas.microsoft.com/office/drawing/2014/main" val="20002"/>
                    </a:ext>
                  </a:extLst>
                </a:gridCol>
                <a:gridCol w="825956">
                  <a:extLst>
                    <a:ext uri="{9D8B030D-6E8A-4147-A177-3AD203B41FA5}">
                      <a16:colId xmlns:a16="http://schemas.microsoft.com/office/drawing/2014/main" val="20003"/>
                    </a:ext>
                  </a:extLst>
                </a:gridCol>
                <a:gridCol w="825956">
                  <a:extLst>
                    <a:ext uri="{9D8B030D-6E8A-4147-A177-3AD203B41FA5}">
                      <a16:colId xmlns:a16="http://schemas.microsoft.com/office/drawing/2014/main" val="20004"/>
                    </a:ext>
                  </a:extLst>
                </a:gridCol>
              </a:tblGrid>
              <a:tr h="294483">
                <a:tc gridSpan="5">
                  <a:txBody>
                    <a:bodyPr/>
                    <a:lstStyle/>
                    <a:p>
                      <a:pPr marL="1270" algn="ctr">
                        <a:lnSpc>
                          <a:spcPct val="100000"/>
                        </a:lnSpc>
                        <a:spcBef>
                          <a:spcPts val="340"/>
                        </a:spcBef>
                      </a:pPr>
                      <a:r>
                        <a:rPr sz="1200" b="1" spc="-20" dirty="0">
                          <a:solidFill>
                            <a:srgbClr val="FFFFFF"/>
                          </a:solidFill>
                          <a:latin typeface="Times New Roman"/>
                          <a:cs typeface="Times New Roman"/>
                        </a:rPr>
                        <a:t>AŠUSTOS</a:t>
                      </a:r>
                      <a:endParaRPr sz="1200" dirty="0">
                        <a:latin typeface="Times New Roman"/>
                        <a:cs typeface="Times New Roman"/>
                      </a:endParaRPr>
                    </a:p>
                  </a:txBody>
                  <a:tcPr marL="0" marR="0" marT="4318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solidFill>
                      <a:srgbClr val="8F232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26442">
                <a:tc rowSpan="2">
                  <a:txBody>
                    <a:bodyPr/>
                    <a:lstStyle/>
                    <a:p>
                      <a:pPr marL="76835" marR="24765" indent="-44450">
                        <a:lnSpc>
                          <a:spcPts val="1200"/>
                        </a:lnSpc>
                        <a:spcBef>
                          <a:spcPts val="819"/>
                        </a:spcBef>
                      </a:pPr>
                      <a:r>
                        <a:rPr sz="1100" b="1" dirty="0">
                          <a:solidFill>
                            <a:srgbClr val="231F20"/>
                          </a:solidFill>
                          <a:latin typeface="Times New Roman"/>
                          <a:cs typeface="Times New Roman"/>
                        </a:rPr>
                        <a:t>SIRA  </a:t>
                      </a:r>
                      <a:r>
                        <a:rPr sz="1100" b="1" spc="-20" dirty="0">
                          <a:solidFill>
                            <a:srgbClr val="231F20"/>
                          </a:solidFill>
                          <a:latin typeface="Times New Roman"/>
                          <a:cs typeface="Times New Roman"/>
                        </a:rPr>
                        <a:t>NO</a:t>
                      </a:r>
                      <a:endParaRPr sz="1100" dirty="0">
                        <a:latin typeface="Times New Roman"/>
                        <a:cs typeface="Times New Roman"/>
                      </a:endParaRPr>
                    </a:p>
                  </a:txBody>
                  <a:tcPr marL="0" marR="0" marT="104139"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rowSpan="2">
                  <a:txBody>
                    <a:bodyPr/>
                    <a:lstStyle/>
                    <a:p>
                      <a:pPr marL="35560" marR="378460">
                        <a:lnSpc>
                          <a:spcPts val="1200"/>
                        </a:lnSpc>
                        <a:spcBef>
                          <a:spcPts val="819"/>
                        </a:spcBef>
                      </a:pPr>
                      <a:r>
                        <a:rPr sz="1100" b="1" dirty="0">
                          <a:solidFill>
                            <a:srgbClr val="231F20"/>
                          </a:solidFill>
                          <a:latin typeface="Times New Roman"/>
                          <a:cs typeface="Times New Roman"/>
                        </a:rPr>
                        <a:t>SO</a:t>
                      </a:r>
                      <a:r>
                        <a:rPr sz="1100" b="1" spc="-10" dirty="0">
                          <a:solidFill>
                            <a:srgbClr val="231F20"/>
                          </a:solidFill>
                          <a:latin typeface="Times New Roman"/>
                          <a:cs typeface="Times New Roman"/>
                        </a:rPr>
                        <a:t>R</a:t>
                      </a:r>
                      <a:r>
                        <a:rPr sz="1100" b="1" spc="15" dirty="0">
                          <a:solidFill>
                            <a:srgbClr val="231F20"/>
                          </a:solidFill>
                          <a:latin typeface="Times New Roman"/>
                          <a:cs typeface="Times New Roman"/>
                        </a:rPr>
                        <a:t>U</a:t>
                      </a:r>
                      <a:r>
                        <a:rPr sz="1100" b="1" spc="5" dirty="0">
                          <a:solidFill>
                            <a:srgbClr val="231F20"/>
                          </a:solidFill>
                          <a:latin typeface="Times New Roman"/>
                          <a:cs typeface="Times New Roman"/>
                        </a:rPr>
                        <a:t>M</a:t>
                      </a:r>
                      <a:r>
                        <a:rPr sz="1100" b="1" spc="-35" dirty="0">
                          <a:solidFill>
                            <a:srgbClr val="231F20"/>
                          </a:solidFill>
                          <a:latin typeface="Times New Roman"/>
                          <a:cs typeface="Times New Roman"/>
                        </a:rPr>
                        <a:t>L</a:t>
                      </a:r>
                      <a:r>
                        <a:rPr sz="1100" b="1" dirty="0">
                          <a:solidFill>
                            <a:srgbClr val="231F20"/>
                          </a:solidFill>
                          <a:latin typeface="Times New Roman"/>
                          <a:cs typeface="Times New Roman"/>
                        </a:rPr>
                        <a:t>U  </a:t>
                      </a:r>
                      <a:r>
                        <a:rPr sz="1100" b="1" spc="-60" dirty="0">
                          <a:solidFill>
                            <a:srgbClr val="231F20"/>
                          </a:solidFill>
                          <a:latin typeface="Times New Roman"/>
                          <a:cs typeface="Times New Roman"/>
                        </a:rPr>
                        <a:t>BİRİM</a:t>
                      </a:r>
                      <a:endParaRPr sz="1100" dirty="0">
                        <a:latin typeface="Times New Roman"/>
                        <a:cs typeface="Times New Roman"/>
                      </a:endParaRPr>
                    </a:p>
                  </a:txBody>
                  <a:tcPr marL="0" marR="0" marT="104139"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rowSpan="2">
                  <a:txBody>
                    <a:bodyPr/>
                    <a:lstStyle/>
                    <a:p>
                      <a:pPr>
                        <a:lnSpc>
                          <a:spcPct val="100000"/>
                        </a:lnSpc>
                        <a:spcBef>
                          <a:spcPts val="15"/>
                        </a:spcBef>
                      </a:pPr>
                      <a:endParaRPr sz="1100" dirty="0">
                        <a:latin typeface="Times New Roman"/>
                        <a:cs typeface="Times New Roman"/>
                      </a:endParaRPr>
                    </a:p>
                    <a:p>
                      <a:pPr algn="ctr">
                        <a:lnSpc>
                          <a:spcPct val="100000"/>
                        </a:lnSpc>
                      </a:pPr>
                      <a:r>
                        <a:rPr sz="1100" b="1" spc="-65" dirty="0">
                          <a:solidFill>
                            <a:srgbClr val="231F20"/>
                          </a:solidFill>
                          <a:latin typeface="Times New Roman"/>
                          <a:cs typeface="Times New Roman"/>
                        </a:rPr>
                        <a:t>F</a:t>
                      </a:r>
                      <a:r>
                        <a:rPr sz="1100" b="1" spc="30" dirty="0">
                          <a:solidFill>
                            <a:srgbClr val="231F20"/>
                          </a:solidFill>
                          <a:latin typeface="Times New Roman"/>
                          <a:cs typeface="Times New Roman"/>
                        </a:rPr>
                        <a:t>A</a:t>
                      </a:r>
                      <a:r>
                        <a:rPr sz="1100" b="1" spc="5" dirty="0">
                          <a:solidFill>
                            <a:srgbClr val="231F20"/>
                          </a:solidFill>
                          <a:latin typeface="Times New Roman"/>
                          <a:cs typeface="Times New Roman"/>
                        </a:rPr>
                        <a:t>A</a:t>
                      </a:r>
                      <a:r>
                        <a:rPr sz="1100" b="1" dirty="0">
                          <a:solidFill>
                            <a:srgbClr val="231F20"/>
                          </a:solidFill>
                          <a:latin typeface="Times New Roman"/>
                          <a:cs typeface="Times New Roman"/>
                        </a:rPr>
                        <a:t>LİY</a:t>
                      </a:r>
                      <a:r>
                        <a:rPr sz="1100" b="1" spc="-30" dirty="0">
                          <a:solidFill>
                            <a:srgbClr val="231F20"/>
                          </a:solidFill>
                          <a:latin typeface="Times New Roman"/>
                          <a:cs typeface="Times New Roman"/>
                        </a:rPr>
                        <a:t>E</a:t>
                      </a:r>
                      <a:r>
                        <a:rPr sz="1100" b="1" dirty="0">
                          <a:solidFill>
                            <a:srgbClr val="231F20"/>
                          </a:solidFill>
                          <a:latin typeface="Times New Roman"/>
                          <a:cs typeface="Times New Roman"/>
                        </a:rPr>
                        <a:t>T</a:t>
                      </a:r>
                      <a:r>
                        <a:rPr sz="1100" b="1" spc="-85" dirty="0">
                          <a:solidFill>
                            <a:srgbClr val="231F20"/>
                          </a:solidFill>
                          <a:latin typeface="Times New Roman"/>
                          <a:cs typeface="Times New Roman"/>
                        </a:rPr>
                        <a:t> </a:t>
                      </a:r>
                      <a:r>
                        <a:rPr sz="1100" b="1" spc="5" dirty="0">
                          <a:solidFill>
                            <a:srgbClr val="231F20"/>
                          </a:solidFill>
                          <a:latin typeface="Times New Roman"/>
                          <a:cs typeface="Times New Roman"/>
                        </a:rPr>
                        <a:t>A</a:t>
                      </a:r>
                      <a:r>
                        <a:rPr sz="1100" b="1" dirty="0">
                          <a:solidFill>
                            <a:srgbClr val="231F20"/>
                          </a:solidFill>
                          <a:latin typeface="Times New Roman"/>
                          <a:cs typeface="Times New Roman"/>
                        </a:rPr>
                        <a:t>DI</a:t>
                      </a:r>
                      <a:endParaRPr sz="1100" dirty="0">
                        <a:latin typeface="Times New Roman"/>
                        <a:cs typeface="Times New Roman"/>
                      </a:endParaRPr>
                    </a:p>
                  </a:txBody>
                  <a:tcPr marL="0" marR="0" marT="1905"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gridSpan="2">
                  <a:txBody>
                    <a:bodyPr/>
                    <a:lstStyle/>
                    <a:p>
                      <a:pPr algn="ctr">
                        <a:lnSpc>
                          <a:spcPct val="100000"/>
                        </a:lnSpc>
                        <a:spcBef>
                          <a:spcPts val="275"/>
                        </a:spcBef>
                      </a:pPr>
                      <a:r>
                        <a:rPr sz="1100" b="1" spc="-65" dirty="0">
                          <a:solidFill>
                            <a:srgbClr val="231F20"/>
                          </a:solidFill>
                          <a:latin typeface="Times New Roman"/>
                          <a:cs typeface="Times New Roman"/>
                        </a:rPr>
                        <a:t>TARİHİ</a:t>
                      </a:r>
                      <a:endParaRPr sz="1100">
                        <a:latin typeface="Times New Roman"/>
                        <a:cs typeface="Times New Roman"/>
                      </a:endParaRPr>
                    </a:p>
                  </a:txBody>
                  <a:tcPr marL="0" marR="0" marT="3492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230700">
                <a:tc vMerge="1">
                  <a:txBody>
                    <a:bodyPr/>
                    <a:lstStyle/>
                    <a:p>
                      <a:endParaRPr/>
                    </a:p>
                  </a:txBody>
                  <a:tcPr marL="0" marR="0" marT="104139"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vMerge="1">
                  <a:txBody>
                    <a:bodyPr/>
                    <a:lstStyle/>
                    <a:p>
                      <a:endParaRPr/>
                    </a:p>
                  </a:txBody>
                  <a:tcPr marL="0" marR="0" marT="104139"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vMerge="1">
                  <a:txBody>
                    <a:bodyPr/>
                    <a:lstStyle/>
                    <a:p>
                      <a:endParaRPr/>
                    </a:p>
                  </a:txBody>
                  <a:tcPr marL="0" marR="0" marT="190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marL="91440">
                        <a:lnSpc>
                          <a:spcPct val="100000"/>
                        </a:lnSpc>
                        <a:spcBef>
                          <a:spcPts val="275"/>
                        </a:spcBef>
                      </a:pPr>
                      <a:r>
                        <a:rPr sz="1100" b="1" spc="-35" dirty="0">
                          <a:solidFill>
                            <a:srgbClr val="231F20"/>
                          </a:solidFill>
                          <a:latin typeface="Times New Roman"/>
                          <a:cs typeface="Times New Roman"/>
                        </a:rPr>
                        <a:t>Başlangıç</a:t>
                      </a:r>
                      <a:endParaRPr sz="1100">
                        <a:latin typeface="Times New Roman"/>
                        <a:cs typeface="Times New Roman"/>
                      </a:endParaRPr>
                    </a:p>
                  </a:txBody>
                  <a:tcPr marL="0" marR="0" marT="34925"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ctr">
                        <a:lnSpc>
                          <a:spcPct val="100000"/>
                        </a:lnSpc>
                        <a:spcBef>
                          <a:spcPts val="275"/>
                        </a:spcBef>
                      </a:pPr>
                      <a:r>
                        <a:rPr sz="1100" b="1" spc="-20" dirty="0">
                          <a:solidFill>
                            <a:srgbClr val="231F20"/>
                          </a:solidFill>
                          <a:latin typeface="Times New Roman"/>
                          <a:cs typeface="Times New Roman"/>
                        </a:rPr>
                        <a:t>Bitiş</a:t>
                      </a:r>
                      <a:endParaRPr sz="1100">
                        <a:latin typeface="Times New Roman"/>
                        <a:cs typeface="Times New Roman"/>
                      </a:endParaRPr>
                    </a:p>
                  </a:txBody>
                  <a:tcPr marL="0" marR="0" marT="34925"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2"/>
                  </a:ext>
                </a:extLst>
              </a:tr>
              <a:tr h="540565">
                <a:tc>
                  <a:txBody>
                    <a:bodyPr/>
                    <a:lstStyle/>
                    <a:p>
                      <a:pPr>
                        <a:lnSpc>
                          <a:spcPct val="100000"/>
                        </a:lnSpc>
                        <a:spcBef>
                          <a:spcPts val="30"/>
                        </a:spcBef>
                      </a:pPr>
                      <a:endParaRPr sz="1200">
                        <a:latin typeface="Times New Roman"/>
                        <a:cs typeface="Times New Roman"/>
                      </a:endParaRPr>
                    </a:p>
                    <a:p>
                      <a:pPr marR="8890" algn="ctr">
                        <a:lnSpc>
                          <a:spcPct val="100000"/>
                        </a:lnSpc>
                      </a:pPr>
                      <a:r>
                        <a:rPr sz="1100" b="1" dirty="0">
                          <a:solidFill>
                            <a:srgbClr val="231F20"/>
                          </a:solidFill>
                          <a:latin typeface="Times New Roman"/>
                          <a:cs typeface="Times New Roman"/>
                        </a:rPr>
                        <a:t>1</a:t>
                      </a:r>
                      <a:endParaRPr sz="1100">
                        <a:latin typeface="Times New Roman"/>
                        <a:cs typeface="Times New Roman"/>
                      </a:endParaRPr>
                    </a:p>
                  </a:txBody>
                  <a:tcPr marL="0" marR="0" marT="381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Öğretim Kurumları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Eğitim ve Rehabilitasyon Merkezleri  ödemelerinin yapılması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15.08.2025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31.08.2025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3"/>
                  </a:ext>
                </a:extLst>
              </a:tr>
              <a:tr h="465595">
                <a:tc>
                  <a:txBody>
                    <a:bodyPr/>
                    <a:lstStyle/>
                    <a:p>
                      <a:pPr marR="8890" algn="ctr">
                        <a:lnSpc>
                          <a:spcPct val="100000"/>
                        </a:lnSpc>
                        <a:spcBef>
                          <a:spcPts val="810"/>
                        </a:spcBef>
                      </a:pPr>
                      <a:r>
                        <a:rPr sz="1100" b="1" dirty="0">
                          <a:solidFill>
                            <a:srgbClr val="231F20"/>
                          </a:solidFill>
                          <a:latin typeface="Times New Roman"/>
                          <a:cs typeface="Times New Roman"/>
                        </a:rPr>
                        <a:t>2</a:t>
                      </a:r>
                      <a:endParaRPr sz="1100">
                        <a:latin typeface="Times New Roman"/>
                        <a:cs typeface="Times New Roman"/>
                      </a:endParaRPr>
                    </a:p>
                  </a:txBody>
                  <a:tcPr marL="0" marR="0" marT="10287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Mesleki ve Teknik Eğitim Şubesi </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Kalfalık ve ustalık sınavlarının yapılması </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18.08.2025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20.08.2025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4"/>
                  </a:ext>
                </a:extLst>
              </a:tr>
              <a:tr h="515955">
                <a:tc>
                  <a:txBody>
                    <a:bodyPr/>
                    <a:lstStyle/>
                    <a:p>
                      <a:pPr>
                        <a:lnSpc>
                          <a:spcPct val="100000"/>
                        </a:lnSpc>
                      </a:pPr>
                      <a:endParaRPr sz="1750">
                        <a:latin typeface="Times New Roman"/>
                        <a:cs typeface="Times New Roman"/>
                      </a:endParaRPr>
                    </a:p>
                    <a:p>
                      <a:pPr marR="8890" algn="ctr">
                        <a:lnSpc>
                          <a:spcPct val="100000"/>
                        </a:lnSpc>
                      </a:pPr>
                      <a:r>
                        <a:rPr sz="1100" b="1" dirty="0">
                          <a:solidFill>
                            <a:srgbClr val="231F20"/>
                          </a:solidFill>
                          <a:latin typeface="Times New Roman"/>
                          <a:cs typeface="Times New Roman"/>
                        </a:rPr>
                        <a:t>3</a:t>
                      </a:r>
                      <a:endParaRPr sz="1100">
                        <a:latin typeface="Times New Roman"/>
                        <a:cs typeface="Times New Roman"/>
                      </a:endParaRPr>
                    </a:p>
                  </a:txBody>
                  <a:tcPr marL="0" marR="0" marT="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Hayat Boyu Öğrenme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Tam Gün Tam Yıl Raporlarının Düzenlenmesi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25.08.2025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25.08.2025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5"/>
                  </a:ext>
                </a:extLst>
              </a:tr>
              <a:tr h="540565">
                <a:tc>
                  <a:txBody>
                    <a:bodyPr/>
                    <a:lstStyle/>
                    <a:p>
                      <a:pPr>
                        <a:lnSpc>
                          <a:spcPct val="100000"/>
                        </a:lnSpc>
                      </a:pPr>
                      <a:endParaRPr sz="1750">
                        <a:latin typeface="Times New Roman"/>
                        <a:cs typeface="Times New Roman"/>
                      </a:endParaRPr>
                    </a:p>
                    <a:p>
                      <a:pPr marR="8890" algn="ctr">
                        <a:lnSpc>
                          <a:spcPct val="100000"/>
                        </a:lnSpc>
                        <a:spcBef>
                          <a:spcPts val="5"/>
                        </a:spcBef>
                      </a:pPr>
                      <a:r>
                        <a:rPr sz="1100" b="1" dirty="0">
                          <a:solidFill>
                            <a:srgbClr val="231F20"/>
                          </a:solidFill>
                          <a:latin typeface="Times New Roman"/>
                          <a:cs typeface="Times New Roman"/>
                        </a:rPr>
                        <a:t>4</a:t>
                      </a:r>
                      <a:endParaRPr sz="1100">
                        <a:latin typeface="Times New Roman"/>
                        <a:cs typeface="Times New Roman"/>
                      </a:endParaRPr>
                    </a:p>
                  </a:txBody>
                  <a:tcPr marL="0" marR="0" marT="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Personel Şubesi (Atama)</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Atama Sonuçlarının İlanı Ve Atananların Güvenlik Arşiv Araştırma Sürecinin Başlatılması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25.08.2025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25.08.2025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6"/>
                  </a:ext>
                </a:extLst>
              </a:tr>
              <a:tr h="447734">
                <a:tc>
                  <a:txBody>
                    <a:bodyPr/>
                    <a:lstStyle/>
                    <a:p>
                      <a:pPr>
                        <a:lnSpc>
                          <a:spcPct val="100000"/>
                        </a:lnSpc>
                        <a:spcBef>
                          <a:spcPts val="35"/>
                        </a:spcBef>
                      </a:pPr>
                      <a:endParaRPr sz="1200">
                        <a:latin typeface="Times New Roman"/>
                        <a:cs typeface="Times New Roman"/>
                      </a:endParaRPr>
                    </a:p>
                    <a:p>
                      <a:pPr marR="8890" algn="ctr">
                        <a:lnSpc>
                          <a:spcPct val="100000"/>
                        </a:lnSpc>
                      </a:pPr>
                      <a:r>
                        <a:rPr sz="1100" b="1" dirty="0">
                          <a:solidFill>
                            <a:srgbClr val="231F20"/>
                          </a:solidFill>
                          <a:latin typeface="Times New Roman"/>
                          <a:cs typeface="Times New Roman"/>
                        </a:rPr>
                        <a:t>5</a:t>
                      </a:r>
                      <a:endParaRPr sz="1100">
                        <a:latin typeface="Times New Roman"/>
                        <a:cs typeface="Times New Roman"/>
                      </a:endParaRPr>
                    </a:p>
                  </a:txBody>
                  <a:tcPr marL="0" marR="0" marT="444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Ortaöğretim Şubesi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İlçe Milli Eğitim Müdürleri Kurulu </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25.08.2025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26.08.2025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07"/>
                  </a:ext>
                </a:extLst>
              </a:tr>
              <a:tr h="628945">
                <a:tc>
                  <a:txBody>
                    <a:bodyPr/>
                    <a:lstStyle/>
                    <a:p>
                      <a:pPr>
                        <a:lnSpc>
                          <a:spcPct val="100000"/>
                        </a:lnSpc>
                      </a:pPr>
                      <a:endParaRPr sz="1400">
                        <a:latin typeface="Times New Roman"/>
                        <a:cs typeface="Times New Roman"/>
                      </a:endParaRPr>
                    </a:p>
                    <a:p>
                      <a:pPr marR="8890" algn="ctr">
                        <a:lnSpc>
                          <a:spcPct val="100000"/>
                        </a:lnSpc>
                        <a:spcBef>
                          <a:spcPts val="1005"/>
                        </a:spcBef>
                      </a:pPr>
                      <a:r>
                        <a:rPr sz="1100" b="1" dirty="0">
                          <a:solidFill>
                            <a:srgbClr val="231F20"/>
                          </a:solidFill>
                          <a:latin typeface="Times New Roman"/>
                          <a:cs typeface="Times New Roman"/>
                        </a:rPr>
                        <a:t>6</a:t>
                      </a:r>
                      <a:endParaRPr sz="1100">
                        <a:latin typeface="Times New Roman"/>
                        <a:cs typeface="Times New Roman"/>
                      </a:endParaRPr>
                    </a:p>
                  </a:txBody>
                  <a:tcPr marL="0" marR="0" marT="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Ortaöğretim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İlçe Eğitim Kurumu Müdürleri Kurulu Toplantısı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25.08.2025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26.08.2025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8"/>
                  </a:ext>
                </a:extLst>
              </a:tr>
              <a:tr h="447734">
                <a:tc>
                  <a:txBody>
                    <a:bodyPr/>
                    <a:lstStyle/>
                    <a:p>
                      <a:pPr marR="8890" algn="ctr">
                        <a:lnSpc>
                          <a:spcPct val="100000"/>
                        </a:lnSpc>
                        <a:spcBef>
                          <a:spcPts val="820"/>
                        </a:spcBef>
                      </a:pPr>
                      <a:r>
                        <a:rPr sz="1100" b="1" dirty="0">
                          <a:solidFill>
                            <a:srgbClr val="231F20"/>
                          </a:solidFill>
                          <a:latin typeface="Times New Roman"/>
                          <a:cs typeface="Times New Roman"/>
                        </a:rPr>
                        <a:t>7</a:t>
                      </a:r>
                      <a:endParaRPr sz="1100">
                        <a:latin typeface="Times New Roman"/>
                        <a:cs typeface="Times New Roman"/>
                      </a:endParaRPr>
                    </a:p>
                  </a:txBody>
                  <a:tcPr marL="0" marR="0" marT="10414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Ölçme Değerlendirme Sınav Hizmetleri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Okul Tabanlı İzleme Sınavı Sonuç Raporlarının Yazılması konusunda Genel Müdürlük ile işbirliği yapılması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25.08.2025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27.08.2025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9"/>
                  </a:ext>
                </a:extLst>
              </a:tr>
              <a:tr h="447734">
                <a:tc>
                  <a:txBody>
                    <a:bodyPr/>
                    <a:lstStyle/>
                    <a:p>
                      <a:pPr>
                        <a:lnSpc>
                          <a:spcPct val="100000"/>
                        </a:lnSpc>
                        <a:spcBef>
                          <a:spcPts val="40"/>
                        </a:spcBef>
                      </a:pPr>
                      <a:endParaRPr sz="1200">
                        <a:latin typeface="Times New Roman"/>
                        <a:cs typeface="Times New Roman"/>
                      </a:endParaRPr>
                    </a:p>
                    <a:p>
                      <a:pPr marR="8890" algn="ctr">
                        <a:lnSpc>
                          <a:spcPct val="100000"/>
                        </a:lnSpc>
                      </a:pPr>
                      <a:r>
                        <a:rPr sz="1100" b="1" dirty="0">
                          <a:solidFill>
                            <a:srgbClr val="231F20"/>
                          </a:solidFill>
                          <a:latin typeface="Times New Roman"/>
                          <a:cs typeface="Times New Roman"/>
                        </a:rPr>
                        <a:t>8</a:t>
                      </a:r>
                      <a:endParaRPr sz="1100">
                        <a:latin typeface="Times New Roman"/>
                        <a:cs typeface="Times New Roman"/>
                      </a:endParaRPr>
                    </a:p>
                  </a:txBody>
                  <a:tcPr marL="0" marR="0" marT="508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Strateji Geliştirme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Meclis aracılığıyla ilçelere ödenek aktarımın sağlanması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25.08.2025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dirty="0">
                          <a:solidFill>
                            <a:srgbClr val="000000"/>
                          </a:solidFill>
                          <a:effectLst/>
                          <a:latin typeface="Times New Roman" panose="02020603050405020304" pitchFamily="18" charset="0"/>
                        </a:rPr>
                        <a:t>31.08.2025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0"/>
                  </a:ext>
                </a:extLst>
              </a:tr>
              <a:tr h="447734">
                <a:tc>
                  <a:txBody>
                    <a:bodyPr/>
                    <a:lstStyle/>
                    <a:p>
                      <a:pPr marR="8890" algn="ctr">
                        <a:lnSpc>
                          <a:spcPct val="100000"/>
                        </a:lnSpc>
                        <a:spcBef>
                          <a:spcPts val="819"/>
                        </a:spcBef>
                      </a:pPr>
                      <a:r>
                        <a:rPr sz="1100" b="1" dirty="0">
                          <a:solidFill>
                            <a:srgbClr val="231F20"/>
                          </a:solidFill>
                          <a:latin typeface="Times New Roman"/>
                          <a:cs typeface="Times New Roman"/>
                        </a:rPr>
                        <a:t>9</a:t>
                      </a:r>
                      <a:endParaRPr sz="1100">
                        <a:latin typeface="Times New Roman"/>
                        <a:cs typeface="Times New Roman"/>
                      </a:endParaRPr>
                    </a:p>
                  </a:txBody>
                  <a:tcPr marL="0" marR="0" marT="104139"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endParaRPr lang="tr-TR" sz="1100" b="0" i="0" u="none" strike="noStrike">
                        <a:solidFill>
                          <a:srgbClr val="000000"/>
                        </a:solidFill>
                        <a:effectLst/>
                        <a:latin typeface="Times New Roman" panose="02020603050405020304" pitchFamily="18" charset="0"/>
                      </a:endParaRP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endParaRPr lang="tr-TR" sz="1100" b="0" i="0" u="none" strike="noStrike">
                        <a:solidFill>
                          <a:srgbClr val="000000"/>
                        </a:solidFill>
                        <a:effectLst/>
                        <a:latin typeface="Times New Roman" panose="02020603050405020304" pitchFamily="18" charset="0"/>
                      </a:endParaRP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endParaRPr lang="tr-TR" sz="1100" b="0" i="0" u="none" strike="noStrike">
                        <a:solidFill>
                          <a:srgbClr val="000000"/>
                        </a:solidFill>
                        <a:effectLst/>
                        <a:latin typeface="Times New Roman" panose="02020603050405020304" pitchFamily="18" charset="0"/>
                      </a:endParaRP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endParaRPr lang="tr-TR" sz="1100" b="0" i="0" u="none" strike="noStrike" dirty="0">
                        <a:solidFill>
                          <a:srgbClr val="000000"/>
                        </a:solidFill>
                        <a:effectLst/>
                        <a:latin typeface="Times New Roman" panose="02020603050405020304" pitchFamily="18" charset="0"/>
                      </a:endParaRP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11"/>
                  </a:ext>
                </a:extLst>
              </a:tr>
              <a:tr h="760249">
                <a:tc>
                  <a:txBody>
                    <a:bodyPr/>
                    <a:lstStyle/>
                    <a:p>
                      <a:pPr>
                        <a:lnSpc>
                          <a:spcPct val="100000"/>
                        </a:lnSpc>
                        <a:spcBef>
                          <a:spcPts val="10"/>
                        </a:spcBef>
                      </a:pPr>
                      <a:endParaRPr sz="1750">
                        <a:latin typeface="Times New Roman"/>
                        <a:cs typeface="Times New Roman"/>
                      </a:endParaRPr>
                    </a:p>
                    <a:p>
                      <a:pPr marR="8890" algn="ctr">
                        <a:lnSpc>
                          <a:spcPct val="100000"/>
                        </a:lnSpc>
                      </a:pPr>
                      <a:r>
                        <a:rPr sz="1100" b="1" spc="5" dirty="0">
                          <a:solidFill>
                            <a:srgbClr val="231F20"/>
                          </a:solidFill>
                          <a:latin typeface="Times New Roman"/>
                          <a:cs typeface="Times New Roman"/>
                        </a:rPr>
                        <a:t>10</a:t>
                      </a:r>
                      <a:endParaRPr sz="1100">
                        <a:latin typeface="Times New Roman"/>
                        <a:cs typeface="Times New Roman"/>
                      </a:endParaRPr>
                    </a:p>
                  </a:txBody>
                  <a:tcPr marL="0" marR="0" marT="127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endParaRPr lang="tr-TR" sz="1100" b="0" i="0" u="none" strike="noStrike">
                        <a:solidFill>
                          <a:srgbClr val="000000"/>
                        </a:solidFill>
                        <a:effectLst/>
                        <a:latin typeface="Times New Roman" panose="02020603050405020304" pitchFamily="18" charset="0"/>
                      </a:endParaRP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endParaRPr lang="tr-TR" sz="1100" b="0" i="0" u="none" strike="noStrike">
                        <a:solidFill>
                          <a:srgbClr val="000000"/>
                        </a:solidFill>
                        <a:effectLst/>
                        <a:latin typeface="Times New Roman" panose="02020603050405020304" pitchFamily="18" charset="0"/>
                      </a:endParaRP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endParaRPr lang="tr-TR" sz="1100" b="0" i="0" u="none" strike="noStrike">
                        <a:solidFill>
                          <a:srgbClr val="000000"/>
                        </a:solidFill>
                        <a:effectLst/>
                        <a:latin typeface="Times New Roman" panose="02020603050405020304" pitchFamily="18" charset="0"/>
                      </a:endParaRP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endParaRPr lang="tr-TR" sz="1100" b="0" i="0" u="none" strike="noStrike" dirty="0">
                        <a:solidFill>
                          <a:srgbClr val="000000"/>
                        </a:solidFill>
                        <a:effectLst/>
                        <a:latin typeface="Times New Roman" panose="02020603050405020304" pitchFamily="18" charset="0"/>
                      </a:endParaRP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2"/>
                  </a:ext>
                </a:extLst>
              </a:tr>
              <a:tr h="719998">
                <a:tc>
                  <a:txBody>
                    <a:bodyPr/>
                    <a:lstStyle/>
                    <a:p>
                      <a:pPr marR="8890" algn="ctr">
                        <a:lnSpc>
                          <a:spcPct val="100000"/>
                        </a:lnSpc>
                        <a:spcBef>
                          <a:spcPts val="825"/>
                        </a:spcBef>
                      </a:pPr>
                      <a:r>
                        <a:rPr sz="1100" b="1" spc="5" dirty="0">
                          <a:solidFill>
                            <a:srgbClr val="231F20"/>
                          </a:solidFill>
                          <a:latin typeface="Times New Roman"/>
                          <a:cs typeface="Times New Roman"/>
                        </a:rPr>
                        <a:t>11</a:t>
                      </a:r>
                      <a:endParaRPr sz="1100">
                        <a:latin typeface="Times New Roman"/>
                        <a:cs typeface="Times New Roman"/>
                      </a:endParaRPr>
                    </a:p>
                  </a:txBody>
                  <a:tcPr marL="0" marR="0" marT="10477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endParaRPr lang="tr-TR" sz="1100" b="0" i="0" u="none" strike="noStrike">
                        <a:solidFill>
                          <a:srgbClr val="000000"/>
                        </a:solidFill>
                        <a:effectLst/>
                        <a:latin typeface="Times New Roman" panose="02020603050405020304" pitchFamily="18" charset="0"/>
                      </a:endParaRP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endParaRPr lang="tr-TR" sz="1100" b="0" i="0" u="none" strike="noStrike">
                        <a:solidFill>
                          <a:srgbClr val="000000"/>
                        </a:solidFill>
                        <a:effectLst/>
                        <a:latin typeface="Times New Roman" panose="02020603050405020304" pitchFamily="18" charset="0"/>
                      </a:endParaRP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endParaRPr lang="tr-TR" sz="1100" b="0" i="0" u="none" strike="noStrike">
                        <a:solidFill>
                          <a:srgbClr val="000000"/>
                        </a:solidFill>
                        <a:effectLst/>
                        <a:latin typeface="Times New Roman" panose="02020603050405020304" pitchFamily="18" charset="0"/>
                      </a:endParaRP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endParaRPr lang="tr-TR" sz="1100" b="0" i="0" u="none" strike="noStrike" dirty="0">
                        <a:solidFill>
                          <a:srgbClr val="000000"/>
                        </a:solidFill>
                        <a:effectLst/>
                        <a:latin typeface="Times New Roman" panose="02020603050405020304" pitchFamily="18" charset="0"/>
                      </a:endParaRP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3"/>
                  </a:ext>
                </a:extLst>
              </a:tr>
              <a:tr h="855846">
                <a:tc>
                  <a:txBody>
                    <a:bodyPr/>
                    <a:lstStyle/>
                    <a:p>
                      <a:pPr marR="8890" algn="ctr">
                        <a:lnSpc>
                          <a:spcPct val="100000"/>
                        </a:lnSpc>
                        <a:spcBef>
                          <a:spcPts val="825"/>
                        </a:spcBef>
                      </a:pPr>
                      <a:r>
                        <a:rPr sz="1100" b="1" spc="5" dirty="0">
                          <a:solidFill>
                            <a:srgbClr val="231F20"/>
                          </a:solidFill>
                          <a:latin typeface="Times New Roman"/>
                          <a:cs typeface="Times New Roman"/>
                        </a:rPr>
                        <a:t>12</a:t>
                      </a:r>
                      <a:endParaRPr sz="1100">
                        <a:latin typeface="Times New Roman"/>
                        <a:cs typeface="Times New Roman"/>
                      </a:endParaRPr>
                    </a:p>
                  </a:txBody>
                  <a:tcPr marL="0" marR="0" marT="10477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endParaRPr lang="tr-TR" sz="1100" b="0" i="0" u="none" strike="noStrike">
                        <a:solidFill>
                          <a:srgbClr val="000000"/>
                        </a:solidFill>
                        <a:effectLst/>
                        <a:latin typeface="Times New Roman" panose="02020603050405020304" pitchFamily="18" charset="0"/>
                      </a:endParaRP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endParaRPr lang="tr-TR" sz="1100" b="0" i="0" u="none" strike="noStrike">
                        <a:solidFill>
                          <a:srgbClr val="000000"/>
                        </a:solidFill>
                        <a:effectLst/>
                        <a:latin typeface="Times New Roman" panose="02020603050405020304" pitchFamily="18" charset="0"/>
                      </a:endParaRP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endParaRPr lang="tr-TR" sz="1100" b="0" i="0" u="none" strike="noStrike">
                        <a:solidFill>
                          <a:srgbClr val="000000"/>
                        </a:solidFill>
                        <a:effectLst/>
                        <a:latin typeface="Times New Roman" panose="02020603050405020304" pitchFamily="18" charset="0"/>
                      </a:endParaRP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endParaRPr lang="tr-TR" sz="1100" b="0" i="0" u="none" strike="noStrike" dirty="0">
                        <a:solidFill>
                          <a:srgbClr val="000000"/>
                        </a:solidFill>
                        <a:effectLst/>
                        <a:latin typeface="Times New Roman" panose="02020603050405020304" pitchFamily="18" charset="0"/>
                      </a:endParaRP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4"/>
                  </a:ext>
                </a:extLst>
              </a:tr>
              <a:tr h="760249">
                <a:tc>
                  <a:txBody>
                    <a:bodyPr/>
                    <a:lstStyle/>
                    <a:p>
                      <a:pPr>
                        <a:lnSpc>
                          <a:spcPct val="100000"/>
                        </a:lnSpc>
                        <a:spcBef>
                          <a:spcPts val="15"/>
                        </a:spcBef>
                      </a:pPr>
                      <a:endParaRPr sz="1750">
                        <a:latin typeface="Times New Roman"/>
                        <a:cs typeface="Times New Roman"/>
                      </a:endParaRPr>
                    </a:p>
                    <a:p>
                      <a:pPr marR="8890" algn="ctr">
                        <a:lnSpc>
                          <a:spcPct val="100000"/>
                        </a:lnSpc>
                      </a:pPr>
                      <a:r>
                        <a:rPr sz="1100" b="1" spc="5" dirty="0">
                          <a:solidFill>
                            <a:srgbClr val="231F20"/>
                          </a:solidFill>
                          <a:latin typeface="Times New Roman"/>
                          <a:cs typeface="Times New Roman"/>
                        </a:rPr>
                        <a:t>13</a:t>
                      </a:r>
                      <a:endParaRPr sz="1100">
                        <a:latin typeface="Times New Roman"/>
                        <a:cs typeface="Times New Roman"/>
                      </a:endParaRPr>
                    </a:p>
                  </a:txBody>
                  <a:tcPr marL="0" marR="0" marT="190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endParaRPr lang="tr-TR" sz="1100" b="0" i="0" u="none" strike="noStrike">
                        <a:solidFill>
                          <a:srgbClr val="000000"/>
                        </a:solidFill>
                        <a:effectLst/>
                        <a:latin typeface="Times New Roman" panose="02020603050405020304" pitchFamily="18" charset="0"/>
                      </a:endParaRP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endParaRPr lang="tr-TR" sz="1100" b="0" i="0" u="none" strike="noStrike">
                        <a:solidFill>
                          <a:srgbClr val="000000"/>
                        </a:solidFill>
                        <a:effectLst/>
                        <a:latin typeface="Times New Roman" panose="02020603050405020304" pitchFamily="18" charset="0"/>
                      </a:endParaRP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endParaRPr lang="tr-TR" sz="1100" b="0" i="0" u="none" strike="noStrike">
                        <a:solidFill>
                          <a:srgbClr val="000000"/>
                        </a:solidFill>
                        <a:effectLst/>
                        <a:latin typeface="Times New Roman" panose="02020603050405020304" pitchFamily="18" charset="0"/>
                      </a:endParaRP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endParaRPr lang="tr-TR" sz="1100" b="0" i="0" u="none" strike="noStrike" dirty="0">
                        <a:solidFill>
                          <a:srgbClr val="000000"/>
                        </a:solidFill>
                        <a:effectLst/>
                        <a:latin typeface="Times New Roman" panose="02020603050405020304" pitchFamily="18" charset="0"/>
                      </a:endParaRP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5"/>
                  </a:ext>
                </a:extLst>
              </a:tr>
              <a:tr h="889670">
                <a:tc>
                  <a:txBody>
                    <a:bodyPr/>
                    <a:lstStyle/>
                    <a:p>
                      <a:pPr marR="8890" algn="ctr">
                        <a:lnSpc>
                          <a:spcPct val="100000"/>
                        </a:lnSpc>
                        <a:spcBef>
                          <a:spcPts val="830"/>
                        </a:spcBef>
                      </a:pPr>
                      <a:r>
                        <a:rPr sz="1100" b="1" spc="5" dirty="0">
                          <a:solidFill>
                            <a:srgbClr val="231F20"/>
                          </a:solidFill>
                          <a:latin typeface="Times New Roman"/>
                          <a:cs typeface="Times New Roman"/>
                        </a:rPr>
                        <a:t>14</a:t>
                      </a:r>
                      <a:endParaRPr sz="1100">
                        <a:latin typeface="Times New Roman"/>
                        <a:cs typeface="Times New Roman"/>
                      </a:endParaRPr>
                    </a:p>
                  </a:txBody>
                  <a:tcPr marL="0" marR="0" marT="10541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endParaRPr lang="tr-TR" sz="1100" b="0" i="0" u="none" strike="noStrike">
                        <a:solidFill>
                          <a:srgbClr val="000000"/>
                        </a:solidFill>
                        <a:effectLst/>
                        <a:latin typeface="Times New Roman" panose="02020603050405020304" pitchFamily="18" charset="0"/>
                      </a:endParaRP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endParaRPr lang="tr-TR" sz="1100" b="0" i="0" u="none" strike="noStrike">
                        <a:solidFill>
                          <a:srgbClr val="000000"/>
                        </a:solidFill>
                        <a:effectLst/>
                        <a:latin typeface="Times New Roman" panose="02020603050405020304" pitchFamily="18" charset="0"/>
                      </a:endParaRP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endParaRPr lang="tr-TR" sz="1100" b="0" i="0" u="none" strike="noStrike">
                        <a:solidFill>
                          <a:srgbClr val="000000"/>
                        </a:solidFill>
                        <a:effectLst/>
                        <a:latin typeface="Times New Roman" panose="02020603050405020304" pitchFamily="18" charset="0"/>
                      </a:endParaRP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endParaRPr lang="tr-TR" sz="1100" b="0" i="0" u="none" strike="noStrike" dirty="0">
                        <a:solidFill>
                          <a:srgbClr val="000000"/>
                        </a:solidFill>
                        <a:effectLst/>
                        <a:latin typeface="Times New Roman" panose="02020603050405020304" pitchFamily="18" charset="0"/>
                      </a:endParaRP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6"/>
                  </a:ext>
                </a:extLst>
              </a:tr>
            </a:tbl>
          </a:graphicData>
        </a:graphic>
      </p:graphicFrame>
      <p:sp>
        <p:nvSpPr>
          <p:cNvPr id="4" name="Dikdörtgen 3"/>
          <p:cNvSpPr/>
          <p:nvPr/>
        </p:nvSpPr>
        <p:spPr>
          <a:xfrm>
            <a:off x="3206750" y="9372600"/>
            <a:ext cx="609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45</a:t>
            </a:r>
          </a:p>
        </p:txBody>
      </p:sp>
    </p:spTree>
    <p:extLst>
      <p:ext uri="{BB962C8B-B14F-4D97-AF65-F5344CB8AC3E}">
        <p14:creationId xmlns:p14="http://schemas.microsoft.com/office/powerpoint/2010/main" val="8573998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46388" y="2192853"/>
            <a:ext cx="4527550" cy="1753300"/>
          </a:xfrm>
          <a:prstGeom prst="rect">
            <a:avLst/>
          </a:prstGeom>
        </p:spPr>
        <p:txBody>
          <a:bodyPr vert="horz" wrap="square" lIns="0" tIns="12700" rIns="0" bIns="0" rtlCol="0">
            <a:spAutoFit/>
          </a:bodyPr>
          <a:lstStyle/>
          <a:p>
            <a:pPr marL="472440" marR="5080" indent="-460375" algn="ctr">
              <a:lnSpc>
                <a:spcPct val="130000"/>
              </a:lnSpc>
              <a:spcBef>
                <a:spcPts val="100"/>
              </a:spcBef>
            </a:pPr>
            <a:r>
              <a:rPr lang="tr-TR" sz="2900" spc="-200" dirty="0">
                <a:solidFill>
                  <a:srgbClr val="FFFFFF"/>
                </a:solidFill>
              </a:rPr>
              <a:t>   </a:t>
            </a:r>
            <a:r>
              <a:rPr sz="2900" spc="-200" dirty="0">
                <a:solidFill>
                  <a:srgbClr val="FFFFFF"/>
                </a:solidFill>
              </a:rPr>
              <a:t>M</a:t>
            </a:r>
            <a:r>
              <a:rPr sz="2900" spc="-140" dirty="0">
                <a:solidFill>
                  <a:srgbClr val="FFFFFF"/>
                </a:solidFill>
              </a:rPr>
              <a:t>İLLÎ</a:t>
            </a:r>
            <a:r>
              <a:rPr sz="2900" spc="-195" dirty="0">
                <a:solidFill>
                  <a:srgbClr val="FFFFFF"/>
                </a:solidFill>
              </a:rPr>
              <a:t> </a:t>
            </a:r>
            <a:r>
              <a:rPr sz="2900" spc="-215" dirty="0">
                <a:solidFill>
                  <a:srgbClr val="FFFFFF"/>
                </a:solidFill>
              </a:rPr>
              <a:t>E</a:t>
            </a:r>
            <a:r>
              <a:rPr lang="tr-TR" sz="2900" spc="114" dirty="0">
                <a:solidFill>
                  <a:srgbClr val="FFFFFF"/>
                </a:solidFill>
              </a:rPr>
              <a:t>Ğ</a:t>
            </a:r>
            <a:r>
              <a:rPr sz="2900" spc="114" dirty="0">
                <a:solidFill>
                  <a:srgbClr val="FFFFFF"/>
                </a:solidFill>
              </a:rPr>
              <a:t>İT</a:t>
            </a:r>
            <a:r>
              <a:rPr sz="2900" spc="140" dirty="0">
                <a:solidFill>
                  <a:srgbClr val="FFFFFF"/>
                </a:solidFill>
              </a:rPr>
              <a:t>İ</a:t>
            </a:r>
            <a:r>
              <a:rPr sz="2900" spc="-225" dirty="0">
                <a:solidFill>
                  <a:srgbClr val="FFFFFF"/>
                </a:solidFill>
              </a:rPr>
              <a:t>M</a:t>
            </a:r>
            <a:r>
              <a:rPr sz="2900" spc="-195" dirty="0">
                <a:solidFill>
                  <a:srgbClr val="FFFFFF"/>
                </a:solidFill>
              </a:rPr>
              <a:t> </a:t>
            </a:r>
            <a:r>
              <a:rPr lang="tr-TR" sz="2900" spc="-130" dirty="0">
                <a:solidFill>
                  <a:srgbClr val="FFFFFF"/>
                </a:solidFill>
              </a:rPr>
              <a:t> MÜDÜRLÜĞÜ</a:t>
            </a:r>
            <a:r>
              <a:rPr sz="2900" spc="40" dirty="0">
                <a:solidFill>
                  <a:srgbClr val="FFFFFF"/>
                </a:solidFill>
              </a:rPr>
              <a:t> </a:t>
            </a:r>
            <a:r>
              <a:rPr sz="2900" spc="70" dirty="0">
                <a:solidFill>
                  <a:srgbClr val="FFFFFF"/>
                </a:solidFill>
              </a:rPr>
              <a:t>202</a:t>
            </a:r>
            <a:r>
              <a:rPr lang="tr-TR" sz="2900" spc="70" dirty="0">
                <a:solidFill>
                  <a:srgbClr val="FFFFFF"/>
                </a:solidFill>
              </a:rPr>
              <a:t>5</a:t>
            </a:r>
            <a:r>
              <a:rPr sz="2900" spc="-195" dirty="0">
                <a:solidFill>
                  <a:srgbClr val="FFFFFF"/>
                </a:solidFill>
              </a:rPr>
              <a:t> </a:t>
            </a:r>
            <a:r>
              <a:rPr sz="2900" spc="-170" dirty="0">
                <a:solidFill>
                  <a:srgbClr val="FFFFFF"/>
                </a:solidFill>
              </a:rPr>
              <a:t>YILI</a:t>
            </a:r>
            <a:r>
              <a:rPr sz="2900" spc="-195" dirty="0">
                <a:solidFill>
                  <a:srgbClr val="FFFFFF"/>
                </a:solidFill>
              </a:rPr>
              <a:t> </a:t>
            </a:r>
            <a:r>
              <a:rPr sz="2900" spc="-80" dirty="0">
                <a:solidFill>
                  <a:srgbClr val="FFFFFF"/>
                </a:solidFill>
              </a:rPr>
              <a:t>İŞ</a:t>
            </a:r>
            <a:r>
              <a:rPr sz="2900" spc="-195" dirty="0">
                <a:solidFill>
                  <a:srgbClr val="FFFFFF"/>
                </a:solidFill>
              </a:rPr>
              <a:t> </a:t>
            </a:r>
            <a:r>
              <a:rPr sz="2900" spc="-235" dirty="0">
                <a:solidFill>
                  <a:srgbClr val="FFFFFF"/>
                </a:solidFill>
              </a:rPr>
              <a:t>T</a:t>
            </a:r>
            <a:r>
              <a:rPr sz="2900" spc="-200" dirty="0">
                <a:solidFill>
                  <a:srgbClr val="FFFFFF"/>
                </a:solidFill>
              </a:rPr>
              <a:t>A</a:t>
            </a:r>
            <a:r>
              <a:rPr sz="2900" spc="-180" dirty="0">
                <a:solidFill>
                  <a:srgbClr val="FFFFFF"/>
                </a:solidFill>
              </a:rPr>
              <a:t>KV</a:t>
            </a:r>
            <a:r>
              <a:rPr sz="2900" spc="-40" dirty="0">
                <a:solidFill>
                  <a:srgbClr val="FFFFFF"/>
                </a:solidFill>
              </a:rPr>
              <a:t>İ</a:t>
            </a:r>
            <a:r>
              <a:rPr sz="2900" spc="-200" dirty="0">
                <a:solidFill>
                  <a:srgbClr val="FFFFFF"/>
                </a:solidFill>
              </a:rPr>
              <a:t>M</a:t>
            </a:r>
            <a:r>
              <a:rPr sz="2900" spc="-40" dirty="0">
                <a:solidFill>
                  <a:srgbClr val="FFFFFF"/>
                </a:solidFill>
              </a:rPr>
              <a:t>İ</a:t>
            </a:r>
            <a:endParaRPr sz="2900" dirty="0"/>
          </a:p>
        </p:txBody>
      </p:sp>
      <p:sp>
        <p:nvSpPr>
          <p:cNvPr id="38" name="object 38"/>
          <p:cNvSpPr txBox="1"/>
          <p:nvPr/>
        </p:nvSpPr>
        <p:spPr>
          <a:xfrm>
            <a:off x="720001" y="4824006"/>
            <a:ext cx="5580380" cy="418063"/>
          </a:xfrm>
          <a:prstGeom prst="rect">
            <a:avLst/>
          </a:prstGeom>
          <a:ln w="25400">
            <a:solidFill>
              <a:srgbClr val="981B22"/>
            </a:solidFill>
          </a:ln>
        </p:spPr>
        <p:txBody>
          <a:bodyPr vert="horz" wrap="square" lIns="0" tIns="33020" rIns="0" bIns="0" rtlCol="0">
            <a:spAutoFit/>
          </a:bodyPr>
          <a:lstStyle/>
          <a:p>
            <a:pPr marL="3437254">
              <a:lnSpc>
                <a:spcPct val="100000"/>
              </a:lnSpc>
              <a:spcBef>
                <a:spcPts val="260"/>
              </a:spcBef>
            </a:pPr>
            <a:r>
              <a:rPr sz="2300" b="1" spc="-200" dirty="0">
                <a:solidFill>
                  <a:srgbClr val="981B22"/>
                </a:solidFill>
                <a:latin typeface="Times New Roman"/>
                <a:cs typeface="Times New Roman"/>
              </a:rPr>
              <a:t>EYLÜL</a:t>
            </a:r>
            <a:r>
              <a:rPr sz="2300" b="1" spc="165" dirty="0">
                <a:solidFill>
                  <a:srgbClr val="981B22"/>
                </a:solidFill>
                <a:latin typeface="Times New Roman"/>
                <a:cs typeface="Times New Roman"/>
              </a:rPr>
              <a:t> </a:t>
            </a:r>
            <a:r>
              <a:rPr sz="2500" b="1" spc="20" dirty="0">
                <a:solidFill>
                  <a:srgbClr val="981B22"/>
                </a:solidFill>
                <a:latin typeface="Times New Roman"/>
                <a:cs typeface="Times New Roman"/>
              </a:rPr>
              <a:t>202</a:t>
            </a:r>
            <a:r>
              <a:rPr lang="tr-TR" sz="2500" b="1" spc="20" dirty="0">
                <a:solidFill>
                  <a:srgbClr val="981B22"/>
                </a:solidFill>
                <a:latin typeface="Times New Roman"/>
                <a:cs typeface="Times New Roman"/>
              </a:rPr>
              <a:t>5</a:t>
            </a:r>
            <a:endParaRPr sz="2500" dirty="0">
              <a:latin typeface="Times New Roman"/>
              <a:cs typeface="Times New Roman"/>
            </a:endParaRPr>
          </a:p>
        </p:txBody>
      </p:sp>
      <p:sp>
        <p:nvSpPr>
          <p:cNvPr id="39" name="object 39"/>
          <p:cNvSpPr txBox="1">
            <a:spLocks noGrp="1"/>
          </p:cNvSpPr>
          <p:nvPr>
            <p:ph type="sldNum" sz="quarter" idx="7"/>
          </p:nvPr>
        </p:nvSpPr>
        <p:spPr>
          <a:xfrm>
            <a:off x="3372154" y="9390716"/>
            <a:ext cx="276225" cy="166712"/>
          </a:xfrm>
          <a:prstGeom prst="rect">
            <a:avLst/>
          </a:prstGeom>
        </p:spPr>
        <p:txBody>
          <a:bodyPr vert="horz" wrap="square" lIns="0" tIns="0" rIns="0" bIns="0" rtlCol="0">
            <a:spAutoFit/>
          </a:bodyPr>
          <a:lstStyle/>
          <a:p>
            <a:pPr marL="38100">
              <a:lnSpc>
                <a:spcPts val="1290"/>
              </a:lnSpc>
            </a:pPr>
            <a:r>
              <a:rPr lang="tr-TR" spc="-30" dirty="0"/>
              <a:t>…</a:t>
            </a:r>
            <a:endParaRPr spc="-30" dirty="0"/>
          </a:p>
        </p:txBody>
      </p:sp>
      <p:pic>
        <p:nvPicPr>
          <p:cNvPr id="40" name="Resim 39"/>
          <p:cNvPicPr>
            <a:picLocks noChangeAspect="1"/>
          </p:cNvPicPr>
          <p:nvPr/>
        </p:nvPicPr>
        <p:blipFill>
          <a:blip r:embed="rId2"/>
          <a:stretch>
            <a:fillRect/>
          </a:stretch>
        </p:blipFill>
        <p:spPr>
          <a:xfrm>
            <a:off x="920750" y="5324080"/>
            <a:ext cx="5379631" cy="3438919"/>
          </a:xfrm>
          <a:prstGeom prst="rect">
            <a:avLst/>
          </a:prstGeom>
        </p:spPr>
      </p:pic>
      <p:sp>
        <p:nvSpPr>
          <p:cNvPr id="6" name="Dikdörtgen 5"/>
          <p:cNvSpPr/>
          <p:nvPr/>
        </p:nvSpPr>
        <p:spPr>
          <a:xfrm>
            <a:off x="3206750" y="9372600"/>
            <a:ext cx="609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46</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21069684"/>
              </p:ext>
            </p:extLst>
          </p:nvPr>
        </p:nvGraphicFramePr>
        <p:xfrm>
          <a:off x="158750" y="304801"/>
          <a:ext cx="6629401" cy="8970721"/>
        </p:xfrm>
        <a:graphic>
          <a:graphicData uri="http://schemas.openxmlformats.org/drawingml/2006/table">
            <a:tbl>
              <a:tblPr firstRow="1" bandRow="1">
                <a:tableStyleId>{2D5ABB26-0587-4C30-8999-92F81FD0307C}</a:tableStyleId>
              </a:tblPr>
              <a:tblGrid>
                <a:gridCol w="600587">
                  <a:extLst>
                    <a:ext uri="{9D8B030D-6E8A-4147-A177-3AD203B41FA5}">
                      <a16:colId xmlns:a16="http://schemas.microsoft.com/office/drawing/2014/main" val="20000"/>
                    </a:ext>
                  </a:extLst>
                </a:gridCol>
                <a:gridCol w="1357866">
                  <a:extLst>
                    <a:ext uri="{9D8B030D-6E8A-4147-A177-3AD203B41FA5}">
                      <a16:colId xmlns:a16="http://schemas.microsoft.com/office/drawing/2014/main" val="20001"/>
                    </a:ext>
                  </a:extLst>
                </a:gridCol>
                <a:gridCol w="2960040">
                  <a:extLst>
                    <a:ext uri="{9D8B030D-6E8A-4147-A177-3AD203B41FA5}">
                      <a16:colId xmlns:a16="http://schemas.microsoft.com/office/drawing/2014/main" val="20002"/>
                    </a:ext>
                  </a:extLst>
                </a:gridCol>
                <a:gridCol w="855454">
                  <a:extLst>
                    <a:ext uri="{9D8B030D-6E8A-4147-A177-3AD203B41FA5}">
                      <a16:colId xmlns:a16="http://schemas.microsoft.com/office/drawing/2014/main" val="20003"/>
                    </a:ext>
                  </a:extLst>
                </a:gridCol>
                <a:gridCol w="855454">
                  <a:extLst>
                    <a:ext uri="{9D8B030D-6E8A-4147-A177-3AD203B41FA5}">
                      <a16:colId xmlns:a16="http://schemas.microsoft.com/office/drawing/2014/main" val="20004"/>
                    </a:ext>
                  </a:extLst>
                </a:gridCol>
              </a:tblGrid>
              <a:tr h="298174">
                <a:tc gridSpan="5">
                  <a:txBody>
                    <a:bodyPr/>
                    <a:lstStyle/>
                    <a:p>
                      <a:pPr marL="1270" algn="ctr">
                        <a:lnSpc>
                          <a:spcPct val="100000"/>
                        </a:lnSpc>
                        <a:spcBef>
                          <a:spcPts val="405"/>
                        </a:spcBef>
                      </a:pPr>
                      <a:r>
                        <a:rPr sz="1100" b="1" spc="-95" dirty="0">
                          <a:solidFill>
                            <a:srgbClr val="FFFFFF"/>
                          </a:solidFill>
                          <a:latin typeface="Times New Roman"/>
                          <a:cs typeface="Times New Roman"/>
                        </a:rPr>
                        <a:t>EYLÜL</a:t>
                      </a:r>
                      <a:endParaRPr sz="1100" dirty="0">
                        <a:latin typeface="Times New Roman"/>
                        <a:cs typeface="Times New Roman"/>
                      </a:endParaRPr>
                    </a:p>
                  </a:txBody>
                  <a:tcPr marL="0" marR="0" marT="5143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solidFill>
                      <a:srgbClr val="8F232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64289">
                <a:tc rowSpan="2">
                  <a:txBody>
                    <a:bodyPr/>
                    <a:lstStyle/>
                    <a:p>
                      <a:pPr marL="76835" marR="24765" indent="-44450">
                        <a:lnSpc>
                          <a:spcPts val="1200"/>
                        </a:lnSpc>
                        <a:spcBef>
                          <a:spcPts val="700"/>
                        </a:spcBef>
                      </a:pPr>
                      <a:r>
                        <a:rPr sz="1100" b="1" dirty="0">
                          <a:solidFill>
                            <a:srgbClr val="231F20"/>
                          </a:solidFill>
                          <a:latin typeface="Times New Roman"/>
                          <a:cs typeface="Times New Roman"/>
                        </a:rPr>
                        <a:t>SIRA  </a:t>
                      </a:r>
                      <a:r>
                        <a:rPr sz="1100" b="1" spc="-20" dirty="0">
                          <a:solidFill>
                            <a:srgbClr val="231F20"/>
                          </a:solidFill>
                          <a:latin typeface="Times New Roman"/>
                          <a:cs typeface="Times New Roman"/>
                        </a:rPr>
                        <a:t>NO</a:t>
                      </a:r>
                      <a:endParaRPr sz="1100">
                        <a:latin typeface="Times New Roman"/>
                        <a:cs typeface="Times New Roman"/>
                      </a:endParaRPr>
                    </a:p>
                  </a:txBody>
                  <a:tcPr marL="0" marR="0" marT="8890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rowSpan="2">
                  <a:txBody>
                    <a:bodyPr/>
                    <a:lstStyle/>
                    <a:p>
                      <a:pPr marL="35560" marR="378460">
                        <a:lnSpc>
                          <a:spcPts val="1200"/>
                        </a:lnSpc>
                        <a:spcBef>
                          <a:spcPts val="700"/>
                        </a:spcBef>
                      </a:pPr>
                      <a:r>
                        <a:rPr sz="1100" b="1" dirty="0">
                          <a:solidFill>
                            <a:srgbClr val="231F20"/>
                          </a:solidFill>
                          <a:latin typeface="Times New Roman"/>
                          <a:cs typeface="Times New Roman"/>
                        </a:rPr>
                        <a:t>SO</a:t>
                      </a:r>
                      <a:r>
                        <a:rPr sz="1100" b="1" spc="-10" dirty="0">
                          <a:solidFill>
                            <a:srgbClr val="231F20"/>
                          </a:solidFill>
                          <a:latin typeface="Times New Roman"/>
                          <a:cs typeface="Times New Roman"/>
                        </a:rPr>
                        <a:t>R</a:t>
                      </a:r>
                      <a:r>
                        <a:rPr sz="1100" b="1" spc="15" dirty="0">
                          <a:solidFill>
                            <a:srgbClr val="231F20"/>
                          </a:solidFill>
                          <a:latin typeface="Times New Roman"/>
                          <a:cs typeface="Times New Roman"/>
                        </a:rPr>
                        <a:t>U</a:t>
                      </a:r>
                      <a:r>
                        <a:rPr sz="1100" b="1" spc="5" dirty="0">
                          <a:solidFill>
                            <a:srgbClr val="231F20"/>
                          </a:solidFill>
                          <a:latin typeface="Times New Roman"/>
                          <a:cs typeface="Times New Roman"/>
                        </a:rPr>
                        <a:t>M</a:t>
                      </a:r>
                      <a:r>
                        <a:rPr sz="1100" b="1" spc="-35" dirty="0">
                          <a:solidFill>
                            <a:srgbClr val="231F20"/>
                          </a:solidFill>
                          <a:latin typeface="Times New Roman"/>
                          <a:cs typeface="Times New Roman"/>
                        </a:rPr>
                        <a:t>L</a:t>
                      </a:r>
                      <a:r>
                        <a:rPr sz="1100" b="1" dirty="0">
                          <a:solidFill>
                            <a:srgbClr val="231F20"/>
                          </a:solidFill>
                          <a:latin typeface="Times New Roman"/>
                          <a:cs typeface="Times New Roman"/>
                        </a:rPr>
                        <a:t>U  </a:t>
                      </a:r>
                      <a:r>
                        <a:rPr sz="1100" b="1" spc="-60" dirty="0">
                          <a:solidFill>
                            <a:srgbClr val="231F20"/>
                          </a:solidFill>
                          <a:latin typeface="Times New Roman"/>
                          <a:cs typeface="Times New Roman"/>
                        </a:rPr>
                        <a:t>BİRİM</a:t>
                      </a:r>
                      <a:endParaRPr sz="1100">
                        <a:latin typeface="Times New Roman"/>
                        <a:cs typeface="Times New Roman"/>
                      </a:endParaRPr>
                    </a:p>
                  </a:txBody>
                  <a:tcPr marL="0" marR="0" marT="88900"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rowSpan="2">
                  <a:txBody>
                    <a:bodyPr/>
                    <a:lstStyle/>
                    <a:p>
                      <a:pPr algn="ctr">
                        <a:lnSpc>
                          <a:spcPct val="100000"/>
                        </a:lnSpc>
                        <a:spcBef>
                          <a:spcPts val="1160"/>
                        </a:spcBef>
                      </a:pPr>
                      <a:r>
                        <a:rPr sz="1100" b="1" spc="-65" dirty="0">
                          <a:solidFill>
                            <a:srgbClr val="231F20"/>
                          </a:solidFill>
                          <a:latin typeface="Times New Roman"/>
                          <a:cs typeface="Times New Roman"/>
                        </a:rPr>
                        <a:t>F</a:t>
                      </a:r>
                      <a:r>
                        <a:rPr sz="1100" b="1" spc="30" dirty="0">
                          <a:solidFill>
                            <a:srgbClr val="231F20"/>
                          </a:solidFill>
                          <a:latin typeface="Times New Roman"/>
                          <a:cs typeface="Times New Roman"/>
                        </a:rPr>
                        <a:t>A</a:t>
                      </a:r>
                      <a:r>
                        <a:rPr sz="1100" b="1" spc="5" dirty="0">
                          <a:solidFill>
                            <a:srgbClr val="231F20"/>
                          </a:solidFill>
                          <a:latin typeface="Times New Roman"/>
                          <a:cs typeface="Times New Roman"/>
                        </a:rPr>
                        <a:t>A</a:t>
                      </a:r>
                      <a:r>
                        <a:rPr sz="1100" b="1" dirty="0">
                          <a:solidFill>
                            <a:srgbClr val="231F20"/>
                          </a:solidFill>
                          <a:latin typeface="Times New Roman"/>
                          <a:cs typeface="Times New Roman"/>
                        </a:rPr>
                        <a:t>LİY</a:t>
                      </a:r>
                      <a:r>
                        <a:rPr sz="1100" b="1" spc="-30" dirty="0">
                          <a:solidFill>
                            <a:srgbClr val="231F20"/>
                          </a:solidFill>
                          <a:latin typeface="Times New Roman"/>
                          <a:cs typeface="Times New Roman"/>
                        </a:rPr>
                        <a:t>E</a:t>
                      </a:r>
                      <a:r>
                        <a:rPr sz="1100" b="1" dirty="0">
                          <a:solidFill>
                            <a:srgbClr val="231F20"/>
                          </a:solidFill>
                          <a:latin typeface="Times New Roman"/>
                          <a:cs typeface="Times New Roman"/>
                        </a:rPr>
                        <a:t>T</a:t>
                      </a:r>
                      <a:r>
                        <a:rPr sz="1100" b="1" spc="-85" dirty="0">
                          <a:solidFill>
                            <a:srgbClr val="231F20"/>
                          </a:solidFill>
                          <a:latin typeface="Times New Roman"/>
                          <a:cs typeface="Times New Roman"/>
                        </a:rPr>
                        <a:t> </a:t>
                      </a:r>
                      <a:r>
                        <a:rPr sz="1100" b="1" spc="5" dirty="0">
                          <a:solidFill>
                            <a:srgbClr val="231F20"/>
                          </a:solidFill>
                          <a:latin typeface="Times New Roman"/>
                          <a:cs typeface="Times New Roman"/>
                        </a:rPr>
                        <a:t>A</a:t>
                      </a:r>
                      <a:r>
                        <a:rPr sz="1100" b="1" dirty="0">
                          <a:solidFill>
                            <a:srgbClr val="231F20"/>
                          </a:solidFill>
                          <a:latin typeface="Times New Roman"/>
                          <a:cs typeface="Times New Roman"/>
                        </a:rPr>
                        <a:t>DI</a:t>
                      </a:r>
                      <a:endParaRPr sz="1100">
                        <a:latin typeface="Times New Roman"/>
                        <a:cs typeface="Times New Roman"/>
                      </a:endParaRPr>
                    </a:p>
                  </a:txBody>
                  <a:tcPr marL="0" marR="0" marT="147320"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gridSpan="2">
                  <a:txBody>
                    <a:bodyPr/>
                    <a:lstStyle/>
                    <a:p>
                      <a:pPr algn="ctr">
                        <a:lnSpc>
                          <a:spcPct val="100000"/>
                        </a:lnSpc>
                        <a:spcBef>
                          <a:spcPts val="275"/>
                        </a:spcBef>
                      </a:pPr>
                      <a:r>
                        <a:rPr sz="1100" b="1" spc="-65" dirty="0">
                          <a:solidFill>
                            <a:srgbClr val="231F20"/>
                          </a:solidFill>
                          <a:latin typeface="Times New Roman"/>
                          <a:cs typeface="Times New Roman"/>
                        </a:rPr>
                        <a:t>TARİHİ</a:t>
                      </a:r>
                      <a:endParaRPr sz="1100">
                        <a:latin typeface="Times New Roman"/>
                        <a:cs typeface="Times New Roman"/>
                      </a:endParaRPr>
                    </a:p>
                  </a:txBody>
                  <a:tcPr marL="0" marR="0" marT="3492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232073">
                <a:tc vMerge="1">
                  <a:txBody>
                    <a:bodyPr/>
                    <a:lstStyle/>
                    <a:p>
                      <a:endParaRPr/>
                    </a:p>
                  </a:txBody>
                  <a:tcPr marL="0" marR="0" marT="8890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vMerge="1">
                  <a:txBody>
                    <a:bodyPr/>
                    <a:lstStyle/>
                    <a:p>
                      <a:endParaRPr/>
                    </a:p>
                  </a:txBody>
                  <a:tcPr marL="0" marR="0" marT="8890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vMerge="1">
                  <a:txBody>
                    <a:bodyPr/>
                    <a:lstStyle/>
                    <a:p>
                      <a:endParaRPr/>
                    </a:p>
                  </a:txBody>
                  <a:tcPr marL="0" marR="0" marT="14732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marL="91440">
                        <a:lnSpc>
                          <a:spcPct val="100000"/>
                        </a:lnSpc>
                        <a:spcBef>
                          <a:spcPts val="155"/>
                        </a:spcBef>
                      </a:pPr>
                      <a:r>
                        <a:rPr sz="1100" b="1" spc="-35" dirty="0">
                          <a:solidFill>
                            <a:srgbClr val="231F20"/>
                          </a:solidFill>
                          <a:latin typeface="Times New Roman"/>
                          <a:cs typeface="Times New Roman"/>
                        </a:rPr>
                        <a:t>Başlangıç</a:t>
                      </a:r>
                      <a:endParaRPr sz="1100">
                        <a:latin typeface="Times New Roman"/>
                        <a:cs typeface="Times New Roman"/>
                      </a:endParaRPr>
                    </a:p>
                  </a:txBody>
                  <a:tcPr marL="0" marR="0" marT="19685"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ctr">
                        <a:lnSpc>
                          <a:spcPct val="100000"/>
                        </a:lnSpc>
                        <a:spcBef>
                          <a:spcPts val="155"/>
                        </a:spcBef>
                      </a:pPr>
                      <a:r>
                        <a:rPr sz="1100" b="1" spc="-20" dirty="0">
                          <a:solidFill>
                            <a:srgbClr val="231F20"/>
                          </a:solidFill>
                          <a:latin typeface="Times New Roman"/>
                          <a:cs typeface="Times New Roman"/>
                        </a:rPr>
                        <a:t>Bitiş</a:t>
                      </a:r>
                      <a:endParaRPr sz="1100">
                        <a:latin typeface="Times New Roman"/>
                        <a:cs typeface="Times New Roman"/>
                      </a:endParaRPr>
                    </a:p>
                  </a:txBody>
                  <a:tcPr marL="0" marR="0" marT="19685"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2"/>
                  </a:ext>
                </a:extLst>
              </a:tr>
              <a:tr h="714631">
                <a:tc>
                  <a:txBody>
                    <a:bodyPr/>
                    <a:lstStyle/>
                    <a:p>
                      <a:pPr>
                        <a:lnSpc>
                          <a:spcPct val="100000"/>
                        </a:lnSpc>
                        <a:spcBef>
                          <a:spcPts val="25"/>
                        </a:spcBef>
                      </a:pPr>
                      <a:endParaRPr sz="1450">
                        <a:latin typeface="Times New Roman"/>
                        <a:cs typeface="Times New Roman"/>
                      </a:endParaRPr>
                    </a:p>
                    <a:p>
                      <a:pPr marR="41275" algn="ctr">
                        <a:lnSpc>
                          <a:spcPct val="100000"/>
                        </a:lnSpc>
                        <a:spcBef>
                          <a:spcPts val="5"/>
                        </a:spcBef>
                      </a:pPr>
                      <a:r>
                        <a:rPr sz="1100" b="1" dirty="0">
                          <a:solidFill>
                            <a:srgbClr val="231F20"/>
                          </a:solidFill>
                          <a:latin typeface="Times New Roman"/>
                          <a:cs typeface="Times New Roman"/>
                        </a:rPr>
                        <a:t>1</a:t>
                      </a:r>
                      <a:endParaRPr sz="1100">
                        <a:latin typeface="Times New Roman"/>
                        <a:cs typeface="Times New Roman"/>
                      </a:endParaRPr>
                    </a:p>
                  </a:txBody>
                  <a:tcPr marL="0" marR="0" marT="317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Öğretim Kurumları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Özel Barınma Hizmetleri (Yurtlar) Kurumlarının Güvenlik (İtfaiye, Sıhhı Tesisat,  Elektrik, Doğalgaz tesisatı, Su kontrolleri) Raporlarının,  ilgili kurumlar tarafından  Müdürlüğümüze gönderilmesi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1.09.2025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5.09.2025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3"/>
                  </a:ext>
                </a:extLst>
              </a:tr>
              <a:tr h="479476">
                <a:tc>
                  <a:txBody>
                    <a:bodyPr/>
                    <a:lstStyle/>
                    <a:p>
                      <a:pPr marR="41275" algn="ctr">
                        <a:lnSpc>
                          <a:spcPct val="100000"/>
                        </a:lnSpc>
                        <a:spcBef>
                          <a:spcPts val="1095"/>
                        </a:spcBef>
                      </a:pPr>
                      <a:r>
                        <a:rPr sz="1100" b="1" dirty="0">
                          <a:solidFill>
                            <a:srgbClr val="231F20"/>
                          </a:solidFill>
                          <a:latin typeface="Times New Roman"/>
                          <a:cs typeface="Times New Roman"/>
                        </a:rPr>
                        <a:t>2</a:t>
                      </a:r>
                      <a:endParaRPr sz="1100">
                        <a:latin typeface="Times New Roman"/>
                        <a:cs typeface="Times New Roman"/>
                      </a:endParaRPr>
                    </a:p>
                  </a:txBody>
                  <a:tcPr marL="0" marR="0" marT="13906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İşyeri Sağlık ve Güvenlik Birimi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Yemek Hizmeti Sunan Okullara Menü Planlaması Yapılarak Okullara Gönderilmesi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1.09.2025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15.09.2025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04"/>
                  </a:ext>
                </a:extLst>
              </a:tr>
              <a:tr h="479476">
                <a:tc>
                  <a:txBody>
                    <a:bodyPr/>
                    <a:lstStyle/>
                    <a:p>
                      <a:pPr marR="41275" algn="ctr">
                        <a:lnSpc>
                          <a:spcPct val="100000"/>
                        </a:lnSpc>
                        <a:spcBef>
                          <a:spcPts val="1095"/>
                        </a:spcBef>
                      </a:pPr>
                      <a:r>
                        <a:rPr sz="1100" b="1" dirty="0">
                          <a:solidFill>
                            <a:srgbClr val="231F20"/>
                          </a:solidFill>
                          <a:latin typeface="Times New Roman"/>
                          <a:cs typeface="Times New Roman"/>
                        </a:rPr>
                        <a:t>3</a:t>
                      </a:r>
                      <a:endParaRPr sz="1100">
                        <a:latin typeface="Times New Roman"/>
                        <a:cs typeface="Times New Roman"/>
                      </a:endParaRPr>
                    </a:p>
                  </a:txBody>
                  <a:tcPr marL="0" marR="0" marT="13906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Hayat Boyu Öğrenme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Ücretli Usta öğreticilerin Başvurularının Halk Eğitimi Merkezince Alınması Değerlendirilmesi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Calibri" panose="020F0502020204030204" pitchFamily="34" charset="0"/>
                        </a:rPr>
                        <a:t>1.09.2025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Calibri" panose="020F0502020204030204" pitchFamily="34" charset="0"/>
                        </a:rPr>
                        <a:t>30.09.2025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5"/>
                  </a:ext>
                </a:extLst>
              </a:tr>
              <a:tr h="479476">
                <a:tc>
                  <a:txBody>
                    <a:bodyPr/>
                    <a:lstStyle/>
                    <a:p>
                      <a:pPr marR="41275" algn="ctr">
                        <a:lnSpc>
                          <a:spcPct val="100000"/>
                        </a:lnSpc>
                        <a:spcBef>
                          <a:spcPts val="1100"/>
                        </a:spcBef>
                      </a:pPr>
                      <a:r>
                        <a:rPr sz="1100" b="1" dirty="0">
                          <a:solidFill>
                            <a:srgbClr val="231F20"/>
                          </a:solidFill>
                          <a:latin typeface="Times New Roman"/>
                          <a:cs typeface="Times New Roman"/>
                        </a:rPr>
                        <a:t>4</a:t>
                      </a:r>
                      <a:endParaRPr sz="1100">
                        <a:latin typeface="Times New Roman"/>
                        <a:cs typeface="Times New Roman"/>
                      </a:endParaRPr>
                    </a:p>
                  </a:txBody>
                  <a:tcPr marL="0" marR="0" marT="13970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İşyeri Sağlık ve Güvenlik Birimi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Okul kurumlara «Okulum Temiz» Belgelendirme Denetimlerinin Yapılması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1.09.2025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30.09.2025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6"/>
                  </a:ext>
                </a:extLst>
              </a:tr>
              <a:tr h="720502">
                <a:tc>
                  <a:txBody>
                    <a:bodyPr/>
                    <a:lstStyle/>
                    <a:p>
                      <a:pPr>
                        <a:lnSpc>
                          <a:spcPct val="100000"/>
                        </a:lnSpc>
                      </a:pPr>
                      <a:endParaRPr sz="1750">
                        <a:latin typeface="Times New Roman"/>
                        <a:cs typeface="Times New Roman"/>
                      </a:endParaRPr>
                    </a:p>
                    <a:p>
                      <a:pPr marR="41275" algn="ctr">
                        <a:lnSpc>
                          <a:spcPct val="100000"/>
                        </a:lnSpc>
                        <a:spcBef>
                          <a:spcPts val="5"/>
                        </a:spcBef>
                      </a:pPr>
                      <a:r>
                        <a:rPr sz="1100" b="1" dirty="0">
                          <a:solidFill>
                            <a:srgbClr val="231F20"/>
                          </a:solidFill>
                          <a:latin typeface="Times New Roman"/>
                          <a:cs typeface="Times New Roman"/>
                        </a:rPr>
                        <a:t>5</a:t>
                      </a:r>
                      <a:endParaRPr sz="1100">
                        <a:latin typeface="Times New Roman"/>
                        <a:cs typeface="Times New Roman"/>
                      </a:endParaRPr>
                    </a:p>
                  </a:txBody>
                  <a:tcPr marL="0" marR="0" marT="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Ortaöğretim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İlçe – İl Öğrenci Disiplin Kurullarının Oluşturulması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1.09.2025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30.09.2025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7"/>
                  </a:ext>
                </a:extLst>
              </a:tr>
              <a:tr h="479475">
                <a:tc>
                  <a:txBody>
                    <a:bodyPr/>
                    <a:lstStyle/>
                    <a:p>
                      <a:pPr marR="41275" algn="ctr">
                        <a:lnSpc>
                          <a:spcPct val="100000"/>
                        </a:lnSpc>
                        <a:spcBef>
                          <a:spcPts val="1100"/>
                        </a:spcBef>
                      </a:pPr>
                      <a:r>
                        <a:rPr sz="1100" b="1" dirty="0">
                          <a:solidFill>
                            <a:srgbClr val="231F20"/>
                          </a:solidFill>
                          <a:latin typeface="Times New Roman"/>
                          <a:cs typeface="Times New Roman"/>
                        </a:rPr>
                        <a:t>6</a:t>
                      </a:r>
                      <a:endParaRPr sz="1100">
                        <a:latin typeface="Times New Roman"/>
                        <a:cs typeface="Times New Roman"/>
                      </a:endParaRPr>
                    </a:p>
                  </a:txBody>
                  <a:tcPr marL="0" marR="0" marT="13970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Ortaöğretim Şubesi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İl Milli Eğitim Danışma Komisyonu Toplantısı</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1.09.2025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30.09.2025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08"/>
                  </a:ext>
                </a:extLst>
              </a:tr>
              <a:tr h="653027">
                <a:tc>
                  <a:txBody>
                    <a:bodyPr/>
                    <a:lstStyle/>
                    <a:p>
                      <a:pPr>
                        <a:lnSpc>
                          <a:spcPct val="100000"/>
                        </a:lnSpc>
                        <a:spcBef>
                          <a:spcPts val="5"/>
                        </a:spcBef>
                      </a:pPr>
                      <a:endParaRPr sz="1750">
                        <a:latin typeface="Times New Roman"/>
                        <a:cs typeface="Times New Roman"/>
                      </a:endParaRPr>
                    </a:p>
                    <a:p>
                      <a:pPr marR="41275" algn="ctr">
                        <a:lnSpc>
                          <a:spcPct val="100000"/>
                        </a:lnSpc>
                      </a:pPr>
                      <a:r>
                        <a:rPr sz="1100" b="1" dirty="0">
                          <a:solidFill>
                            <a:srgbClr val="231F20"/>
                          </a:solidFill>
                          <a:latin typeface="Times New Roman"/>
                          <a:cs typeface="Times New Roman"/>
                        </a:rPr>
                        <a:t>7</a:t>
                      </a:r>
                      <a:endParaRPr sz="1100">
                        <a:latin typeface="Times New Roman"/>
                        <a:cs typeface="Times New Roman"/>
                      </a:endParaRPr>
                    </a:p>
                  </a:txBody>
                  <a:tcPr marL="0" marR="0" marT="63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Öğretmen Yetiştirme Ve Geliştirme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Talep Doğrultusunda Hizmetiçi Eğitim Faaliyetlerinin Açılması </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1.09.2025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30.09.2025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9"/>
                  </a:ext>
                </a:extLst>
              </a:tr>
              <a:tr h="556846">
                <a:tc>
                  <a:txBody>
                    <a:bodyPr/>
                    <a:lstStyle/>
                    <a:p>
                      <a:pPr marR="41275" algn="ctr">
                        <a:lnSpc>
                          <a:spcPct val="100000"/>
                        </a:lnSpc>
                        <a:spcBef>
                          <a:spcPts val="1100"/>
                        </a:spcBef>
                      </a:pPr>
                      <a:r>
                        <a:rPr sz="1100" b="1" dirty="0">
                          <a:solidFill>
                            <a:srgbClr val="231F20"/>
                          </a:solidFill>
                          <a:latin typeface="Times New Roman"/>
                          <a:cs typeface="Times New Roman"/>
                        </a:rPr>
                        <a:t>8</a:t>
                      </a:r>
                      <a:endParaRPr sz="1100">
                        <a:latin typeface="Times New Roman"/>
                        <a:cs typeface="Times New Roman"/>
                      </a:endParaRPr>
                    </a:p>
                  </a:txBody>
                  <a:tcPr marL="0" marR="0" marT="13970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Öğretmen Yetiştirme Ve Geliştirme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İlk Yardım Kurslarının Açılması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1.09.2025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30.09.2025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0"/>
                  </a:ext>
                </a:extLst>
              </a:tr>
              <a:tr h="433754">
                <a:tc>
                  <a:txBody>
                    <a:bodyPr/>
                    <a:lstStyle/>
                    <a:p>
                      <a:pPr>
                        <a:lnSpc>
                          <a:spcPct val="100000"/>
                        </a:lnSpc>
                        <a:spcBef>
                          <a:spcPts val="40"/>
                        </a:spcBef>
                      </a:pPr>
                      <a:endParaRPr sz="1200">
                        <a:latin typeface="Times New Roman"/>
                        <a:cs typeface="Times New Roman"/>
                      </a:endParaRPr>
                    </a:p>
                    <a:p>
                      <a:pPr marR="41275" algn="ctr">
                        <a:lnSpc>
                          <a:spcPct val="100000"/>
                        </a:lnSpc>
                      </a:pPr>
                      <a:r>
                        <a:rPr sz="1100" b="1" dirty="0">
                          <a:solidFill>
                            <a:srgbClr val="231F20"/>
                          </a:solidFill>
                          <a:latin typeface="Times New Roman"/>
                          <a:cs typeface="Times New Roman"/>
                        </a:rPr>
                        <a:t>9</a:t>
                      </a:r>
                      <a:endParaRPr sz="1100">
                        <a:latin typeface="Times New Roman"/>
                        <a:cs typeface="Times New Roman"/>
                      </a:endParaRPr>
                    </a:p>
                  </a:txBody>
                  <a:tcPr marL="0" marR="0" marT="508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Öğretmen Yetiştirme Ve Geliştirme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Adaylık Kaldırma İşlemlerinin Yapılması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1.09.2025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30.09.2025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11"/>
                  </a:ext>
                </a:extLst>
              </a:tr>
              <a:tr h="637261">
                <a:tc>
                  <a:txBody>
                    <a:bodyPr/>
                    <a:lstStyle/>
                    <a:p>
                      <a:pPr>
                        <a:lnSpc>
                          <a:spcPct val="100000"/>
                        </a:lnSpc>
                        <a:spcBef>
                          <a:spcPts val="35"/>
                        </a:spcBef>
                      </a:pPr>
                      <a:endParaRPr sz="1450">
                        <a:latin typeface="Times New Roman"/>
                        <a:cs typeface="Times New Roman"/>
                      </a:endParaRPr>
                    </a:p>
                    <a:p>
                      <a:pPr marR="41275" algn="ctr">
                        <a:lnSpc>
                          <a:spcPct val="100000"/>
                        </a:lnSpc>
                      </a:pPr>
                      <a:r>
                        <a:rPr sz="1100" b="1" spc="5" dirty="0">
                          <a:solidFill>
                            <a:srgbClr val="231F20"/>
                          </a:solidFill>
                          <a:latin typeface="Times New Roman"/>
                          <a:cs typeface="Times New Roman"/>
                        </a:rPr>
                        <a:t>10</a:t>
                      </a:r>
                      <a:endParaRPr sz="1100">
                        <a:latin typeface="Times New Roman"/>
                        <a:cs typeface="Times New Roman"/>
                      </a:endParaRPr>
                    </a:p>
                  </a:txBody>
                  <a:tcPr marL="0" marR="0" marT="444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Öğretmen Yetiştirme Ve Geliştirme Şubesi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Öğretmenlik Uygulaması Kapsamında Gümüşhane Üniversitesinin Talebi Doğrultusunda   Formasyon İçin Gelen Öğrencilerin Okul/Kurumlarımıza Yerleştirme İşlemlerinin Yapılması.</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1.09.2025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30.09.2025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12"/>
                  </a:ext>
                </a:extLst>
              </a:tr>
              <a:tr h="479476">
                <a:tc>
                  <a:txBody>
                    <a:bodyPr/>
                    <a:lstStyle/>
                    <a:p>
                      <a:pPr marR="41275" algn="ctr">
                        <a:lnSpc>
                          <a:spcPct val="100000"/>
                        </a:lnSpc>
                        <a:spcBef>
                          <a:spcPts val="1105"/>
                        </a:spcBef>
                      </a:pPr>
                      <a:r>
                        <a:rPr sz="1100" b="1" spc="5" dirty="0">
                          <a:solidFill>
                            <a:srgbClr val="231F20"/>
                          </a:solidFill>
                          <a:latin typeface="Times New Roman"/>
                          <a:cs typeface="Times New Roman"/>
                        </a:rPr>
                        <a:t>11</a:t>
                      </a:r>
                      <a:endParaRPr sz="1100">
                        <a:latin typeface="Times New Roman"/>
                        <a:cs typeface="Times New Roman"/>
                      </a:endParaRPr>
                    </a:p>
                  </a:txBody>
                  <a:tcPr marL="0" marR="0" marT="14033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Eğitim ve Rehberlik Hizmetleri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Rehberlik ve Psikolojik Danışma Hizmetleri İl Yürütme Komisyon Toplantısı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1.09.2025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30.09.2025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13"/>
                  </a:ext>
                </a:extLst>
              </a:tr>
              <a:tr h="712470">
                <a:tc>
                  <a:txBody>
                    <a:bodyPr/>
                    <a:lstStyle/>
                    <a:p>
                      <a:pPr marR="41275" algn="ctr">
                        <a:lnSpc>
                          <a:spcPct val="100000"/>
                        </a:lnSpc>
                        <a:spcBef>
                          <a:spcPts val="1105"/>
                        </a:spcBef>
                      </a:pPr>
                      <a:r>
                        <a:rPr sz="1100" b="1" spc="5" dirty="0">
                          <a:solidFill>
                            <a:srgbClr val="231F20"/>
                          </a:solidFill>
                          <a:latin typeface="Times New Roman"/>
                          <a:cs typeface="Times New Roman"/>
                        </a:rPr>
                        <a:t>12</a:t>
                      </a:r>
                      <a:endParaRPr sz="1100">
                        <a:latin typeface="Times New Roman"/>
                        <a:cs typeface="Times New Roman"/>
                      </a:endParaRPr>
                    </a:p>
                  </a:txBody>
                  <a:tcPr marL="0" marR="0" marT="14033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Öğretim Kurumları Şubesi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Motorlu Taşıt Sürücüleri  Kursları  Teorik ve  Direksiyon Uygulama Dersleri  İnceleme  ve Kontrolleri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1.09.2025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30.09.2025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14"/>
                  </a:ext>
                </a:extLst>
              </a:tr>
              <a:tr h="637261">
                <a:tc>
                  <a:txBody>
                    <a:bodyPr/>
                    <a:lstStyle/>
                    <a:p>
                      <a:pPr>
                        <a:lnSpc>
                          <a:spcPct val="100000"/>
                        </a:lnSpc>
                        <a:spcBef>
                          <a:spcPts val="40"/>
                        </a:spcBef>
                      </a:pPr>
                      <a:endParaRPr sz="1450">
                        <a:latin typeface="Times New Roman"/>
                        <a:cs typeface="Times New Roman"/>
                      </a:endParaRPr>
                    </a:p>
                    <a:p>
                      <a:pPr marR="41275" algn="ctr">
                        <a:lnSpc>
                          <a:spcPct val="100000"/>
                        </a:lnSpc>
                      </a:pPr>
                      <a:r>
                        <a:rPr sz="1100" b="1" spc="5" dirty="0">
                          <a:solidFill>
                            <a:srgbClr val="231F20"/>
                          </a:solidFill>
                          <a:latin typeface="Times New Roman"/>
                          <a:cs typeface="Times New Roman"/>
                        </a:rPr>
                        <a:t>13</a:t>
                      </a:r>
                      <a:endParaRPr sz="1100">
                        <a:latin typeface="Times New Roman"/>
                        <a:cs typeface="Times New Roman"/>
                      </a:endParaRPr>
                    </a:p>
                  </a:txBody>
                  <a:tcPr marL="0" marR="0" marT="508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Öğretim Kurumları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Ulaştırma Hizmetleri Mesleki Eğitim ve Geliştirme Kursları  Teorik  Dersleri  İnceleme  ve Kontrolleri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1.09.2025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30.09.2025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5"/>
                  </a:ext>
                </a:extLst>
              </a:tr>
              <a:tr h="637261">
                <a:tc>
                  <a:txBody>
                    <a:bodyPr/>
                    <a:lstStyle/>
                    <a:p>
                      <a:pPr>
                        <a:lnSpc>
                          <a:spcPct val="100000"/>
                        </a:lnSpc>
                        <a:spcBef>
                          <a:spcPts val="40"/>
                        </a:spcBef>
                      </a:pPr>
                      <a:endParaRPr sz="1450">
                        <a:latin typeface="Times New Roman"/>
                        <a:cs typeface="Times New Roman"/>
                      </a:endParaRPr>
                    </a:p>
                    <a:p>
                      <a:pPr marR="41275" algn="ctr">
                        <a:lnSpc>
                          <a:spcPct val="100000"/>
                        </a:lnSpc>
                      </a:pPr>
                      <a:r>
                        <a:rPr sz="1100" b="1" spc="5" dirty="0">
                          <a:solidFill>
                            <a:srgbClr val="231F20"/>
                          </a:solidFill>
                          <a:latin typeface="Times New Roman"/>
                          <a:cs typeface="Times New Roman"/>
                        </a:rPr>
                        <a:t>14</a:t>
                      </a:r>
                      <a:endParaRPr sz="1100">
                        <a:latin typeface="Times New Roman"/>
                        <a:cs typeface="Times New Roman"/>
                      </a:endParaRPr>
                    </a:p>
                  </a:txBody>
                  <a:tcPr marL="0" marR="0" marT="508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Öğretim Kurumları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Motorlu Taşıt Sürücüleri  Kursları   Direksiyon Eğitimi Uygulama  Sınavlarının Yapılması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1.09.2025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dirty="0">
                          <a:solidFill>
                            <a:srgbClr val="000000"/>
                          </a:solidFill>
                          <a:effectLst/>
                          <a:latin typeface="Times New Roman" panose="02020603050405020304" pitchFamily="18" charset="0"/>
                        </a:rPr>
                        <a:t>30.09.2025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6"/>
                  </a:ext>
                </a:extLst>
              </a:tr>
            </a:tbl>
          </a:graphicData>
        </a:graphic>
      </p:graphicFrame>
      <p:sp>
        <p:nvSpPr>
          <p:cNvPr id="3" name="object 3"/>
          <p:cNvSpPr txBox="1">
            <a:spLocks noGrp="1"/>
          </p:cNvSpPr>
          <p:nvPr>
            <p:ph type="sldNum" sz="quarter" idx="7"/>
          </p:nvPr>
        </p:nvSpPr>
        <p:spPr>
          <a:xfrm>
            <a:off x="3372154" y="9390716"/>
            <a:ext cx="276225" cy="166712"/>
          </a:xfrm>
          <a:prstGeom prst="rect">
            <a:avLst/>
          </a:prstGeom>
        </p:spPr>
        <p:txBody>
          <a:bodyPr vert="horz" wrap="square" lIns="0" tIns="0" rIns="0" bIns="0" rtlCol="0">
            <a:spAutoFit/>
          </a:bodyPr>
          <a:lstStyle/>
          <a:p>
            <a:pPr marL="38100">
              <a:lnSpc>
                <a:spcPts val="1290"/>
              </a:lnSpc>
            </a:pPr>
            <a:r>
              <a:rPr lang="tr-TR" spc="-30" dirty="0"/>
              <a:t>….</a:t>
            </a:r>
            <a:endParaRPr spc="-30" dirty="0"/>
          </a:p>
        </p:txBody>
      </p:sp>
      <p:sp>
        <p:nvSpPr>
          <p:cNvPr id="4" name="Dikdörtgen 3"/>
          <p:cNvSpPr/>
          <p:nvPr/>
        </p:nvSpPr>
        <p:spPr>
          <a:xfrm>
            <a:off x="3206750" y="9372600"/>
            <a:ext cx="609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47</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a:spLocks noGrp="1"/>
          </p:cNvSpPr>
          <p:nvPr>
            <p:ph type="title"/>
          </p:nvPr>
        </p:nvSpPr>
        <p:spPr>
          <a:prstGeom prst="rect">
            <a:avLst/>
          </a:prstGeom>
        </p:spPr>
        <p:txBody>
          <a:bodyPr vert="horz" wrap="square" lIns="0" tIns="12700" rIns="0" bIns="0" rtlCol="0">
            <a:spAutoFit/>
          </a:bodyPr>
          <a:lstStyle/>
          <a:p>
            <a:pPr marL="13335">
              <a:lnSpc>
                <a:spcPct val="100000"/>
              </a:lnSpc>
              <a:spcBef>
                <a:spcPts val="100"/>
              </a:spcBef>
            </a:pPr>
            <a:r>
              <a:rPr spc="-135" dirty="0"/>
              <a:t>İÇİNDEKİLER</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290"/>
              </a:lnSpc>
            </a:pPr>
            <a:r>
              <a:rPr spc="-30" dirty="0"/>
              <a:t>5</a:t>
            </a:r>
          </a:p>
        </p:txBody>
      </p:sp>
      <p:sp>
        <p:nvSpPr>
          <p:cNvPr id="6" name="object 6"/>
          <p:cNvSpPr txBox="1"/>
          <p:nvPr/>
        </p:nvSpPr>
        <p:spPr>
          <a:xfrm>
            <a:off x="707298" y="2191227"/>
            <a:ext cx="5477510" cy="4553426"/>
          </a:xfrm>
          <a:prstGeom prst="rect">
            <a:avLst/>
          </a:prstGeom>
        </p:spPr>
        <p:txBody>
          <a:bodyPr vert="horz" wrap="square" lIns="0" tIns="117475" rIns="0" bIns="0" rtlCol="0">
            <a:spAutoFit/>
          </a:bodyPr>
          <a:lstStyle/>
          <a:p>
            <a:pPr marL="13335">
              <a:lnSpc>
                <a:spcPct val="100000"/>
              </a:lnSpc>
              <a:spcBef>
                <a:spcPts val="925"/>
              </a:spcBef>
            </a:pPr>
            <a:r>
              <a:rPr sz="1200" b="1" spc="-15" dirty="0">
                <a:solidFill>
                  <a:srgbClr val="333740"/>
                </a:solidFill>
                <a:latin typeface="Times New Roman"/>
                <a:cs typeface="Times New Roman"/>
              </a:rPr>
              <a:t>KISALTMALAR..............................................................................................................</a:t>
            </a:r>
            <a:r>
              <a:rPr lang="tr-TR" sz="1200" b="1" spc="-15" dirty="0">
                <a:solidFill>
                  <a:srgbClr val="333740"/>
                </a:solidFill>
                <a:latin typeface="Times New Roman"/>
                <a:cs typeface="Times New Roman"/>
              </a:rPr>
              <a:t>4 - 5</a:t>
            </a:r>
            <a:endParaRPr sz="1200" dirty="0">
              <a:latin typeface="Times New Roman"/>
              <a:cs typeface="Times New Roman"/>
            </a:endParaRPr>
          </a:p>
          <a:p>
            <a:pPr marL="13335">
              <a:lnSpc>
                <a:spcPct val="100000"/>
              </a:lnSpc>
              <a:spcBef>
                <a:spcPts val="825"/>
              </a:spcBef>
            </a:pPr>
            <a:r>
              <a:rPr sz="1200" b="1" spc="-70" dirty="0">
                <a:solidFill>
                  <a:srgbClr val="333740"/>
                </a:solidFill>
                <a:latin typeface="Times New Roman"/>
                <a:cs typeface="Times New Roman"/>
              </a:rPr>
              <a:t>OCAK</a:t>
            </a:r>
            <a:r>
              <a:rPr sz="1200" b="1" spc="40" dirty="0">
                <a:solidFill>
                  <a:srgbClr val="333740"/>
                </a:solidFill>
                <a:latin typeface="Times New Roman"/>
                <a:cs typeface="Times New Roman"/>
              </a:rPr>
              <a:t> </a:t>
            </a:r>
            <a:r>
              <a:rPr sz="1200" b="1" spc="-10" dirty="0">
                <a:solidFill>
                  <a:srgbClr val="333740"/>
                </a:solidFill>
                <a:latin typeface="Times New Roman"/>
                <a:cs typeface="Times New Roman"/>
              </a:rPr>
              <a:t>.............................................................................................................................</a:t>
            </a:r>
            <a:r>
              <a:rPr lang="tr-TR" sz="1200" b="1" spc="-10" dirty="0">
                <a:solidFill>
                  <a:srgbClr val="333740"/>
                </a:solidFill>
                <a:latin typeface="Times New Roman"/>
                <a:cs typeface="Times New Roman"/>
              </a:rPr>
              <a:t> 8 - 16</a:t>
            </a:r>
            <a:endParaRPr sz="1200" dirty="0">
              <a:latin typeface="Times New Roman"/>
              <a:cs typeface="Times New Roman"/>
            </a:endParaRPr>
          </a:p>
          <a:p>
            <a:pPr marL="13335">
              <a:lnSpc>
                <a:spcPct val="100000"/>
              </a:lnSpc>
              <a:spcBef>
                <a:spcPts val="830"/>
              </a:spcBef>
            </a:pPr>
            <a:r>
              <a:rPr sz="1200" b="1" spc="-65" dirty="0">
                <a:solidFill>
                  <a:srgbClr val="333740"/>
                </a:solidFill>
                <a:latin typeface="Times New Roman"/>
                <a:cs typeface="Times New Roman"/>
              </a:rPr>
              <a:t>ŞUBAT</a:t>
            </a:r>
            <a:r>
              <a:rPr sz="1200" b="1" spc="-75" dirty="0">
                <a:solidFill>
                  <a:srgbClr val="333740"/>
                </a:solidFill>
                <a:latin typeface="Times New Roman"/>
                <a:cs typeface="Times New Roman"/>
              </a:rPr>
              <a:t> </a:t>
            </a:r>
            <a:r>
              <a:rPr sz="1200" b="1" spc="-10" dirty="0">
                <a:solidFill>
                  <a:srgbClr val="333740"/>
                </a:solidFill>
                <a:latin typeface="Times New Roman"/>
                <a:cs typeface="Times New Roman"/>
              </a:rPr>
              <a:t>.......................................................................................................................</a:t>
            </a:r>
            <a:r>
              <a:rPr lang="tr-TR" sz="1200" b="1" spc="-10" dirty="0">
                <a:solidFill>
                  <a:srgbClr val="333740"/>
                </a:solidFill>
                <a:latin typeface="Times New Roman"/>
                <a:cs typeface="Times New Roman"/>
              </a:rPr>
              <a:t>.</a:t>
            </a:r>
            <a:r>
              <a:rPr sz="1200" b="1" spc="-10" dirty="0">
                <a:solidFill>
                  <a:srgbClr val="333740"/>
                </a:solidFill>
                <a:latin typeface="Times New Roman"/>
                <a:cs typeface="Times New Roman"/>
              </a:rPr>
              <a:t>....</a:t>
            </a:r>
            <a:r>
              <a:rPr lang="tr-TR" sz="1200" b="1" spc="-10" dirty="0">
                <a:solidFill>
                  <a:srgbClr val="333740"/>
                </a:solidFill>
                <a:latin typeface="Times New Roman"/>
                <a:cs typeface="Times New Roman"/>
              </a:rPr>
              <a:t>17 -20</a:t>
            </a:r>
            <a:endParaRPr sz="1200" dirty="0">
              <a:latin typeface="Times New Roman"/>
              <a:cs typeface="Times New Roman"/>
            </a:endParaRPr>
          </a:p>
          <a:p>
            <a:pPr marL="13335">
              <a:lnSpc>
                <a:spcPct val="100000"/>
              </a:lnSpc>
              <a:spcBef>
                <a:spcPts val="825"/>
              </a:spcBef>
            </a:pPr>
            <a:r>
              <a:rPr sz="1200" b="1" spc="-95" dirty="0">
                <a:solidFill>
                  <a:srgbClr val="333740"/>
                </a:solidFill>
                <a:latin typeface="Times New Roman"/>
                <a:cs typeface="Times New Roman"/>
              </a:rPr>
              <a:t>MART</a:t>
            </a:r>
            <a:r>
              <a:rPr sz="1200" b="1" spc="75" dirty="0">
                <a:solidFill>
                  <a:srgbClr val="333740"/>
                </a:solidFill>
                <a:latin typeface="Times New Roman"/>
                <a:cs typeface="Times New Roman"/>
              </a:rPr>
              <a:t> </a:t>
            </a:r>
            <a:r>
              <a:rPr sz="1200" b="1" spc="-10" dirty="0">
                <a:solidFill>
                  <a:srgbClr val="333740"/>
                </a:solidFill>
                <a:latin typeface="Times New Roman"/>
                <a:cs typeface="Times New Roman"/>
              </a:rPr>
              <a:t>............................................................................................................................</a:t>
            </a:r>
            <a:r>
              <a:rPr lang="tr-TR" sz="1200" b="1" spc="-10" dirty="0">
                <a:solidFill>
                  <a:srgbClr val="333740"/>
                </a:solidFill>
                <a:latin typeface="Times New Roman"/>
                <a:cs typeface="Times New Roman"/>
              </a:rPr>
              <a:t>21 - 23</a:t>
            </a:r>
            <a:endParaRPr sz="1200" dirty="0">
              <a:latin typeface="Times New Roman"/>
              <a:cs typeface="Times New Roman"/>
            </a:endParaRPr>
          </a:p>
          <a:p>
            <a:pPr marL="13335">
              <a:lnSpc>
                <a:spcPct val="100000"/>
              </a:lnSpc>
              <a:spcBef>
                <a:spcPts val="830"/>
              </a:spcBef>
            </a:pPr>
            <a:r>
              <a:rPr sz="1200" b="1" spc="-40" dirty="0">
                <a:solidFill>
                  <a:srgbClr val="333740"/>
                </a:solidFill>
                <a:latin typeface="Times New Roman"/>
                <a:cs typeface="Times New Roman"/>
              </a:rPr>
              <a:t>NİSAN</a:t>
            </a:r>
            <a:r>
              <a:rPr sz="1200" b="1" spc="130" dirty="0">
                <a:solidFill>
                  <a:srgbClr val="333740"/>
                </a:solidFill>
                <a:latin typeface="Times New Roman"/>
                <a:cs typeface="Times New Roman"/>
              </a:rPr>
              <a:t> </a:t>
            </a:r>
            <a:r>
              <a:rPr sz="1200" b="1" spc="-10" dirty="0">
                <a:solidFill>
                  <a:srgbClr val="333740"/>
                </a:solidFill>
                <a:latin typeface="Times New Roman"/>
                <a:cs typeface="Times New Roman"/>
              </a:rPr>
              <a:t>...........................................................................................................................</a:t>
            </a:r>
            <a:r>
              <a:rPr lang="tr-TR" sz="1200" b="1" spc="-10" dirty="0">
                <a:solidFill>
                  <a:srgbClr val="333740"/>
                </a:solidFill>
                <a:latin typeface="Times New Roman"/>
                <a:cs typeface="Times New Roman"/>
              </a:rPr>
              <a:t>24 - 28</a:t>
            </a:r>
            <a:endParaRPr sz="1200" dirty="0">
              <a:latin typeface="Times New Roman"/>
              <a:cs typeface="Times New Roman"/>
            </a:endParaRPr>
          </a:p>
          <a:p>
            <a:pPr marL="13335">
              <a:lnSpc>
                <a:spcPct val="100000"/>
              </a:lnSpc>
              <a:spcBef>
                <a:spcPts val="825"/>
              </a:spcBef>
            </a:pPr>
            <a:r>
              <a:rPr sz="1200" b="1" spc="-15" dirty="0">
                <a:solidFill>
                  <a:srgbClr val="333740"/>
                </a:solidFill>
                <a:latin typeface="Times New Roman"/>
                <a:cs typeface="Times New Roman"/>
              </a:rPr>
              <a:t>MAYIS.............................................................................................................................</a:t>
            </a:r>
            <a:r>
              <a:rPr lang="tr-TR" sz="1200" b="1" spc="-15" dirty="0">
                <a:solidFill>
                  <a:srgbClr val="333740"/>
                </a:solidFill>
                <a:latin typeface="Times New Roman"/>
                <a:cs typeface="Times New Roman"/>
              </a:rPr>
              <a:t>29 - 32</a:t>
            </a:r>
            <a:endParaRPr sz="1200" dirty="0">
              <a:latin typeface="Times New Roman"/>
              <a:cs typeface="Times New Roman"/>
            </a:endParaRPr>
          </a:p>
          <a:p>
            <a:pPr marL="13335">
              <a:lnSpc>
                <a:spcPct val="100000"/>
              </a:lnSpc>
              <a:spcBef>
                <a:spcPts val="825"/>
              </a:spcBef>
            </a:pPr>
            <a:r>
              <a:rPr sz="1200" b="1" spc="-60" dirty="0">
                <a:solidFill>
                  <a:srgbClr val="333740"/>
                </a:solidFill>
                <a:latin typeface="Times New Roman"/>
                <a:cs typeface="Times New Roman"/>
              </a:rPr>
              <a:t>HAZİRAN</a:t>
            </a:r>
            <a:r>
              <a:rPr sz="1200" b="1" spc="180" dirty="0">
                <a:solidFill>
                  <a:srgbClr val="333740"/>
                </a:solidFill>
                <a:latin typeface="Times New Roman"/>
                <a:cs typeface="Times New Roman"/>
              </a:rPr>
              <a:t> </a:t>
            </a:r>
            <a:r>
              <a:rPr sz="1200" b="1" spc="-10" dirty="0">
                <a:solidFill>
                  <a:srgbClr val="333740"/>
                </a:solidFill>
                <a:latin typeface="Times New Roman"/>
                <a:cs typeface="Times New Roman"/>
              </a:rPr>
              <a:t>.....................................................................................................................</a:t>
            </a:r>
            <a:r>
              <a:rPr lang="tr-TR" sz="1200" b="1" spc="-10" dirty="0">
                <a:solidFill>
                  <a:srgbClr val="333740"/>
                </a:solidFill>
                <a:latin typeface="Times New Roman"/>
                <a:cs typeface="Times New Roman"/>
              </a:rPr>
              <a:t>33 - 37</a:t>
            </a:r>
            <a:endParaRPr sz="1200" dirty="0">
              <a:latin typeface="Times New Roman"/>
              <a:cs typeface="Times New Roman"/>
            </a:endParaRPr>
          </a:p>
          <a:p>
            <a:pPr marL="13335">
              <a:lnSpc>
                <a:spcPct val="100000"/>
              </a:lnSpc>
              <a:spcBef>
                <a:spcPts val="830"/>
              </a:spcBef>
            </a:pPr>
            <a:r>
              <a:rPr sz="1200" b="1" spc="-65" dirty="0">
                <a:solidFill>
                  <a:srgbClr val="333740"/>
                </a:solidFill>
                <a:latin typeface="Times New Roman"/>
                <a:cs typeface="Times New Roman"/>
              </a:rPr>
              <a:t>TEMMUZ</a:t>
            </a:r>
            <a:r>
              <a:rPr sz="1200" b="1" spc="-75" dirty="0">
                <a:solidFill>
                  <a:srgbClr val="333740"/>
                </a:solidFill>
                <a:latin typeface="Times New Roman"/>
                <a:cs typeface="Times New Roman"/>
              </a:rPr>
              <a:t> </a:t>
            </a:r>
            <a:r>
              <a:rPr sz="1200" b="1" spc="-10" dirty="0">
                <a:solidFill>
                  <a:srgbClr val="333740"/>
                </a:solidFill>
                <a:latin typeface="Times New Roman"/>
                <a:cs typeface="Times New Roman"/>
              </a:rPr>
              <a:t>......................................................................................................................</a:t>
            </a:r>
            <a:r>
              <a:rPr lang="tr-TR" sz="1200" b="1" spc="-10" dirty="0">
                <a:solidFill>
                  <a:srgbClr val="333740"/>
                </a:solidFill>
                <a:latin typeface="Times New Roman"/>
                <a:cs typeface="Times New Roman"/>
              </a:rPr>
              <a:t>38 - 41</a:t>
            </a:r>
            <a:endParaRPr sz="1200" dirty="0">
              <a:latin typeface="Times New Roman"/>
              <a:cs typeface="Times New Roman"/>
            </a:endParaRPr>
          </a:p>
          <a:p>
            <a:pPr marL="13335">
              <a:lnSpc>
                <a:spcPct val="100000"/>
              </a:lnSpc>
              <a:spcBef>
                <a:spcPts val="825"/>
              </a:spcBef>
            </a:pPr>
            <a:r>
              <a:rPr sz="1200" b="1" spc="-25" dirty="0">
                <a:solidFill>
                  <a:srgbClr val="333740"/>
                </a:solidFill>
                <a:latin typeface="Times New Roman"/>
                <a:cs typeface="Times New Roman"/>
              </a:rPr>
              <a:t>A</a:t>
            </a:r>
            <a:r>
              <a:rPr lang="tr-TR" sz="1200" b="1" spc="-25" dirty="0">
                <a:solidFill>
                  <a:srgbClr val="333740"/>
                </a:solidFill>
                <a:latin typeface="Times New Roman"/>
                <a:cs typeface="Times New Roman"/>
              </a:rPr>
              <a:t>Ğ</a:t>
            </a:r>
            <a:r>
              <a:rPr sz="1200" b="1" spc="-25" dirty="0">
                <a:solidFill>
                  <a:srgbClr val="333740"/>
                </a:solidFill>
                <a:latin typeface="Times New Roman"/>
                <a:cs typeface="Times New Roman"/>
              </a:rPr>
              <a:t>USTOS</a:t>
            </a:r>
            <a:r>
              <a:rPr sz="1200" b="1" spc="105" dirty="0">
                <a:solidFill>
                  <a:srgbClr val="333740"/>
                </a:solidFill>
                <a:latin typeface="Times New Roman"/>
                <a:cs typeface="Times New Roman"/>
              </a:rPr>
              <a:t> </a:t>
            </a:r>
            <a:r>
              <a:rPr sz="1200" b="1" spc="-10" dirty="0">
                <a:solidFill>
                  <a:srgbClr val="333740"/>
                </a:solidFill>
                <a:latin typeface="Times New Roman"/>
                <a:cs typeface="Times New Roman"/>
              </a:rPr>
              <a:t>....................................................................................................................</a:t>
            </a:r>
            <a:r>
              <a:rPr lang="tr-TR" sz="1200" b="1" spc="-10" dirty="0">
                <a:solidFill>
                  <a:srgbClr val="333740"/>
                </a:solidFill>
                <a:latin typeface="Times New Roman"/>
                <a:cs typeface="Times New Roman"/>
              </a:rPr>
              <a:t>42 - 45</a:t>
            </a:r>
            <a:endParaRPr sz="1200" dirty="0">
              <a:latin typeface="Times New Roman"/>
              <a:cs typeface="Times New Roman"/>
            </a:endParaRPr>
          </a:p>
          <a:p>
            <a:pPr marL="13335">
              <a:lnSpc>
                <a:spcPct val="100000"/>
              </a:lnSpc>
              <a:spcBef>
                <a:spcPts val="825"/>
              </a:spcBef>
            </a:pPr>
            <a:r>
              <a:rPr sz="1200" b="1" spc="-105" dirty="0">
                <a:solidFill>
                  <a:srgbClr val="333740"/>
                </a:solidFill>
                <a:latin typeface="Times New Roman"/>
                <a:cs typeface="Times New Roman"/>
              </a:rPr>
              <a:t>EYLÜL</a:t>
            </a:r>
            <a:r>
              <a:rPr sz="1200" b="1" spc="45" dirty="0">
                <a:solidFill>
                  <a:srgbClr val="333740"/>
                </a:solidFill>
                <a:latin typeface="Times New Roman"/>
                <a:cs typeface="Times New Roman"/>
              </a:rPr>
              <a:t> </a:t>
            </a:r>
            <a:r>
              <a:rPr sz="1200" b="1" spc="-10" dirty="0">
                <a:solidFill>
                  <a:srgbClr val="333740"/>
                </a:solidFill>
                <a:latin typeface="Times New Roman"/>
                <a:cs typeface="Times New Roman"/>
              </a:rPr>
              <a:t>...........................................................................................................................</a:t>
            </a:r>
            <a:r>
              <a:rPr lang="tr-TR" sz="1200" b="1" spc="-10" dirty="0">
                <a:solidFill>
                  <a:srgbClr val="333740"/>
                </a:solidFill>
                <a:latin typeface="Times New Roman"/>
                <a:cs typeface="Times New Roman"/>
              </a:rPr>
              <a:t>46 - 50</a:t>
            </a:r>
            <a:endParaRPr sz="1200" dirty="0">
              <a:latin typeface="Times New Roman"/>
              <a:cs typeface="Times New Roman"/>
            </a:endParaRPr>
          </a:p>
          <a:p>
            <a:pPr marL="13335">
              <a:lnSpc>
                <a:spcPct val="100000"/>
              </a:lnSpc>
              <a:spcBef>
                <a:spcPts val="830"/>
              </a:spcBef>
            </a:pPr>
            <a:r>
              <a:rPr sz="1200" b="1" spc="-85" dirty="0">
                <a:solidFill>
                  <a:srgbClr val="333740"/>
                </a:solidFill>
                <a:latin typeface="Times New Roman"/>
                <a:cs typeface="Times New Roman"/>
              </a:rPr>
              <a:t>EKİM</a:t>
            </a:r>
            <a:r>
              <a:rPr sz="1200" b="1" spc="80" dirty="0">
                <a:solidFill>
                  <a:srgbClr val="333740"/>
                </a:solidFill>
                <a:latin typeface="Times New Roman"/>
                <a:cs typeface="Times New Roman"/>
              </a:rPr>
              <a:t> </a:t>
            </a:r>
            <a:r>
              <a:rPr sz="1200" b="1" spc="-10" dirty="0">
                <a:solidFill>
                  <a:srgbClr val="333740"/>
                </a:solidFill>
                <a:latin typeface="Times New Roman"/>
                <a:cs typeface="Times New Roman"/>
              </a:rPr>
              <a:t>......................................................................................................................</a:t>
            </a:r>
            <a:r>
              <a:rPr lang="tr-TR" sz="1200" b="1" spc="-10" dirty="0">
                <a:solidFill>
                  <a:srgbClr val="333740"/>
                </a:solidFill>
                <a:latin typeface="Times New Roman"/>
                <a:cs typeface="Times New Roman"/>
              </a:rPr>
              <a:t>.</a:t>
            </a:r>
            <a:r>
              <a:rPr sz="1200" b="1" spc="-10" dirty="0">
                <a:solidFill>
                  <a:srgbClr val="333740"/>
                </a:solidFill>
                <a:latin typeface="Times New Roman"/>
                <a:cs typeface="Times New Roman"/>
              </a:rPr>
              <a:t>......</a:t>
            </a:r>
            <a:r>
              <a:rPr lang="tr-TR" sz="1200" b="1" spc="-10" dirty="0">
                <a:solidFill>
                  <a:srgbClr val="333740"/>
                </a:solidFill>
                <a:latin typeface="Times New Roman"/>
                <a:cs typeface="Times New Roman"/>
              </a:rPr>
              <a:t>51 - 54</a:t>
            </a:r>
            <a:endParaRPr sz="1200" dirty="0">
              <a:latin typeface="Times New Roman"/>
              <a:cs typeface="Times New Roman"/>
            </a:endParaRPr>
          </a:p>
          <a:p>
            <a:pPr marL="12700">
              <a:lnSpc>
                <a:spcPct val="100000"/>
              </a:lnSpc>
              <a:spcBef>
                <a:spcPts val="825"/>
              </a:spcBef>
            </a:pPr>
            <a:r>
              <a:rPr sz="1200" b="1" spc="-95" dirty="0">
                <a:solidFill>
                  <a:srgbClr val="333740"/>
                </a:solidFill>
                <a:latin typeface="Times New Roman"/>
                <a:cs typeface="Times New Roman"/>
              </a:rPr>
              <a:t>KASIM</a:t>
            </a:r>
            <a:r>
              <a:rPr sz="1200" b="1" spc="60" dirty="0">
                <a:solidFill>
                  <a:srgbClr val="333740"/>
                </a:solidFill>
                <a:latin typeface="Times New Roman"/>
                <a:cs typeface="Times New Roman"/>
              </a:rPr>
              <a:t> </a:t>
            </a:r>
            <a:r>
              <a:rPr sz="1200" b="1" spc="-10" dirty="0">
                <a:solidFill>
                  <a:srgbClr val="333740"/>
                </a:solidFill>
                <a:latin typeface="Times New Roman"/>
                <a:cs typeface="Times New Roman"/>
              </a:rPr>
              <a:t>...........................................................................................................................</a:t>
            </a:r>
            <a:r>
              <a:rPr lang="tr-TR" sz="1200" b="1" spc="-10" dirty="0">
                <a:solidFill>
                  <a:srgbClr val="333740"/>
                </a:solidFill>
                <a:latin typeface="Times New Roman"/>
                <a:cs typeface="Times New Roman"/>
              </a:rPr>
              <a:t>55 - 58</a:t>
            </a:r>
            <a:endParaRPr sz="1200" dirty="0">
              <a:latin typeface="Times New Roman"/>
              <a:cs typeface="Times New Roman"/>
            </a:endParaRPr>
          </a:p>
          <a:p>
            <a:pPr marL="13335" marR="81915">
              <a:lnSpc>
                <a:spcPct val="157400"/>
              </a:lnSpc>
            </a:pPr>
            <a:r>
              <a:rPr sz="1200" b="1" spc="-100" dirty="0">
                <a:solidFill>
                  <a:srgbClr val="333740"/>
                </a:solidFill>
                <a:latin typeface="Times New Roman"/>
                <a:cs typeface="Times New Roman"/>
                <a:hlinkClick r:id="rId2" action="ppaction://hlinksldjump"/>
              </a:rPr>
              <a:t>ARALIK</a:t>
            </a:r>
            <a:r>
              <a:rPr sz="1200" b="1" spc="15" dirty="0">
                <a:solidFill>
                  <a:srgbClr val="333740"/>
                </a:solidFill>
                <a:latin typeface="Times New Roman"/>
                <a:cs typeface="Times New Roman"/>
                <a:hlinkClick r:id="rId2" action="ppaction://hlinksldjump"/>
              </a:rPr>
              <a:t> </a:t>
            </a:r>
            <a:r>
              <a:rPr sz="1200" b="1" spc="-10" dirty="0">
                <a:solidFill>
                  <a:srgbClr val="333740"/>
                </a:solidFill>
                <a:latin typeface="Times New Roman"/>
                <a:cs typeface="Times New Roman"/>
                <a:hlinkClick r:id="rId2" action="ppaction://hlinksldjump"/>
              </a:rPr>
              <a:t>.......................................................................................................................</a:t>
            </a:r>
            <a:r>
              <a:rPr lang="tr-TR" sz="1200" b="1" spc="-10" dirty="0">
                <a:solidFill>
                  <a:srgbClr val="333740"/>
                </a:solidFill>
                <a:latin typeface="Times New Roman"/>
                <a:cs typeface="Times New Roman"/>
                <a:hlinkClick r:id="rId2" action="ppaction://hlinksldjump"/>
              </a:rPr>
              <a:t>59 - 62</a:t>
            </a:r>
            <a:r>
              <a:rPr sz="1200" b="1" spc="5" dirty="0">
                <a:solidFill>
                  <a:srgbClr val="333740"/>
                </a:solidFill>
                <a:latin typeface="Times New Roman"/>
                <a:cs typeface="Times New Roman"/>
                <a:hlinkClick r:id="rId2" action="ppaction://hlinksldjump"/>
              </a:rPr>
              <a:t> </a:t>
            </a:r>
            <a:r>
              <a:rPr sz="1200" b="1" spc="-285" dirty="0">
                <a:solidFill>
                  <a:srgbClr val="333740"/>
                </a:solidFill>
                <a:latin typeface="Times New Roman"/>
                <a:cs typeface="Times New Roman"/>
              </a:rPr>
              <a:t> </a:t>
            </a:r>
            <a:r>
              <a:rPr sz="1200" b="1" spc="-80" dirty="0">
                <a:solidFill>
                  <a:srgbClr val="333740"/>
                </a:solidFill>
                <a:latin typeface="Times New Roman"/>
                <a:cs typeface="Times New Roman"/>
                <a:hlinkClick r:id="rId3" action="ppaction://hlinksldjump"/>
              </a:rPr>
              <a:t>FAALİYETLERİN</a:t>
            </a:r>
            <a:r>
              <a:rPr sz="1200" b="1" spc="-85" dirty="0">
                <a:solidFill>
                  <a:srgbClr val="333740"/>
                </a:solidFill>
                <a:latin typeface="Times New Roman"/>
                <a:cs typeface="Times New Roman"/>
                <a:hlinkClick r:id="rId3" action="ppaction://hlinksldjump"/>
              </a:rPr>
              <a:t> </a:t>
            </a:r>
            <a:r>
              <a:rPr sz="1200" b="1" spc="-125" dirty="0">
                <a:solidFill>
                  <a:srgbClr val="333740"/>
                </a:solidFill>
                <a:latin typeface="Times New Roman"/>
                <a:cs typeface="Times New Roman"/>
                <a:hlinkClick r:id="rId3" action="ppaction://hlinksldjump"/>
              </a:rPr>
              <a:t>AYLARA</a:t>
            </a:r>
            <a:r>
              <a:rPr sz="1200" b="1" spc="-85" dirty="0">
                <a:solidFill>
                  <a:srgbClr val="333740"/>
                </a:solidFill>
                <a:latin typeface="Times New Roman"/>
                <a:cs typeface="Times New Roman"/>
                <a:hlinkClick r:id="rId3" action="ppaction://hlinksldjump"/>
              </a:rPr>
              <a:t> </a:t>
            </a:r>
            <a:r>
              <a:rPr sz="1200" b="1" spc="-60" dirty="0">
                <a:solidFill>
                  <a:srgbClr val="333740"/>
                </a:solidFill>
                <a:latin typeface="Times New Roman"/>
                <a:cs typeface="Times New Roman"/>
                <a:hlinkClick r:id="rId3" action="ppaction://hlinksldjump"/>
              </a:rPr>
              <a:t>GÖRE</a:t>
            </a:r>
            <a:endParaRPr sz="1200" dirty="0">
              <a:latin typeface="Times New Roman"/>
              <a:cs typeface="Times New Roman"/>
            </a:endParaRPr>
          </a:p>
          <a:p>
            <a:pPr marL="13335">
              <a:lnSpc>
                <a:spcPct val="100000"/>
              </a:lnSpc>
              <a:spcBef>
                <a:spcPts val="260"/>
              </a:spcBef>
            </a:pPr>
            <a:r>
              <a:rPr sz="1200" b="1" spc="-100" dirty="0">
                <a:solidFill>
                  <a:srgbClr val="333740"/>
                </a:solidFill>
                <a:latin typeface="Times New Roman"/>
                <a:cs typeface="Times New Roman"/>
              </a:rPr>
              <a:t>SAYISAL</a:t>
            </a:r>
            <a:r>
              <a:rPr sz="1200" b="1" spc="15" dirty="0">
                <a:solidFill>
                  <a:srgbClr val="333740"/>
                </a:solidFill>
                <a:latin typeface="Times New Roman"/>
                <a:cs typeface="Times New Roman"/>
              </a:rPr>
              <a:t> </a:t>
            </a:r>
            <a:r>
              <a:rPr sz="1200" b="1" spc="-25" dirty="0">
                <a:solidFill>
                  <a:srgbClr val="333740"/>
                </a:solidFill>
                <a:latin typeface="Times New Roman"/>
                <a:cs typeface="Times New Roman"/>
              </a:rPr>
              <a:t>DA</a:t>
            </a:r>
            <a:r>
              <a:rPr lang="tr-TR" sz="1200" b="1" spc="-25" dirty="0">
                <a:solidFill>
                  <a:srgbClr val="333740"/>
                </a:solidFill>
                <a:latin typeface="Times New Roman"/>
                <a:cs typeface="Times New Roman"/>
              </a:rPr>
              <a:t>Ğ</a:t>
            </a:r>
            <a:r>
              <a:rPr sz="1200" b="1" spc="-25" dirty="0">
                <a:solidFill>
                  <a:srgbClr val="333740"/>
                </a:solidFill>
                <a:latin typeface="Times New Roman"/>
                <a:cs typeface="Times New Roman"/>
              </a:rPr>
              <a:t>ILIMI</a:t>
            </a:r>
            <a:r>
              <a:rPr sz="1200" b="1" spc="-5" dirty="0">
                <a:solidFill>
                  <a:srgbClr val="333740"/>
                </a:solidFill>
                <a:latin typeface="Times New Roman"/>
                <a:cs typeface="Times New Roman"/>
              </a:rPr>
              <a:t> </a:t>
            </a:r>
            <a:r>
              <a:rPr sz="1200" b="1" spc="-10" dirty="0">
                <a:solidFill>
                  <a:srgbClr val="333740"/>
                </a:solidFill>
                <a:latin typeface="Times New Roman"/>
                <a:cs typeface="Times New Roman"/>
              </a:rPr>
              <a:t>........................................................................................................</a:t>
            </a:r>
            <a:r>
              <a:rPr sz="1200" b="1" spc="-150" dirty="0">
                <a:solidFill>
                  <a:srgbClr val="333740"/>
                </a:solidFill>
                <a:latin typeface="Times New Roman"/>
                <a:cs typeface="Times New Roman"/>
              </a:rPr>
              <a:t> </a:t>
            </a:r>
            <a:r>
              <a:rPr lang="tr-TR" sz="1200" b="1" spc="5" dirty="0">
                <a:solidFill>
                  <a:srgbClr val="333740"/>
                </a:solidFill>
                <a:latin typeface="Times New Roman"/>
                <a:cs typeface="Times New Roman"/>
              </a:rPr>
              <a:t>63</a:t>
            </a:r>
            <a:endParaRPr sz="1200" dirty="0">
              <a:latin typeface="Times New Roman"/>
              <a:cs typeface="Times New Roman"/>
            </a:endParaRPr>
          </a:p>
          <a:p>
            <a:pPr marL="13335">
              <a:lnSpc>
                <a:spcPct val="100000"/>
              </a:lnSpc>
              <a:spcBef>
                <a:spcPts val="830"/>
              </a:spcBef>
            </a:pPr>
            <a:r>
              <a:rPr sz="1200" b="1" spc="-55" dirty="0">
                <a:solidFill>
                  <a:srgbClr val="333740"/>
                </a:solidFill>
                <a:latin typeface="Times New Roman"/>
                <a:cs typeface="Times New Roman"/>
              </a:rPr>
              <a:t>BİRİM</a:t>
            </a:r>
            <a:r>
              <a:rPr sz="1200" b="1" spc="-35" dirty="0">
                <a:solidFill>
                  <a:srgbClr val="333740"/>
                </a:solidFill>
                <a:latin typeface="Times New Roman"/>
                <a:cs typeface="Times New Roman"/>
              </a:rPr>
              <a:t> </a:t>
            </a:r>
            <a:r>
              <a:rPr sz="1200" b="1" spc="-65" dirty="0">
                <a:solidFill>
                  <a:srgbClr val="333740"/>
                </a:solidFill>
                <a:latin typeface="Times New Roman"/>
                <a:cs typeface="Times New Roman"/>
              </a:rPr>
              <a:t>BAZLI</a:t>
            </a:r>
            <a:r>
              <a:rPr sz="1200" b="1" spc="-35" dirty="0">
                <a:solidFill>
                  <a:srgbClr val="333740"/>
                </a:solidFill>
                <a:latin typeface="Times New Roman"/>
                <a:cs typeface="Times New Roman"/>
              </a:rPr>
              <a:t> </a:t>
            </a:r>
            <a:r>
              <a:rPr sz="1200" b="1" spc="-95" dirty="0">
                <a:solidFill>
                  <a:srgbClr val="333740"/>
                </a:solidFill>
                <a:latin typeface="Times New Roman"/>
                <a:cs typeface="Times New Roman"/>
              </a:rPr>
              <a:t>FAALİYET</a:t>
            </a:r>
            <a:r>
              <a:rPr sz="1200" b="1" spc="-35" dirty="0">
                <a:solidFill>
                  <a:srgbClr val="333740"/>
                </a:solidFill>
                <a:latin typeface="Times New Roman"/>
                <a:cs typeface="Times New Roman"/>
              </a:rPr>
              <a:t> </a:t>
            </a:r>
            <a:r>
              <a:rPr sz="1200" b="1" spc="-25" dirty="0">
                <a:solidFill>
                  <a:srgbClr val="333740"/>
                </a:solidFill>
                <a:latin typeface="Times New Roman"/>
                <a:cs typeface="Times New Roman"/>
              </a:rPr>
              <a:t>DA</a:t>
            </a:r>
            <a:r>
              <a:rPr lang="tr-TR" sz="1200" b="1" spc="-25" dirty="0">
                <a:solidFill>
                  <a:srgbClr val="333740"/>
                </a:solidFill>
                <a:latin typeface="Times New Roman"/>
                <a:cs typeface="Times New Roman"/>
              </a:rPr>
              <a:t>Ğ</a:t>
            </a:r>
            <a:r>
              <a:rPr sz="1200" b="1" spc="-25" dirty="0">
                <a:solidFill>
                  <a:srgbClr val="333740"/>
                </a:solidFill>
                <a:latin typeface="Times New Roman"/>
                <a:cs typeface="Times New Roman"/>
              </a:rPr>
              <a:t>ILIMI</a:t>
            </a:r>
            <a:r>
              <a:rPr sz="1200" b="1" spc="-170" dirty="0">
                <a:solidFill>
                  <a:srgbClr val="333740"/>
                </a:solidFill>
                <a:latin typeface="Times New Roman"/>
                <a:cs typeface="Times New Roman"/>
              </a:rPr>
              <a:t> </a:t>
            </a:r>
            <a:r>
              <a:rPr sz="1200" b="1" spc="-10" dirty="0">
                <a:solidFill>
                  <a:srgbClr val="333740"/>
                </a:solidFill>
                <a:latin typeface="Times New Roman"/>
                <a:cs typeface="Times New Roman"/>
              </a:rPr>
              <a:t>............................................................................</a:t>
            </a:r>
            <a:r>
              <a:rPr sz="1200" b="1" spc="-175" dirty="0">
                <a:solidFill>
                  <a:srgbClr val="333740"/>
                </a:solidFill>
                <a:latin typeface="Times New Roman"/>
                <a:cs typeface="Times New Roman"/>
              </a:rPr>
              <a:t> </a:t>
            </a:r>
            <a:r>
              <a:rPr lang="tr-TR" sz="1200" b="1" spc="5" dirty="0">
                <a:solidFill>
                  <a:srgbClr val="333740"/>
                </a:solidFill>
                <a:latin typeface="Times New Roman"/>
                <a:cs typeface="Times New Roman"/>
              </a:rPr>
              <a:t>64</a:t>
            </a:r>
            <a:endParaRPr sz="1200" dirty="0">
              <a:latin typeface="Times New Roman"/>
              <a:cs typeface="Times New Roman"/>
            </a:endParaRPr>
          </a:p>
        </p:txBody>
      </p:sp>
      <p:sp>
        <p:nvSpPr>
          <p:cNvPr id="2" name="Dikdörtgen 1"/>
          <p:cNvSpPr/>
          <p:nvPr/>
        </p:nvSpPr>
        <p:spPr>
          <a:xfrm>
            <a:off x="3511550" y="9390716"/>
            <a:ext cx="457200" cy="362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3</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2395422293"/>
              </p:ext>
            </p:extLst>
          </p:nvPr>
        </p:nvGraphicFramePr>
        <p:xfrm>
          <a:off x="234948" y="152399"/>
          <a:ext cx="6553201" cy="9570118"/>
        </p:xfrm>
        <a:graphic>
          <a:graphicData uri="http://schemas.openxmlformats.org/drawingml/2006/table">
            <a:tbl>
              <a:tblPr firstRow="1" bandRow="1">
                <a:tableStyleId>{2D5ABB26-0587-4C30-8999-92F81FD0307C}</a:tableStyleId>
              </a:tblPr>
              <a:tblGrid>
                <a:gridCol w="593684">
                  <a:extLst>
                    <a:ext uri="{9D8B030D-6E8A-4147-A177-3AD203B41FA5}">
                      <a16:colId xmlns:a16="http://schemas.microsoft.com/office/drawing/2014/main" val="20000"/>
                    </a:ext>
                  </a:extLst>
                </a:gridCol>
                <a:gridCol w="1342258">
                  <a:extLst>
                    <a:ext uri="{9D8B030D-6E8A-4147-A177-3AD203B41FA5}">
                      <a16:colId xmlns:a16="http://schemas.microsoft.com/office/drawing/2014/main" val="20001"/>
                    </a:ext>
                  </a:extLst>
                </a:gridCol>
                <a:gridCol w="2926015">
                  <a:extLst>
                    <a:ext uri="{9D8B030D-6E8A-4147-A177-3AD203B41FA5}">
                      <a16:colId xmlns:a16="http://schemas.microsoft.com/office/drawing/2014/main" val="20002"/>
                    </a:ext>
                  </a:extLst>
                </a:gridCol>
                <a:gridCol w="845622">
                  <a:extLst>
                    <a:ext uri="{9D8B030D-6E8A-4147-A177-3AD203B41FA5}">
                      <a16:colId xmlns:a16="http://schemas.microsoft.com/office/drawing/2014/main" val="20003"/>
                    </a:ext>
                  </a:extLst>
                </a:gridCol>
                <a:gridCol w="845622">
                  <a:extLst>
                    <a:ext uri="{9D8B030D-6E8A-4147-A177-3AD203B41FA5}">
                      <a16:colId xmlns:a16="http://schemas.microsoft.com/office/drawing/2014/main" val="20004"/>
                    </a:ext>
                  </a:extLst>
                </a:gridCol>
              </a:tblGrid>
              <a:tr h="295662">
                <a:tc gridSpan="5">
                  <a:txBody>
                    <a:bodyPr/>
                    <a:lstStyle/>
                    <a:p>
                      <a:pPr marL="1270" algn="ctr">
                        <a:lnSpc>
                          <a:spcPct val="100000"/>
                        </a:lnSpc>
                        <a:spcBef>
                          <a:spcPts val="405"/>
                        </a:spcBef>
                      </a:pPr>
                      <a:r>
                        <a:rPr sz="1100" b="0" spc="-95" dirty="0">
                          <a:solidFill>
                            <a:srgbClr val="FFFFFF"/>
                          </a:solidFill>
                          <a:latin typeface="Times New Roman"/>
                          <a:cs typeface="Times New Roman"/>
                        </a:rPr>
                        <a:t>EYLÜL</a:t>
                      </a:r>
                      <a:endParaRPr sz="1100" b="0" dirty="0">
                        <a:latin typeface="Times New Roman"/>
                        <a:cs typeface="Times New Roman"/>
                      </a:endParaRPr>
                    </a:p>
                  </a:txBody>
                  <a:tcPr marL="0" marR="0" marT="5143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solidFill>
                      <a:srgbClr val="8F232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62060">
                <a:tc rowSpan="2">
                  <a:txBody>
                    <a:bodyPr/>
                    <a:lstStyle/>
                    <a:p>
                      <a:pPr marL="76835" marR="24765" indent="-44450">
                        <a:lnSpc>
                          <a:spcPts val="1200"/>
                        </a:lnSpc>
                        <a:spcBef>
                          <a:spcPts val="700"/>
                        </a:spcBef>
                      </a:pPr>
                      <a:r>
                        <a:rPr sz="1100" b="0" dirty="0">
                          <a:solidFill>
                            <a:srgbClr val="231F20"/>
                          </a:solidFill>
                          <a:latin typeface="Times New Roman"/>
                          <a:cs typeface="Times New Roman"/>
                        </a:rPr>
                        <a:t>SIRA  </a:t>
                      </a:r>
                      <a:r>
                        <a:rPr sz="1100" b="0" spc="-20" dirty="0">
                          <a:solidFill>
                            <a:srgbClr val="231F20"/>
                          </a:solidFill>
                          <a:latin typeface="Times New Roman"/>
                          <a:cs typeface="Times New Roman"/>
                        </a:rPr>
                        <a:t>NO</a:t>
                      </a:r>
                      <a:endParaRPr sz="1100" b="0">
                        <a:latin typeface="Times New Roman"/>
                        <a:cs typeface="Times New Roman"/>
                      </a:endParaRPr>
                    </a:p>
                  </a:txBody>
                  <a:tcPr marL="0" marR="0" marT="8890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rowSpan="2">
                  <a:txBody>
                    <a:bodyPr/>
                    <a:lstStyle/>
                    <a:p>
                      <a:pPr marL="35560" marR="378460">
                        <a:lnSpc>
                          <a:spcPts val="1200"/>
                        </a:lnSpc>
                        <a:spcBef>
                          <a:spcPts val="700"/>
                        </a:spcBef>
                      </a:pPr>
                      <a:r>
                        <a:rPr sz="1100" b="0" dirty="0">
                          <a:solidFill>
                            <a:srgbClr val="231F20"/>
                          </a:solidFill>
                          <a:latin typeface="Times New Roman"/>
                          <a:cs typeface="Times New Roman"/>
                        </a:rPr>
                        <a:t>SO</a:t>
                      </a:r>
                      <a:r>
                        <a:rPr sz="1100" b="0" spc="-10" dirty="0">
                          <a:solidFill>
                            <a:srgbClr val="231F20"/>
                          </a:solidFill>
                          <a:latin typeface="Times New Roman"/>
                          <a:cs typeface="Times New Roman"/>
                        </a:rPr>
                        <a:t>R</a:t>
                      </a:r>
                      <a:r>
                        <a:rPr sz="1100" b="0" spc="15" dirty="0">
                          <a:solidFill>
                            <a:srgbClr val="231F20"/>
                          </a:solidFill>
                          <a:latin typeface="Times New Roman"/>
                          <a:cs typeface="Times New Roman"/>
                        </a:rPr>
                        <a:t>U</a:t>
                      </a:r>
                      <a:r>
                        <a:rPr sz="1100" b="0" spc="5" dirty="0">
                          <a:solidFill>
                            <a:srgbClr val="231F20"/>
                          </a:solidFill>
                          <a:latin typeface="Times New Roman"/>
                          <a:cs typeface="Times New Roman"/>
                        </a:rPr>
                        <a:t>M</a:t>
                      </a:r>
                      <a:r>
                        <a:rPr sz="1100" b="0" spc="-35" dirty="0">
                          <a:solidFill>
                            <a:srgbClr val="231F20"/>
                          </a:solidFill>
                          <a:latin typeface="Times New Roman"/>
                          <a:cs typeface="Times New Roman"/>
                        </a:rPr>
                        <a:t>L</a:t>
                      </a:r>
                      <a:r>
                        <a:rPr sz="1100" b="0" dirty="0">
                          <a:solidFill>
                            <a:srgbClr val="231F20"/>
                          </a:solidFill>
                          <a:latin typeface="Times New Roman"/>
                          <a:cs typeface="Times New Roman"/>
                        </a:rPr>
                        <a:t>U  </a:t>
                      </a:r>
                      <a:r>
                        <a:rPr sz="1100" b="0" spc="-60" dirty="0">
                          <a:solidFill>
                            <a:srgbClr val="231F20"/>
                          </a:solidFill>
                          <a:latin typeface="Times New Roman"/>
                          <a:cs typeface="Times New Roman"/>
                        </a:rPr>
                        <a:t>BİRİM</a:t>
                      </a:r>
                      <a:endParaRPr sz="1100" b="0" dirty="0">
                        <a:latin typeface="Times New Roman"/>
                        <a:cs typeface="Times New Roman"/>
                      </a:endParaRPr>
                    </a:p>
                  </a:txBody>
                  <a:tcPr marL="0" marR="0" marT="88900"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rowSpan="2">
                  <a:txBody>
                    <a:bodyPr/>
                    <a:lstStyle/>
                    <a:p>
                      <a:pPr algn="ctr">
                        <a:lnSpc>
                          <a:spcPct val="100000"/>
                        </a:lnSpc>
                        <a:spcBef>
                          <a:spcPts val="1160"/>
                        </a:spcBef>
                      </a:pPr>
                      <a:r>
                        <a:rPr sz="1100" b="0" spc="-65" dirty="0">
                          <a:solidFill>
                            <a:srgbClr val="231F20"/>
                          </a:solidFill>
                          <a:latin typeface="Times New Roman"/>
                          <a:cs typeface="Times New Roman"/>
                        </a:rPr>
                        <a:t>F</a:t>
                      </a:r>
                      <a:r>
                        <a:rPr sz="1100" b="0" spc="30" dirty="0">
                          <a:solidFill>
                            <a:srgbClr val="231F20"/>
                          </a:solidFill>
                          <a:latin typeface="Times New Roman"/>
                          <a:cs typeface="Times New Roman"/>
                        </a:rPr>
                        <a:t>A</a:t>
                      </a:r>
                      <a:r>
                        <a:rPr sz="1100" b="0" spc="5" dirty="0">
                          <a:solidFill>
                            <a:srgbClr val="231F20"/>
                          </a:solidFill>
                          <a:latin typeface="Times New Roman"/>
                          <a:cs typeface="Times New Roman"/>
                        </a:rPr>
                        <a:t>A</a:t>
                      </a:r>
                      <a:r>
                        <a:rPr sz="1100" b="0" dirty="0">
                          <a:solidFill>
                            <a:srgbClr val="231F20"/>
                          </a:solidFill>
                          <a:latin typeface="Times New Roman"/>
                          <a:cs typeface="Times New Roman"/>
                        </a:rPr>
                        <a:t>LİY</a:t>
                      </a:r>
                      <a:r>
                        <a:rPr sz="1100" b="0" spc="-30" dirty="0">
                          <a:solidFill>
                            <a:srgbClr val="231F20"/>
                          </a:solidFill>
                          <a:latin typeface="Times New Roman"/>
                          <a:cs typeface="Times New Roman"/>
                        </a:rPr>
                        <a:t>E</a:t>
                      </a:r>
                      <a:r>
                        <a:rPr sz="1100" b="0" dirty="0">
                          <a:solidFill>
                            <a:srgbClr val="231F20"/>
                          </a:solidFill>
                          <a:latin typeface="Times New Roman"/>
                          <a:cs typeface="Times New Roman"/>
                        </a:rPr>
                        <a:t>T</a:t>
                      </a:r>
                      <a:r>
                        <a:rPr sz="1100" b="0" spc="-85" dirty="0">
                          <a:solidFill>
                            <a:srgbClr val="231F20"/>
                          </a:solidFill>
                          <a:latin typeface="Times New Roman"/>
                          <a:cs typeface="Times New Roman"/>
                        </a:rPr>
                        <a:t> </a:t>
                      </a:r>
                      <a:r>
                        <a:rPr sz="1100" b="0" spc="5" dirty="0">
                          <a:solidFill>
                            <a:srgbClr val="231F20"/>
                          </a:solidFill>
                          <a:latin typeface="Times New Roman"/>
                          <a:cs typeface="Times New Roman"/>
                        </a:rPr>
                        <a:t>A</a:t>
                      </a:r>
                      <a:r>
                        <a:rPr sz="1100" b="0" dirty="0">
                          <a:solidFill>
                            <a:srgbClr val="231F20"/>
                          </a:solidFill>
                          <a:latin typeface="Times New Roman"/>
                          <a:cs typeface="Times New Roman"/>
                        </a:rPr>
                        <a:t>DI</a:t>
                      </a:r>
                      <a:endParaRPr sz="1100" b="0" dirty="0">
                        <a:latin typeface="Times New Roman"/>
                        <a:cs typeface="Times New Roman"/>
                      </a:endParaRPr>
                    </a:p>
                  </a:txBody>
                  <a:tcPr marL="0" marR="0" marT="147320"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gridSpan="2">
                  <a:txBody>
                    <a:bodyPr/>
                    <a:lstStyle/>
                    <a:p>
                      <a:pPr algn="ctr">
                        <a:lnSpc>
                          <a:spcPct val="100000"/>
                        </a:lnSpc>
                        <a:spcBef>
                          <a:spcPts val="275"/>
                        </a:spcBef>
                      </a:pPr>
                      <a:r>
                        <a:rPr sz="1100" b="0" spc="-65" dirty="0">
                          <a:solidFill>
                            <a:srgbClr val="231F20"/>
                          </a:solidFill>
                          <a:latin typeface="Times New Roman"/>
                          <a:cs typeface="Times New Roman"/>
                        </a:rPr>
                        <a:t>TARİHİ</a:t>
                      </a:r>
                      <a:endParaRPr sz="1100" b="0" dirty="0">
                        <a:latin typeface="Times New Roman"/>
                        <a:cs typeface="Times New Roman"/>
                      </a:endParaRPr>
                    </a:p>
                  </a:txBody>
                  <a:tcPr marL="0" marR="0" marT="3492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230117">
                <a:tc vMerge="1">
                  <a:txBody>
                    <a:bodyPr/>
                    <a:lstStyle/>
                    <a:p>
                      <a:endParaRPr/>
                    </a:p>
                  </a:txBody>
                  <a:tcPr marL="0" marR="0" marT="8890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vMerge="1">
                  <a:txBody>
                    <a:bodyPr/>
                    <a:lstStyle/>
                    <a:p>
                      <a:endParaRPr/>
                    </a:p>
                  </a:txBody>
                  <a:tcPr marL="0" marR="0" marT="8890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vMerge="1">
                  <a:txBody>
                    <a:bodyPr/>
                    <a:lstStyle/>
                    <a:p>
                      <a:endParaRPr/>
                    </a:p>
                  </a:txBody>
                  <a:tcPr marL="0" marR="0" marT="14732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marL="91440">
                        <a:lnSpc>
                          <a:spcPct val="100000"/>
                        </a:lnSpc>
                        <a:spcBef>
                          <a:spcPts val="155"/>
                        </a:spcBef>
                      </a:pPr>
                      <a:r>
                        <a:rPr sz="1100" b="0" spc="-35" dirty="0">
                          <a:solidFill>
                            <a:srgbClr val="231F20"/>
                          </a:solidFill>
                          <a:latin typeface="Times New Roman"/>
                          <a:cs typeface="Times New Roman"/>
                        </a:rPr>
                        <a:t>Başlangıç</a:t>
                      </a:r>
                      <a:endParaRPr sz="1100" b="0" dirty="0">
                        <a:latin typeface="Times New Roman"/>
                        <a:cs typeface="Times New Roman"/>
                      </a:endParaRPr>
                    </a:p>
                  </a:txBody>
                  <a:tcPr marL="0" marR="0" marT="19685"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ctr">
                        <a:lnSpc>
                          <a:spcPct val="100000"/>
                        </a:lnSpc>
                        <a:spcBef>
                          <a:spcPts val="155"/>
                        </a:spcBef>
                      </a:pPr>
                      <a:r>
                        <a:rPr sz="1100" b="1" spc="-20" dirty="0">
                          <a:solidFill>
                            <a:srgbClr val="231F20"/>
                          </a:solidFill>
                          <a:latin typeface="Times New Roman"/>
                          <a:cs typeface="Times New Roman"/>
                        </a:rPr>
                        <a:t>Bitiş</a:t>
                      </a:r>
                      <a:endParaRPr sz="1100">
                        <a:latin typeface="Times New Roman"/>
                        <a:cs typeface="Times New Roman"/>
                      </a:endParaRPr>
                    </a:p>
                  </a:txBody>
                  <a:tcPr marL="0" marR="0" marT="19685"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2"/>
                  </a:ext>
                </a:extLst>
              </a:tr>
              <a:tr h="631888">
                <a:tc>
                  <a:txBody>
                    <a:bodyPr/>
                    <a:lstStyle/>
                    <a:p>
                      <a:pPr>
                        <a:lnSpc>
                          <a:spcPct val="100000"/>
                        </a:lnSpc>
                        <a:spcBef>
                          <a:spcPts val="25"/>
                        </a:spcBef>
                      </a:pPr>
                      <a:endParaRPr sz="1450" b="0">
                        <a:latin typeface="Times New Roman"/>
                        <a:cs typeface="Times New Roman"/>
                      </a:endParaRPr>
                    </a:p>
                    <a:p>
                      <a:pPr marR="41275" algn="ctr">
                        <a:lnSpc>
                          <a:spcPct val="100000"/>
                        </a:lnSpc>
                        <a:spcBef>
                          <a:spcPts val="5"/>
                        </a:spcBef>
                      </a:pPr>
                      <a:r>
                        <a:rPr sz="1100" b="0" dirty="0">
                          <a:solidFill>
                            <a:srgbClr val="231F20"/>
                          </a:solidFill>
                          <a:latin typeface="Times New Roman"/>
                          <a:cs typeface="Times New Roman"/>
                        </a:rPr>
                        <a:t>1</a:t>
                      </a:r>
                      <a:endParaRPr sz="1100" b="0">
                        <a:latin typeface="Times New Roman"/>
                        <a:cs typeface="Times New Roman"/>
                      </a:endParaRPr>
                    </a:p>
                  </a:txBody>
                  <a:tcPr marL="0" marR="0" marT="317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Öğretim Kurumları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Ulaştırma Hizmetleri Mesleki Eğitim ve Geliştirme Kursları  Sınavının Yapılması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1.09.2025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30.09.2025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3"/>
                  </a:ext>
                </a:extLst>
              </a:tr>
              <a:tr h="515646">
                <a:tc>
                  <a:txBody>
                    <a:bodyPr/>
                    <a:lstStyle/>
                    <a:p>
                      <a:pPr marR="41275" algn="ctr">
                        <a:lnSpc>
                          <a:spcPct val="100000"/>
                        </a:lnSpc>
                        <a:spcBef>
                          <a:spcPts val="1095"/>
                        </a:spcBef>
                      </a:pPr>
                      <a:r>
                        <a:rPr sz="1100" b="0" dirty="0">
                          <a:solidFill>
                            <a:srgbClr val="231F20"/>
                          </a:solidFill>
                          <a:latin typeface="Times New Roman"/>
                          <a:cs typeface="Times New Roman"/>
                        </a:rPr>
                        <a:t>2</a:t>
                      </a:r>
                      <a:endParaRPr sz="1100" b="0">
                        <a:latin typeface="Times New Roman"/>
                        <a:cs typeface="Times New Roman"/>
                      </a:endParaRPr>
                    </a:p>
                  </a:txBody>
                  <a:tcPr marL="0" marR="0" marT="13906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Öğretim Kurumları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İş Makineleri Sınavının Yapılması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1.09.2025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30.09.2025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4"/>
                  </a:ext>
                </a:extLst>
              </a:tr>
              <a:tr h="514995">
                <a:tc>
                  <a:txBody>
                    <a:bodyPr/>
                    <a:lstStyle/>
                    <a:p>
                      <a:pPr marR="41275" algn="ctr">
                        <a:lnSpc>
                          <a:spcPct val="100000"/>
                        </a:lnSpc>
                        <a:spcBef>
                          <a:spcPts val="1095"/>
                        </a:spcBef>
                      </a:pPr>
                      <a:r>
                        <a:rPr sz="1100" b="1" dirty="0">
                          <a:solidFill>
                            <a:srgbClr val="231F20"/>
                          </a:solidFill>
                          <a:latin typeface="Times New Roman"/>
                          <a:cs typeface="Times New Roman"/>
                        </a:rPr>
                        <a:t>3</a:t>
                      </a:r>
                      <a:endParaRPr sz="1100">
                        <a:latin typeface="Times New Roman"/>
                        <a:cs typeface="Times New Roman"/>
                      </a:endParaRPr>
                    </a:p>
                  </a:txBody>
                  <a:tcPr marL="0" marR="0" marT="13906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Personel Şubesi (Atama</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Dönem Dışı Eğitim Öğretim </a:t>
                      </a:r>
                      <a:br>
                        <a:rPr lang="tr-TR" sz="1100" b="0" i="0" u="none" strike="noStrike">
                          <a:solidFill>
                            <a:srgbClr val="000000"/>
                          </a:solidFill>
                          <a:effectLst/>
                          <a:latin typeface="Times New Roman" panose="02020603050405020304" pitchFamily="18" charset="0"/>
                        </a:rPr>
                      </a:br>
                      <a:r>
                        <a:rPr lang="tr-TR" sz="1100" b="0" i="0" u="none" strike="noStrike">
                          <a:solidFill>
                            <a:srgbClr val="000000"/>
                          </a:solidFill>
                          <a:effectLst/>
                          <a:latin typeface="Times New Roman" panose="02020603050405020304" pitchFamily="18" charset="0"/>
                        </a:rPr>
                        <a:t>Hizmetleri Hariç Personelin</a:t>
                      </a:r>
                      <a:br>
                        <a:rPr lang="tr-TR" sz="1100" b="0" i="0" u="none" strike="noStrike">
                          <a:solidFill>
                            <a:srgbClr val="000000"/>
                          </a:solidFill>
                          <a:effectLst/>
                          <a:latin typeface="Times New Roman" panose="02020603050405020304" pitchFamily="18" charset="0"/>
                        </a:rPr>
                      </a:br>
                      <a:r>
                        <a:rPr lang="tr-TR" sz="1100" b="0" i="0" u="none" strike="noStrike">
                          <a:solidFill>
                            <a:srgbClr val="000000"/>
                          </a:solidFill>
                          <a:effectLst/>
                          <a:latin typeface="Times New Roman" panose="02020603050405020304" pitchFamily="18" charset="0"/>
                        </a:rPr>
                        <a:t>Eş Ve Sağlık Özrü Tayin</a:t>
                      </a:r>
                      <a:br>
                        <a:rPr lang="tr-TR" sz="1100" b="0" i="0" u="none" strike="noStrike">
                          <a:solidFill>
                            <a:srgbClr val="000000"/>
                          </a:solidFill>
                          <a:effectLst/>
                          <a:latin typeface="Times New Roman" panose="02020603050405020304" pitchFamily="18" charset="0"/>
                        </a:rPr>
                      </a:br>
                      <a:r>
                        <a:rPr lang="tr-TR" sz="1100" b="0" i="0" u="none" strike="noStrike">
                          <a:solidFill>
                            <a:srgbClr val="000000"/>
                          </a:solidFill>
                          <a:effectLst/>
                          <a:latin typeface="Times New Roman" panose="02020603050405020304" pitchFamily="18" charset="0"/>
                        </a:rPr>
                        <a:t>İş Ve İşlemleri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1.09.2025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30.09.2025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05"/>
                  </a:ext>
                </a:extLst>
              </a:tr>
              <a:tr h="516298">
                <a:tc>
                  <a:txBody>
                    <a:bodyPr/>
                    <a:lstStyle/>
                    <a:p>
                      <a:pPr marR="41275" algn="ctr">
                        <a:lnSpc>
                          <a:spcPct val="100000"/>
                        </a:lnSpc>
                        <a:spcBef>
                          <a:spcPts val="1100"/>
                        </a:spcBef>
                      </a:pPr>
                      <a:r>
                        <a:rPr sz="1100" b="1" dirty="0">
                          <a:solidFill>
                            <a:srgbClr val="231F20"/>
                          </a:solidFill>
                          <a:latin typeface="Times New Roman"/>
                          <a:cs typeface="Times New Roman"/>
                        </a:rPr>
                        <a:t>4</a:t>
                      </a:r>
                      <a:endParaRPr sz="1100">
                        <a:latin typeface="Times New Roman"/>
                        <a:cs typeface="Times New Roman"/>
                      </a:endParaRPr>
                    </a:p>
                  </a:txBody>
                  <a:tcPr marL="0" marR="0" marT="13970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Personel Şubesi (Atama</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İzin Alan Okul Yöneticilerinin Yerine Görevlendirme Yapama</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1.09.2025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30.09.2025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6"/>
                  </a:ext>
                </a:extLst>
              </a:tr>
              <a:tr h="714428">
                <a:tc>
                  <a:txBody>
                    <a:bodyPr/>
                    <a:lstStyle/>
                    <a:p>
                      <a:pPr>
                        <a:lnSpc>
                          <a:spcPct val="100000"/>
                        </a:lnSpc>
                      </a:pPr>
                      <a:endParaRPr sz="1750">
                        <a:latin typeface="Times New Roman"/>
                        <a:cs typeface="Times New Roman"/>
                      </a:endParaRPr>
                    </a:p>
                    <a:p>
                      <a:pPr marR="41275" algn="ctr">
                        <a:lnSpc>
                          <a:spcPct val="100000"/>
                        </a:lnSpc>
                        <a:spcBef>
                          <a:spcPts val="5"/>
                        </a:spcBef>
                      </a:pPr>
                      <a:r>
                        <a:rPr sz="1100" b="1" dirty="0">
                          <a:solidFill>
                            <a:srgbClr val="231F20"/>
                          </a:solidFill>
                          <a:latin typeface="Times New Roman"/>
                          <a:cs typeface="Times New Roman"/>
                        </a:rPr>
                        <a:t>5</a:t>
                      </a:r>
                      <a:endParaRPr sz="1100">
                        <a:latin typeface="Times New Roman"/>
                        <a:cs typeface="Times New Roman"/>
                      </a:endParaRPr>
                    </a:p>
                  </a:txBody>
                  <a:tcPr marL="0" marR="0" marT="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Personel Şubesi (Atama</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Okullardan Branş Bazında Görev Yapan Öğretmen Listelerini Alarak İhtiyaç Bulunan Branşlarda Okullar Arası Görevlendirme Yapmak</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1.09.2025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30.09.2025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7"/>
                  </a:ext>
                </a:extLst>
              </a:tr>
              <a:tr h="552152">
                <a:tc>
                  <a:txBody>
                    <a:bodyPr/>
                    <a:lstStyle/>
                    <a:p>
                      <a:pPr marR="41275" algn="ctr">
                        <a:lnSpc>
                          <a:spcPct val="100000"/>
                        </a:lnSpc>
                        <a:spcBef>
                          <a:spcPts val="1100"/>
                        </a:spcBef>
                      </a:pPr>
                      <a:r>
                        <a:rPr sz="1100" b="1" dirty="0">
                          <a:solidFill>
                            <a:srgbClr val="231F20"/>
                          </a:solidFill>
                          <a:latin typeface="Times New Roman"/>
                          <a:cs typeface="Times New Roman"/>
                        </a:rPr>
                        <a:t>6</a:t>
                      </a:r>
                      <a:endParaRPr sz="1100">
                        <a:latin typeface="Times New Roman"/>
                        <a:cs typeface="Times New Roman"/>
                      </a:endParaRPr>
                    </a:p>
                  </a:txBody>
                  <a:tcPr marL="0" marR="0" marT="13970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Personel Şubesi (Atama</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Okullar Arasında Görevlendirme Yapılarak İhtiyaçların Karşılanmadığı Branşlara Ücretli Öğretmen Görevlendirme</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1.09.2025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30.09.2025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8"/>
                  </a:ext>
                </a:extLst>
              </a:tr>
              <a:tr h="828554">
                <a:tc>
                  <a:txBody>
                    <a:bodyPr/>
                    <a:lstStyle/>
                    <a:p>
                      <a:pPr>
                        <a:lnSpc>
                          <a:spcPct val="100000"/>
                        </a:lnSpc>
                        <a:spcBef>
                          <a:spcPts val="5"/>
                        </a:spcBef>
                      </a:pPr>
                      <a:endParaRPr sz="1750">
                        <a:latin typeface="Times New Roman"/>
                        <a:cs typeface="Times New Roman"/>
                      </a:endParaRPr>
                    </a:p>
                    <a:p>
                      <a:pPr marR="41275" algn="ctr">
                        <a:lnSpc>
                          <a:spcPct val="100000"/>
                        </a:lnSpc>
                      </a:pPr>
                      <a:r>
                        <a:rPr sz="1100" b="1" dirty="0">
                          <a:solidFill>
                            <a:srgbClr val="231F20"/>
                          </a:solidFill>
                          <a:latin typeface="Times New Roman"/>
                          <a:cs typeface="Times New Roman"/>
                        </a:rPr>
                        <a:t>7</a:t>
                      </a:r>
                      <a:endParaRPr sz="1100">
                        <a:latin typeface="Times New Roman"/>
                        <a:cs typeface="Times New Roman"/>
                      </a:endParaRPr>
                    </a:p>
                  </a:txBody>
                  <a:tcPr marL="0" marR="0" marT="63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Personel Şubesi (Atama</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Ücretli Öğretmenlerin Görevine Başlamalarını Mebbis Modülüne İşlenmesi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1.09.2025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30.09.2025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9"/>
                  </a:ext>
                </a:extLst>
              </a:tr>
              <a:tr h="475434">
                <a:tc>
                  <a:txBody>
                    <a:bodyPr/>
                    <a:lstStyle/>
                    <a:p>
                      <a:pPr marR="41275" algn="ctr">
                        <a:lnSpc>
                          <a:spcPct val="100000"/>
                        </a:lnSpc>
                        <a:spcBef>
                          <a:spcPts val="1100"/>
                        </a:spcBef>
                      </a:pPr>
                      <a:r>
                        <a:rPr sz="1100" b="1" dirty="0">
                          <a:solidFill>
                            <a:srgbClr val="231F20"/>
                          </a:solidFill>
                          <a:latin typeface="Times New Roman"/>
                          <a:cs typeface="Times New Roman"/>
                        </a:rPr>
                        <a:t>8</a:t>
                      </a:r>
                      <a:endParaRPr sz="1100">
                        <a:latin typeface="Times New Roman"/>
                        <a:cs typeface="Times New Roman"/>
                      </a:endParaRPr>
                    </a:p>
                  </a:txBody>
                  <a:tcPr marL="0" marR="0" marT="13970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Personel Şubesi (Atama)</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Okulların Talepleri Doğrultusunda İhtiyaç Bulunan Alanlara Personel Görevlendirme</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1.09.2025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30.09.2025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0"/>
                  </a:ext>
                </a:extLst>
              </a:tr>
              <a:tr h="557972">
                <a:tc>
                  <a:txBody>
                    <a:bodyPr/>
                    <a:lstStyle/>
                    <a:p>
                      <a:pPr>
                        <a:lnSpc>
                          <a:spcPct val="100000"/>
                        </a:lnSpc>
                        <a:spcBef>
                          <a:spcPts val="40"/>
                        </a:spcBef>
                      </a:pPr>
                      <a:endParaRPr sz="1200">
                        <a:latin typeface="Times New Roman"/>
                        <a:cs typeface="Times New Roman"/>
                      </a:endParaRPr>
                    </a:p>
                    <a:p>
                      <a:pPr marR="41275" algn="ctr">
                        <a:lnSpc>
                          <a:spcPct val="100000"/>
                        </a:lnSpc>
                      </a:pPr>
                      <a:r>
                        <a:rPr sz="1100" b="1" dirty="0">
                          <a:solidFill>
                            <a:srgbClr val="231F20"/>
                          </a:solidFill>
                          <a:latin typeface="Times New Roman"/>
                          <a:cs typeface="Times New Roman"/>
                        </a:rPr>
                        <a:t>9</a:t>
                      </a:r>
                      <a:endParaRPr sz="1100">
                        <a:latin typeface="Times New Roman"/>
                        <a:cs typeface="Times New Roman"/>
                      </a:endParaRPr>
                    </a:p>
                  </a:txBody>
                  <a:tcPr marL="0" marR="0" marT="508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Personel Şubesi (Atama)</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İzin Alan Okul Yöneticilerinin Yerine Görevlendirme Yapama</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1.09.2025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30.09.2025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1"/>
                  </a:ext>
                </a:extLst>
              </a:tr>
              <a:tr h="631888">
                <a:tc>
                  <a:txBody>
                    <a:bodyPr/>
                    <a:lstStyle/>
                    <a:p>
                      <a:pPr>
                        <a:lnSpc>
                          <a:spcPct val="100000"/>
                        </a:lnSpc>
                        <a:spcBef>
                          <a:spcPts val="35"/>
                        </a:spcBef>
                      </a:pPr>
                      <a:endParaRPr sz="1450">
                        <a:latin typeface="Times New Roman"/>
                        <a:cs typeface="Times New Roman"/>
                      </a:endParaRPr>
                    </a:p>
                    <a:p>
                      <a:pPr marR="41275" algn="ctr">
                        <a:lnSpc>
                          <a:spcPct val="100000"/>
                        </a:lnSpc>
                      </a:pPr>
                      <a:r>
                        <a:rPr sz="1100" b="1" spc="5" dirty="0">
                          <a:solidFill>
                            <a:srgbClr val="231F20"/>
                          </a:solidFill>
                          <a:latin typeface="Times New Roman"/>
                          <a:cs typeface="Times New Roman"/>
                        </a:rPr>
                        <a:t>10</a:t>
                      </a:r>
                      <a:endParaRPr sz="1100">
                        <a:latin typeface="Times New Roman"/>
                        <a:cs typeface="Times New Roman"/>
                      </a:endParaRPr>
                    </a:p>
                  </a:txBody>
                  <a:tcPr marL="0" marR="0" marT="444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Personel Şubesi (Atama)</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Pansiyonlu Okullara Belletici Öğretmen Görevlendirme</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1.09.2025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30.09.2025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2"/>
                  </a:ext>
                </a:extLst>
              </a:tr>
              <a:tr h="938724">
                <a:tc>
                  <a:txBody>
                    <a:bodyPr/>
                    <a:lstStyle/>
                    <a:p>
                      <a:pPr marR="41275" algn="ctr">
                        <a:lnSpc>
                          <a:spcPct val="100000"/>
                        </a:lnSpc>
                        <a:spcBef>
                          <a:spcPts val="1105"/>
                        </a:spcBef>
                      </a:pPr>
                      <a:r>
                        <a:rPr sz="1100" b="1" spc="5" dirty="0">
                          <a:solidFill>
                            <a:srgbClr val="231F20"/>
                          </a:solidFill>
                          <a:latin typeface="Times New Roman"/>
                          <a:cs typeface="Times New Roman"/>
                        </a:rPr>
                        <a:t>11</a:t>
                      </a:r>
                      <a:endParaRPr sz="1100">
                        <a:latin typeface="Times New Roman"/>
                        <a:cs typeface="Times New Roman"/>
                      </a:endParaRPr>
                    </a:p>
                  </a:txBody>
                  <a:tcPr marL="0" marR="0" marT="14033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Personel Şubesi (Atama)</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İlk Atama Kapsamında Öğretmenlerin Göreve başlatılması.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1.09.2025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30.09.2025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3"/>
                  </a:ext>
                </a:extLst>
              </a:tr>
              <a:tr h="475434">
                <a:tc>
                  <a:txBody>
                    <a:bodyPr/>
                    <a:lstStyle/>
                    <a:p>
                      <a:pPr marR="41275" algn="ctr">
                        <a:lnSpc>
                          <a:spcPct val="100000"/>
                        </a:lnSpc>
                        <a:spcBef>
                          <a:spcPts val="1105"/>
                        </a:spcBef>
                      </a:pPr>
                      <a:r>
                        <a:rPr sz="1100" b="1" spc="5" dirty="0">
                          <a:solidFill>
                            <a:srgbClr val="231F20"/>
                          </a:solidFill>
                          <a:latin typeface="Times New Roman"/>
                          <a:cs typeface="Times New Roman"/>
                        </a:rPr>
                        <a:t>12</a:t>
                      </a:r>
                      <a:endParaRPr sz="1100">
                        <a:latin typeface="Times New Roman"/>
                        <a:cs typeface="Times New Roman"/>
                      </a:endParaRPr>
                    </a:p>
                  </a:txBody>
                  <a:tcPr marL="0" marR="0" marT="14033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Personel Şubesi (Özlük)</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Ödül Sıralamalarının Belirlenmesi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1.09.2025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30.09.2025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4"/>
                  </a:ext>
                </a:extLst>
              </a:tr>
              <a:tr h="631888">
                <a:tc>
                  <a:txBody>
                    <a:bodyPr/>
                    <a:lstStyle/>
                    <a:p>
                      <a:pPr>
                        <a:lnSpc>
                          <a:spcPct val="100000"/>
                        </a:lnSpc>
                        <a:spcBef>
                          <a:spcPts val="40"/>
                        </a:spcBef>
                      </a:pPr>
                      <a:endParaRPr sz="1450">
                        <a:latin typeface="Times New Roman"/>
                        <a:cs typeface="Times New Roman"/>
                      </a:endParaRPr>
                    </a:p>
                    <a:p>
                      <a:pPr marR="41275" algn="ctr">
                        <a:lnSpc>
                          <a:spcPct val="100000"/>
                        </a:lnSpc>
                      </a:pPr>
                      <a:r>
                        <a:rPr sz="1100" b="1" spc="5" dirty="0">
                          <a:solidFill>
                            <a:srgbClr val="231F20"/>
                          </a:solidFill>
                          <a:latin typeface="Times New Roman"/>
                          <a:cs typeface="Times New Roman"/>
                        </a:rPr>
                        <a:t>13</a:t>
                      </a:r>
                      <a:endParaRPr sz="1100">
                        <a:latin typeface="Times New Roman"/>
                        <a:cs typeface="Times New Roman"/>
                      </a:endParaRPr>
                    </a:p>
                  </a:txBody>
                  <a:tcPr marL="0" marR="0" marT="508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Personel Şubesi (Özlük)</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Disiplin Ve Ceza Yazışmaları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1.09.2025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30.09.2025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5"/>
                  </a:ext>
                </a:extLst>
              </a:tr>
              <a:tr h="631888">
                <a:tc>
                  <a:txBody>
                    <a:bodyPr/>
                    <a:lstStyle/>
                    <a:p>
                      <a:pPr>
                        <a:lnSpc>
                          <a:spcPct val="100000"/>
                        </a:lnSpc>
                        <a:spcBef>
                          <a:spcPts val="40"/>
                        </a:spcBef>
                      </a:pPr>
                      <a:endParaRPr sz="1450">
                        <a:latin typeface="Times New Roman"/>
                        <a:cs typeface="Times New Roman"/>
                      </a:endParaRPr>
                    </a:p>
                    <a:p>
                      <a:pPr marR="41275" algn="ctr">
                        <a:lnSpc>
                          <a:spcPct val="100000"/>
                        </a:lnSpc>
                      </a:pPr>
                      <a:r>
                        <a:rPr sz="1100" b="1" spc="5" dirty="0">
                          <a:solidFill>
                            <a:srgbClr val="231F20"/>
                          </a:solidFill>
                          <a:latin typeface="Times New Roman"/>
                          <a:cs typeface="Times New Roman"/>
                        </a:rPr>
                        <a:t>14</a:t>
                      </a:r>
                      <a:endParaRPr sz="1100">
                        <a:latin typeface="Times New Roman"/>
                        <a:cs typeface="Times New Roman"/>
                      </a:endParaRPr>
                    </a:p>
                  </a:txBody>
                  <a:tcPr marL="0" marR="0" marT="508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Temel Eğitim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İlçe Sınıf/Alan Zümre Başkanlar Kurulu Toplantısı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1.09.2025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dirty="0">
                          <a:solidFill>
                            <a:srgbClr val="000000"/>
                          </a:solidFill>
                          <a:effectLst/>
                          <a:latin typeface="Times New Roman" panose="02020603050405020304" pitchFamily="18" charset="0"/>
                        </a:rPr>
                        <a:t>30.09.2025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6"/>
                  </a:ext>
                </a:extLst>
              </a:tr>
            </a:tbl>
          </a:graphicData>
        </a:graphic>
      </p:graphicFrame>
      <p:sp>
        <p:nvSpPr>
          <p:cNvPr id="3" name="object 3"/>
          <p:cNvSpPr txBox="1">
            <a:spLocks noGrp="1"/>
          </p:cNvSpPr>
          <p:nvPr>
            <p:ph type="sldNum" sz="quarter" idx="7"/>
          </p:nvPr>
        </p:nvSpPr>
        <p:spPr>
          <a:xfrm>
            <a:off x="3372154" y="9390716"/>
            <a:ext cx="276225" cy="166712"/>
          </a:xfrm>
          <a:prstGeom prst="rect">
            <a:avLst/>
          </a:prstGeom>
        </p:spPr>
        <p:txBody>
          <a:bodyPr vert="horz" wrap="square" lIns="0" tIns="0" rIns="0" bIns="0" rtlCol="0">
            <a:spAutoFit/>
          </a:bodyPr>
          <a:lstStyle/>
          <a:p>
            <a:pPr marL="38100">
              <a:lnSpc>
                <a:spcPts val="1290"/>
              </a:lnSpc>
            </a:pPr>
            <a:r>
              <a:rPr lang="tr-TR" spc="-30" dirty="0"/>
              <a:t>….</a:t>
            </a:r>
            <a:endParaRPr spc="-30" dirty="0"/>
          </a:p>
        </p:txBody>
      </p:sp>
      <p:sp>
        <p:nvSpPr>
          <p:cNvPr id="4" name="Dikdörtgen 3"/>
          <p:cNvSpPr/>
          <p:nvPr/>
        </p:nvSpPr>
        <p:spPr>
          <a:xfrm>
            <a:off x="3206750" y="9372600"/>
            <a:ext cx="609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48</a:t>
            </a:r>
          </a:p>
        </p:txBody>
      </p:sp>
    </p:spTree>
    <p:extLst>
      <p:ext uri="{BB962C8B-B14F-4D97-AF65-F5344CB8AC3E}">
        <p14:creationId xmlns:p14="http://schemas.microsoft.com/office/powerpoint/2010/main" val="35117550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1852820681"/>
              </p:ext>
            </p:extLst>
          </p:nvPr>
        </p:nvGraphicFramePr>
        <p:xfrm>
          <a:off x="158747" y="228603"/>
          <a:ext cx="6553202" cy="9419291"/>
        </p:xfrm>
        <a:graphic>
          <a:graphicData uri="http://schemas.openxmlformats.org/drawingml/2006/table">
            <a:tbl>
              <a:tblPr firstRow="1" bandRow="1">
                <a:tableStyleId>{2D5ABB26-0587-4C30-8999-92F81FD0307C}</a:tableStyleId>
              </a:tblPr>
              <a:tblGrid>
                <a:gridCol w="593684">
                  <a:extLst>
                    <a:ext uri="{9D8B030D-6E8A-4147-A177-3AD203B41FA5}">
                      <a16:colId xmlns:a16="http://schemas.microsoft.com/office/drawing/2014/main" val="20000"/>
                    </a:ext>
                  </a:extLst>
                </a:gridCol>
                <a:gridCol w="1342258">
                  <a:extLst>
                    <a:ext uri="{9D8B030D-6E8A-4147-A177-3AD203B41FA5}">
                      <a16:colId xmlns:a16="http://schemas.microsoft.com/office/drawing/2014/main" val="20001"/>
                    </a:ext>
                  </a:extLst>
                </a:gridCol>
                <a:gridCol w="2926014">
                  <a:extLst>
                    <a:ext uri="{9D8B030D-6E8A-4147-A177-3AD203B41FA5}">
                      <a16:colId xmlns:a16="http://schemas.microsoft.com/office/drawing/2014/main" val="20002"/>
                    </a:ext>
                  </a:extLst>
                </a:gridCol>
                <a:gridCol w="845623">
                  <a:extLst>
                    <a:ext uri="{9D8B030D-6E8A-4147-A177-3AD203B41FA5}">
                      <a16:colId xmlns:a16="http://schemas.microsoft.com/office/drawing/2014/main" val="20003"/>
                    </a:ext>
                  </a:extLst>
                </a:gridCol>
                <a:gridCol w="845623">
                  <a:extLst>
                    <a:ext uri="{9D8B030D-6E8A-4147-A177-3AD203B41FA5}">
                      <a16:colId xmlns:a16="http://schemas.microsoft.com/office/drawing/2014/main" val="20004"/>
                    </a:ext>
                  </a:extLst>
                </a:gridCol>
              </a:tblGrid>
              <a:tr h="289550">
                <a:tc gridSpan="5">
                  <a:txBody>
                    <a:bodyPr/>
                    <a:lstStyle/>
                    <a:p>
                      <a:pPr marL="1270" algn="ctr">
                        <a:lnSpc>
                          <a:spcPct val="100000"/>
                        </a:lnSpc>
                        <a:spcBef>
                          <a:spcPts val="405"/>
                        </a:spcBef>
                      </a:pPr>
                      <a:r>
                        <a:rPr sz="1100" b="0" spc="-95" dirty="0">
                          <a:solidFill>
                            <a:srgbClr val="FFFFFF"/>
                          </a:solidFill>
                          <a:latin typeface="Times New Roman"/>
                          <a:cs typeface="Times New Roman"/>
                        </a:rPr>
                        <a:t>EYLÜL</a:t>
                      </a:r>
                      <a:endParaRPr sz="1100" b="0" dirty="0">
                        <a:latin typeface="Times New Roman"/>
                        <a:cs typeface="Times New Roman"/>
                      </a:endParaRPr>
                    </a:p>
                  </a:txBody>
                  <a:tcPr marL="0" marR="0" marT="5143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solidFill>
                      <a:srgbClr val="8F232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6642">
                <a:tc rowSpan="2">
                  <a:txBody>
                    <a:bodyPr/>
                    <a:lstStyle/>
                    <a:p>
                      <a:pPr marL="76835" marR="24765" indent="-44450">
                        <a:lnSpc>
                          <a:spcPts val="1200"/>
                        </a:lnSpc>
                        <a:spcBef>
                          <a:spcPts val="700"/>
                        </a:spcBef>
                      </a:pPr>
                      <a:r>
                        <a:rPr sz="1100" b="0" dirty="0">
                          <a:solidFill>
                            <a:srgbClr val="231F20"/>
                          </a:solidFill>
                          <a:latin typeface="Times New Roman"/>
                          <a:cs typeface="Times New Roman"/>
                        </a:rPr>
                        <a:t>SIRA  </a:t>
                      </a:r>
                      <a:r>
                        <a:rPr sz="1100" b="0" spc="-20" dirty="0">
                          <a:solidFill>
                            <a:srgbClr val="231F20"/>
                          </a:solidFill>
                          <a:latin typeface="Times New Roman"/>
                          <a:cs typeface="Times New Roman"/>
                        </a:rPr>
                        <a:t>NO</a:t>
                      </a:r>
                      <a:endParaRPr sz="1100" b="0">
                        <a:latin typeface="Times New Roman"/>
                        <a:cs typeface="Times New Roman"/>
                      </a:endParaRPr>
                    </a:p>
                  </a:txBody>
                  <a:tcPr marL="0" marR="0" marT="8890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rowSpan="2">
                  <a:txBody>
                    <a:bodyPr/>
                    <a:lstStyle/>
                    <a:p>
                      <a:pPr marL="35560" marR="378460">
                        <a:lnSpc>
                          <a:spcPts val="1200"/>
                        </a:lnSpc>
                        <a:spcBef>
                          <a:spcPts val="700"/>
                        </a:spcBef>
                      </a:pPr>
                      <a:r>
                        <a:rPr sz="1100" b="0" dirty="0">
                          <a:solidFill>
                            <a:srgbClr val="231F20"/>
                          </a:solidFill>
                          <a:latin typeface="Times New Roman"/>
                          <a:cs typeface="Times New Roman"/>
                        </a:rPr>
                        <a:t>SO</a:t>
                      </a:r>
                      <a:r>
                        <a:rPr sz="1100" b="0" spc="-10" dirty="0">
                          <a:solidFill>
                            <a:srgbClr val="231F20"/>
                          </a:solidFill>
                          <a:latin typeface="Times New Roman"/>
                          <a:cs typeface="Times New Roman"/>
                        </a:rPr>
                        <a:t>R</a:t>
                      </a:r>
                      <a:r>
                        <a:rPr sz="1100" b="0" spc="15" dirty="0">
                          <a:solidFill>
                            <a:srgbClr val="231F20"/>
                          </a:solidFill>
                          <a:latin typeface="Times New Roman"/>
                          <a:cs typeface="Times New Roman"/>
                        </a:rPr>
                        <a:t>U</a:t>
                      </a:r>
                      <a:r>
                        <a:rPr sz="1100" b="0" spc="5" dirty="0">
                          <a:solidFill>
                            <a:srgbClr val="231F20"/>
                          </a:solidFill>
                          <a:latin typeface="Times New Roman"/>
                          <a:cs typeface="Times New Roman"/>
                        </a:rPr>
                        <a:t>M</a:t>
                      </a:r>
                      <a:r>
                        <a:rPr sz="1100" b="0" spc="-35" dirty="0">
                          <a:solidFill>
                            <a:srgbClr val="231F20"/>
                          </a:solidFill>
                          <a:latin typeface="Times New Roman"/>
                          <a:cs typeface="Times New Roman"/>
                        </a:rPr>
                        <a:t>L</a:t>
                      </a:r>
                      <a:r>
                        <a:rPr sz="1100" b="0" dirty="0">
                          <a:solidFill>
                            <a:srgbClr val="231F20"/>
                          </a:solidFill>
                          <a:latin typeface="Times New Roman"/>
                          <a:cs typeface="Times New Roman"/>
                        </a:rPr>
                        <a:t>U  </a:t>
                      </a:r>
                      <a:r>
                        <a:rPr sz="1100" b="0" spc="-60" dirty="0">
                          <a:solidFill>
                            <a:srgbClr val="231F20"/>
                          </a:solidFill>
                          <a:latin typeface="Times New Roman"/>
                          <a:cs typeface="Times New Roman"/>
                        </a:rPr>
                        <a:t>BİRİM</a:t>
                      </a:r>
                      <a:endParaRPr sz="1100" b="0" dirty="0">
                        <a:latin typeface="Times New Roman"/>
                        <a:cs typeface="Times New Roman"/>
                      </a:endParaRPr>
                    </a:p>
                  </a:txBody>
                  <a:tcPr marL="0" marR="0" marT="88900"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rowSpan="2">
                  <a:txBody>
                    <a:bodyPr/>
                    <a:lstStyle/>
                    <a:p>
                      <a:pPr algn="ctr">
                        <a:lnSpc>
                          <a:spcPct val="100000"/>
                        </a:lnSpc>
                        <a:spcBef>
                          <a:spcPts val="1160"/>
                        </a:spcBef>
                      </a:pPr>
                      <a:r>
                        <a:rPr sz="1100" b="0" spc="-65" dirty="0">
                          <a:solidFill>
                            <a:srgbClr val="231F20"/>
                          </a:solidFill>
                          <a:latin typeface="Times New Roman"/>
                          <a:cs typeface="Times New Roman"/>
                        </a:rPr>
                        <a:t>F</a:t>
                      </a:r>
                      <a:r>
                        <a:rPr sz="1100" b="0" spc="30" dirty="0">
                          <a:solidFill>
                            <a:srgbClr val="231F20"/>
                          </a:solidFill>
                          <a:latin typeface="Times New Roman"/>
                          <a:cs typeface="Times New Roman"/>
                        </a:rPr>
                        <a:t>A</a:t>
                      </a:r>
                      <a:r>
                        <a:rPr sz="1100" b="0" spc="5" dirty="0">
                          <a:solidFill>
                            <a:srgbClr val="231F20"/>
                          </a:solidFill>
                          <a:latin typeface="Times New Roman"/>
                          <a:cs typeface="Times New Roman"/>
                        </a:rPr>
                        <a:t>A</a:t>
                      </a:r>
                      <a:r>
                        <a:rPr sz="1100" b="0" dirty="0">
                          <a:solidFill>
                            <a:srgbClr val="231F20"/>
                          </a:solidFill>
                          <a:latin typeface="Times New Roman"/>
                          <a:cs typeface="Times New Roman"/>
                        </a:rPr>
                        <a:t>LİY</a:t>
                      </a:r>
                      <a:r>
                        <a:rPr sz="1100" b="0" spc="-30" dirty="0">
                          <a:solidFill>
                            <a:srgbClr val="231F20"/>
                          </a:solidFill>
                          <a:latin typeface="Times New Roman"/>
                          <a:cs typeface="Times New Roman"/>
                        </a:rPr>
                        <a:t>E</a:t>
                      </a:r>
                      <a:r>
                        <a:rPr sz="1100" b="0" dirty="0">
                          <a:solidFill>
                            <a:srgbClr val="231F20"/>
                          </a:solidFill>
                          <a:latin typeface="Times New Roman"/>
                          <a:cs typeface="Times New Roman"/>
                        </a:rPr>
                        <a:t>T</a:t>
                      </a:r>
                      <a:r>
                        <a:rPr sz="1100" b="0" spc="-85" dirty="0">
                          <a:solidFill>
                            <a:srgbClr val="231F20"/>
                          </a:solidFill>
                          <a:latin typeface="Times New Roman"/>
                          <a:cs typeface="Times New Roman"/>
                        </a:rPr>
                        <a:t> </a:t>
                      </a:r>
                      <a:r>
                        <a:rPr sz="1100" b="0" spc="5" dirty="0">
                          <a:solidFill>
                            <a:srgbClr val="231F20"/>
                          </a:solidFill>
                          <a:latin typeface="Times New Roman"/>
                          <a:cs typeface="Times New Roman"/>
                        </a:rPr>
                        <a:t>A</a:t>
                      </a:r>
                      <a:r>
                        <a:rPr sz="1100" b="0" dirty="0">
                          <a:solidFill>
                            <a:srgbClr val="231F20"/>
                          </a:solidFill>
                          <a:latin typeface="Times New Roman"/>
                          <a:cs typeface="Times New Roman"/>
                        </a:rPr>
                        <a:t>DI</a:t>
                      </a:r>
                      <a:endParaRPr sz="1100" b="0" dirty="0">
                        <a:latin typeface="Times New Roman"/>
                        <a:cs typeface="Times New Roman"/>
                      </a:endParaRPr>
                    </a:p>
                  </a:txBody>
                  <a:tcPr marL="0" marR="0" marT="147320"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gridSpan="2">
                  <a:txBody>
                    <a:bodyPr/>
                    <a:lstStyle/>
                    <a:p>
                      <a:pPr algn="ctr">
                        <a:lnSpc>
                          <a:spcPct val="100000"/>
                        </a:lnSpc>
                        <a:spcBef>
                          <a:spcPts val="275"/>
                        </a:spcBef>
                      </a:pPr>
                      <a:r>
                        <a:rPr sz="1100" b="0" spc="-65" dirty="0">
                          <a:solidFill>
                            <a:srgbClr val="231F20"/>
                          </a:solidFill>
                          <a:latin typeface="Times New Roman"/>
                          <a:cs typeface="Times New Roman"/>
                        </a:rPr>
                        <a:t>TARİHİ</a:t>
                      </a:r>
                      <a:endParaRPr sz="1100" b="0" dirty="0">
                        <a:latin typeface="Times New Roman"/>
                        <a:cs typeface="Times New Roman"/>
                      </a:endParaRPr>
                    </a:p>
                  </a:txBody>
                  <a:tcPr marL="0" marR="0" marT="3492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225360">
                <a:tc vMerge="1">
                  <a:txBody>
                    <a:bodyPr/>
                    <a:lstStyle/>
                    <a:p>
                      <a:endParaRPr/>
                    </a:p>
                  </a:txBody>
                  <a:tcPr marL="0" marR="0" marT="8890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vMerge="1">
                  <a:txBody>
                    <a:bodyPr/>
                    <a:lstStyle/>
                    <a:p>
                      <a:endParaRPr/>
                    </a:p>
                  </a:txBody>
                  <a:tcPr marL="0" marR="0" marT="8890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vMerge="1">
                  <a:txBody>
                    <a:bodyPr/>
                    <a:lstStyle/>
                    <a:p>
                      <a:endParaRPr/>
                    </a:p>
                  </a:txBody>
                  <a:tcPr marL="0" marR="0" marT="14732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marL="91440">
                        <a:lnSpc>
                          <a:spcPct val="100000"/>
                        </a:lnSpc>
                        <a:spcBef>
                          <a:spcPts val="155"/>
                        </a:spcBef>
                      </a:pPr>
                      <a:r>
                        <a:rPr sz="1100" b="0" spc="-35" dirty="0">
                          <a:solidFill>
                            <a:srgbClr val="231F20"/>
                          </a:solidFill>
                          <a:latin typeface="Times New Roman"/>
                          <a:cs typeface="Times New Roman"/>
                        </a:rPr>
                        <a:t>Başlangıç</a:t>
                      </a:r>
                      <a:endParaRPr sz="1100" b="0" dirty="0">
                        <a:latin typeface="Times New Roman"/>
                        <a:cs typeface="Times New Roman"/>
                      </a:endParaRPr>
                    </a:p>
                  </a:txBody>
                  <a:tcPr marL="0" marR="0" marT="19685"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ctr">
                        <a:lnSpc>
                          <a:spcPct val="100000"/>
                        </a:lnSpc>
                        <a:spcBef>
                          <a:spcPts val="155"/>
                        </a:spcBef>
                      </a:pPr>
                      <a:r>
                        <a:rPr sz="1100" b="1" spc="-20" dirty="0">
                          <a:solidFill>
                            <a:srgbClr val="231F20"/>
                          </a:solidFill>
                          <a:latin typeface="Times New Roman"/>
                          <a:cs typeface="Times New Roman"/>
                        </a:rPr>
                        <a:t>Bitiş</a:t>
                      </a:r>
                      <a:endParaRPr sz="1100">
                        <a:latin typeface="Times New Roman"/>
                        <a:cs typeface="Times New Roman"/>
                      </a:endParaRPr>
                    </a:p>
                  </a:txBody>
                  <a:tcPr marL="0" marR="0" marT="19685"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2"/>
                  </a:ext>
                </a:extLst>
              </a:tr>
              <a:tr h="618824">
                <a:tc>
                  <a:txBody>
                    <a:bodyPr/>
                    <a:lstStyle/>
                    <a:p>
                      <a:pPr>
                        <a:lnSpc>
                          <a:spcPct val="100000"/>
                        </a:lnSpc>
                        <a:spcBef>
                          <a:spcPts val="25"/>
                        </a:spcBef>
                      </a:pPr>
                      <a:endParaRPr sz="1450" b="0">
                        <a:latin typeface="Times New Roman"/>
                        <a:cs typeface="Times New Roman"/>
                      </a:endParaRPr>
                    </a:p>
                    <a:p>
                      <a:pPr marR="41275" algn="ctr">
                        <a:lnSpc>
                          <a:spcPct val="100000"/>
                        </a:lnSpc>
                        <a:spcBef>
                          <a:spcPts val="5"/>
                        </a:spcBef>
                      </a:pPr>
                      <a:r>
                        <a:rPr sz="1100" b="0" dirty="0">
                          <a:solidFill>
                            <a:srgbClr val="231F20"/>
                          </a:solidFill>
                          <a:latin typeface="Times New Roman"/>
                          <a:cs typeface="Times New Roman"/>
                        </a:rPr>
                        <a:t>1</a:t>
                      </a:r>
                      <a:endParaRPr sz="1100" b="0">
                        <a:latin typeface="Times New Roman"/>
                        <a:cs typeface="Times New Roman"/>
                      </a:endParaRPr>
                    </a:p>
                  </a:txBody>
                  <a:tcPr marL="0" marR="0" marT="317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Temel Eğitim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İl Sınıf/Alan Zümre Başkanlar Kurulu Toplantısı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1.09.2025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30.09.2025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3"/>
                  </a:ext>
                </a:extLst>
              </a:tr>
              <a:tr h="504986">
                <a:tc>
                  <a:txBody>
                    <a:bodyPr/>
                    <a:lstStyle/>
                    <a:p>
                      <a:pPr marR="41275" algn="ctr">
                        <a:lnSpc>
                          <a:spcPct val="100000"/>
                        </a:lnSpc>
                        <a:spcBef>
                          <a:spcPts val="1095"/>
                        </a:spcBef>
                      </a:pPr>
                      <a:r>
                        <a:rPr sz="1100" b="0" dirty="0">
                          <a:solidFill>
                            <a:srgbClr val="231F20"/>
                          </a:solidFill>
                          <a:latin typeface="Times New Roman"/>
                          <a:cs typeface="Times New Roman"/>
                        </a:rPr>
                        <a:t>2</a:t>
                      </a:r>
                      <a:endParaRPr sz="1100" b="0">
                        <a:latin typeface="Times New Roman"/>
                        <a:cs typeface="Times New Roman"/>
                      </a:endParaRPr>
                    </a:p>
                  </a:txBody>
                  <a:tcPr marL="0" marR="0" marT="13906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Temel Eğitim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2025-2026 Eğitim- Öğretim Yılı İlköğretim Haftası programının hazırlanması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1.09.2025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30.09.2025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4"/>
                  </a:ext>
                </a:extLst>
              </a:tr>
              <a:tr h="536606">
                <a:tc>
                  <a:txBody>
                    <a:bodyPr/>
                    <a:lstStyle/>
                    <a:p>
                      <a:pPr marR="41275" algn="ctr">
                        <a:lnSpc>
                          <a:spcPct val="100000"/>
                        </a:lnSpc>
                        <a:spcBef>
                          <a:spcPts val="1095"/>
                        </a:spcBef>
                      </a:pPr>
                      <a:r>
                        <a:rPr sz="1100" b="1" dirty="0">
                          <a:solidFill>
                            <a:srgbClr val="231F20"/>
                          </a:solidFill>
                          <a:latin typeface="Times New Roman"/>
                          <a:cs typeface="Times New Roman"/>
                        </a:rPr>
                        <a:t>3</a:t>
                      </a:r>
                      <a:endParaRPr sz="1100">
                        <a:latin typeface="Times New Roman"/>
                        <a:cs typeface="Times New Roman"/>
                      </a:endParaRPr>
                    </a:p>
                  </a:txBody>
                  <a:tcPr marL="0" marR="0" marT="13906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Temel Eğitim Şubesi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2025-2026 Eğitim- Öğretim Yılı Disiplin Kurulu Oluşturulması</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1.09.2025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30.09.2025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05"/>
                  </a:ext>
                </a:extLst>
              </a:tr>
              <a:tr h="505624">
                <a:tc>
                  <a:txBody>
                    <a:bodyPr/>
                    <a:lstStyle/>
                    <a:p>
                      <a:pPr marR="41275" algn="ctr">
                        <a:lnSpc>
                          <a:spcPct val="100000"/>
                        </a:lnSpc>
                        <a:spcBef>
                          <a:spcPts val="1100"/>
                        </a:spcBef>
                      </a:pPr>
                      <a:r>
                        <a:rPr sz="1100" b="1" dirty="0">
                          <a:solidFill>
                            <a:srgbClr val="231F20"/>
                          </a:solidFill>
                          <a:latin typeface="Times New Roman"/>
                          <a:cs typeface="Times New Roman"/>
                        </a:rPr>
                        <a:t>4</a:t>
                      </a:r>
                      <a:endParaRPr sz="1100">
                        <a:latin typeface="Times New Roman"/>
                        <a:cs typeface="Times New Roman"/>
                      </a:endParaRPr>
                    </a:p>
                  </a:txBody>
                  <a:tcPr marL="0" marR="0" marT="13970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Ortaöğretim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İlçe Sınıf/Alan Zümre Başkanlar Kurulu Toplantısı </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5.09.2025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5.09.2025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6"/>
                  </a:ext>
                </a:extLst>
              </a:tr>
              <a:tr h="699658">
                <a:tc>
                  <a:txBody>
                    <a:bodyPr/>
                    <a:lstStyle/>
                    <a:p>
                      <a:pPr>
                        <a:lnSpc>
                          <a:spcPct val="100000"/>
                        </a:lnSpc>
                      </a:pPr>
                      <a:endParaRPr sz="1750">
                        <a:latin typeface="Times New Roman"/>
                        <a:cs typeface="Times New Roman"/>
                      </a:endParaRPr>
                    </a:p>
                    <a:p>
                      <a:pPr marR="41275" algn="ctr">
                        <a:lnSpc>
                          <a:spcPct val="100000"/>
                        </a:lnSpc>
                        <a:spcBef>
                          <a:spcPts val="5"/>
                        </a:spcBef>
                      </a:pPr>
                      <a:r>
                        <a:rPr sz="1100" b="1" dirty="0">
                          <a:solidFill>
                            <a:srgbClr val="231F20"/>
                          </a:solidFill>
                          <a:latin typeface="Times New Roman"/>
                          <a:cs typeface="Times New Roman"/>
                        </a:rPr>
                        <a:t>5</a:t>
                      </a:r>
                      <a:endParaRPr sz="1100">
                        <a:latin typeface="Times New Roman"/>
                        <a:cs typeface="Times New Roman"/>
                      </a:endParaRPr>
                    </a:p>
                  </a:txBody>
                  <a:tcPr marL="0" marR="0" marT="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Ortaöğretim Şubesi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İl Sınıf/Alan Zümre Başkanlar Kurulu Toplantısı </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6.09.2025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6.09.2025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07"/>
                  </a:ext>
                </a:extLst>
              </a:tr>
              <a:tr h="540737">
                <a:tc>
                  <a:txBody>
                    <a:bodyPr/>
                    <a:lstStyle/>
                    <a:p>
                      <a:pPr marR="41275" algn="ctr">
                        <a:lnSpc>
                          <a:spcPct val="100000"/>
                        </a:lnSpc>
                        <a:spcBef>
                          <a:spcPts val="1100"/>
                        </a:spcBef>
                      </a:pPr>
                      <a:r>
                        <a:rPr sz="1100" b="1" dirty="0">
                          <a:solidFill>
                            <a:srgbClr val="231F20"/>
                          </a:solidFill>
                          <a:latin typeface="Times New Roman"/>
                          <a:cs typeface="Times New Roman"/>
                        </a:rPr>
                        <a:t>6</a:t>
                      </a:r>
                      <a:endParaRPr sz="1100">
                        <a:latin typeface="Times New Roman"/>
                        <a:cs typeface="Times New Roman"/>
                      </a:endParaRPr>
                    </a:p>
                  </a:txBody>
                  <a:tcPr marL="0" marR="0" marT="13970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Mesleki ve Teknik Eğitim Şubesi </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Önceki öğrenmelerin tanınması ve il denklik komisyonu toplantısı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10.09.2025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10.09.2025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8"/>
                  </a:ext>
                </a:extLst>
              </a:tr>
              <a:tr h="863324">
                <a:tc>
                  <a:txBody>
                    <a:bodyPr/>
                    <a:lstStyle/>
                    <a:p>
                      <a:pPr>
                        <a:lnSpc>
                          <a:spcPct val="100000"/>
                        </a:lnSpc>
                        <a:spcBef>
                          <a:spcPts val="5"/>
                        </a:spcBef>
                      </a:pPr>
                      <a:endParaRPr sz="1750">
                        <a:latin typeface="Times New Roman"/>
                        <a:cs typeface="Times New Roman"/>
                      </a:endParaRPr>
                    </a:p>
                    <a:p>
                      <a:pPr marR="41275" algn="ctr">
                        <a:lnSpc>
                          <a:spcPct val="100000"/>
                        </a:lnSpc>
                      </a:pPr>
                      <a:r>
                        <a:rPr sz="1100" b="1" dirty="0">
                          <a:solidFill>
                            <a:srgbClr val="231F20"/>
                          </a:solidFill>
                          <a:latin typeface="Times New Roman"/>
                          <a:cs typeface="Times New Roman"/>
                        </a:rPr>
                        <a:t>7</a:t>
                      </a:r>
                      <a:endParaRPr sz="1100">
                        <a:latin typeface="Times New Roman"/>
                        <a:cs typeface="Times New Roman"/>
                      </a:endParaRPr>
                    </a:p>
                  </a:txBody>
                  <a:tcPr marL="0" marR="0" marT="63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Mesleki ve Teknik Eğitim Şubesi </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Kalfalık ve ustalık sınavlarının yapılması </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15.09.2025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17.09.2025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9"/>
                  </a:ext>
                </a:extLst>
              </a:tr>
              <a:tr h="465605">
                <a:tc>
                  <a:txBody>
                    <a:bodyPr/>
                    <a:lstStyle/>
                    <a:p>
                      <a:pPr marR="41275" algn="ctr">
                        <a:lnSpc>
                          <a:spcPct val="100000"/>
                        </a:lnSpc>
                        <a:spcBef>
                          <a:spcPts val="1100"/>
                        </a:spcBef>
                      </a:pPr>
                      <a:r>
                        <a:rPr sz="1100" b="1" dirty="0">
                          <a:solidFill>
                            <a:srgbClr val="231F20"/>
                          </a:solidFill>
                          <a:latin typeface="Times New Roman"/>
                          <a:cs typeface="Times New Roman"/>
                        </a:rPr>
                        <a:t>8</a:t>
                      </a:r>
                      <a:endParaRPr sz="1100">
                        <a:latin typeface="Times New Roman"/>
                        <a:cs typeface="Times New Roman"/>
                      </a:endParaRPr>
                    </a:p>
                  </a:txBody>
                  <a:tcPr marL="0" marR="0" marT="13970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Öğretim Kurumları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Eğitim ve Rehabilitasyon Merkezleri  Kamera Kontrolleri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15.09.2025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30.09.2025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0"/>
                  </a:ext>
                </a:extLst>
              </a:tr>
              <a:tr h="546437">
                <a:tc>
                  <a:txBody>
                    <a:bodyPr/>
                    <a:lstStyle/>
                    <a:p>
                      <a:pPr>
                        <a:lnSpc>
                          <a:spcPct val="100000"/>
                        </a:lnSpc>
                        <a:spcBef>
                          <a:spcPts val="40"/>
                        </a:spcBef>
                      </a:pPr>
                      <a:endParaRPr sz="1200">
                        <a:latin typeface="Times New Roman"/>
                        <a:cs typeface="Times New Roman"/>
                      </a:endParaRPr>
                    </a:p>
                    <a:p>
                      <a:pPr marR="41275" algn="ctr">
                        <a:lnSpc>
                          <a:spcPct val="100000"/>
                        </a:lnSpc>
                      </a:pPr>
                      <a:r>
                        <a:rPr sz="1100" b="1" dirty="0">
                          <a:solidFill>
                            <a:srgbClr val="231F20"/>
                          </a:solidFill>
                          <a:latin typeface="Times New Roman"/>
                          <a:cs typeface="Times New Roman"/>
                        </a:rPr>
                        <a:t>9</a:t>
                      </a:r>
                      <a:endParaRPr sz="1100">
                        <a:latin typeface="Times New Roman"/>
                        <a:cs typeface="Times New Roman"/>
                      </a:endParaRPr>
                    </a:p>
                  </a:txBody>
                  <a:tcPr marL="0" marR="0" marT="508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Öğretim Kurumları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Eğitim ve Rehabilitasyon Merkezleri  ödemelerinin yapılması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15.09.2025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30.09.2025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1"/>
                  </a:ext>
                </a:extLst>
              </a:tr>
              <a:tr h="618824">
                <a:tc>
                  <a:txBody>
                    <a:bodyPr/>
                    <a:lstStyle/>
                    <a:p>
                      <a:pPr>
                        <a:lnSpc>
                          <a:spcPct val="100000"/>
                        </a:lnSpc>
                        <a:spcBef>
                          <a:spcPts val="35"/>
                        </a:spcBef>
                      </a:pPr>
                      <a:endParaRPr sz="1450">
                        <a:latin typeface="Times New Roman"/>
                        <a:cs typeface="Times New Roman"/>
                      </a:endParaRPr>
                    </a:p>
                    <a:p>
                      <a:pPr marR="41275" algn="ctr">
                        <a:lnSpc>
                          <a:spcPct val="100000"/>
                        </a:lnSpc>
                      </a:pPr>
                      <a:r>
                        <a:rPr sz="1100" b="1" spc="5" dirty="0">
                          <a:solidFill>
                            <a:srgbClr val="231F20"/>
                          </a:solidFill>
                          <a:latin typeface="Times New Roman"/>
                          <a:cs typeface="Times New Roman"/>
                        </a:rPr>
                        <a:t>10</a:t>
                      </a:r>
                      <a:endParaRPr sz="1100">
                        <a:latin typeface="Times New Roman"/>
                        <a:cs typeface="Times New Roman"/>
                      </a:endParaRPr>
                    </a:p>
                  </a:txBody>
                  <a:tcPr marL="0" marR="0" marT="444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Din Öğretimi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PRODEMİ Projesi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16.09.2025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22.09.2025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2"/>
                  </a:ext>
                </a:extLst>
              </a:tr>
              <a:tr h="982600">
                <a:tc>
                  <a:txBody>
                    <a:bodyPr/>
                    <a:lstStyle/>
                    <a:p>
                      <a:pPr marR="41275" algn="ctr">
                        <a:lnSpc>
                          <a:spcPct val="100000"/>
                        </a:lnSpc>
                        <a:spcBef>
                          <a:spcPts val="1105"/>
                        </a:spcBef>
                      </a:pPr>
                      <a:r>
                        <a:rPr sz="1100" b="1" spc="5" dirty="0">
                          <a:solidFill>
                            <a:srgbClr val="231F20"/>
                          </a:solidFill>
                          <a:latin typeface="Times New Roman"/>
                          <a:cs typeface="Times New Roman"/>
                        </a:rPr>
                        <a:t>11</a:t>
                      </a:r>
                      <a:endParaRPr sz="1100">
                        <a:latin typeface="Times New Roman"/>
                        <a:cs typeface="Times New Roman"/>
                      </a:endParaRPr>
                    </a:p>
                  </a:txBody>
                  <a:tcPr marL="0" marR="0" marT="14033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Hayat Boyu Öğrenme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Açık Öğretim Kurumları 2024-2025 öğretim yılı 1.dönem sınavları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25.09.2025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25.09.2025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3"/>
                  </a:ext>
                </a:extLst>
              </a:tr>
              <a:tr h="465605">
                <a:tc>
                  <a:txBody>
                    <a:bodyPr/>
                    <a:lstStyle/>
                    <a:p>
                      <a:pPr marR="41275" algn="ctr">
                        <a:lnSpc>
                          <a:spcPct val="100000"/>
                        </a:lnSpc>
                        <a:spcBef>
                          <a:spcPts val="1105"/>
                        </a:spcBef>
                      </a:pPr>
                      <a:r>
                        <a:rPr sz="1100" b="1" spc="5" dirty="0">
                          <a:solidFill>
                            <a:srgbClr val="231F20"/>
                          </a:solidFill>
                          <a:latin typeface="Times New Roman"/>
                          <a:cs typeface="Times New Roman"/>
                        </a:rPr>
                        <a:t>12</a:t>
                      </a:r>
                      <a:endParaRPr sz="1100">
                        <a:latin typeface="Times New Roman"/>
                        <a:cs typeface="Times New Roman"/>
                      </a:endParaRPr>
                    </a:p>
                  </a:txBody>
                  <a:tcPr marL="0" marR="0" marT="14033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Strateji Geliştirme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Meclis aracılığıyla ilçelere ödenek aktarımın sağlanması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25.09.2025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30.09.2025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14"/>
                  </a:ext>
                </a:extLst>
              </a:tr>
              <a:tr h="618824">
                <a:tc>
                  <a:txBody>
                    <a:bodyPr/>
                    <a:lstStyle/>
                    <a:p>
                      <a:pPr>
                        <a:lnSpc>
                          <a:spcPct val="100000"/>
                        </a:lnSpc>
                        <a:spcBef>
                          <a:spcPts val="40"/>
                        </a:spcBef>
                      </a:pPr>
                      <a:endParaRPr sz="1450">
                        <a:latin typeface="Times New Roman"/>
                        <a:cs typeface="Times New Roman"/>
                      </a:endParaRPr>
                    </a:p>
                    <a:p>
                      <a:pPr marR="41275" algn="ctr">
                        <a:lnSpc>
                          <a:spcPct val="100000"/>
                        </a:lnSpc>
                      </a:pPr>
                      <a:r>
                        <a:rPr sz="1100" b="1" spc="5" dirty="0">
                          <a:solidFill>
                            <a:srgbClr val="231F20"/>
                          </a:solidFill>
                          <a:latin typeface="Times New Roman"/>
                          <a:cs typeface="Times New Roman"/>
                        </a:rPr>
                        <a:t>13</a:t>
                      </a:r>
                      <a:endParaRPr sz="1100">
                        <a:latin typeface="Times New Roman"/>
                        <a:cs typeface="Times New Roman"/>
                      </a:endParaRPr>
                    </a:p>
                  </a:txBody>
                  <a:tcPr marL="0" marR="0" marT="508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Öğretmen Yetiştirme Ve Geliştirme Şubesi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Eğitim Öğretim Başlangıcı  Mesleki Çalışmalar</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25.09.2025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31.12.2025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15"/>
                  </a:ext>
                </a:extLst>
              </a:tr>
              <a:tr h="618824">
                <a:tc>
                  <a:txBody>
                    <a:bodyPr/>
                    <a:lstStyle/>
                    <a:p>
                      <a:pPr>
                        <a:lnSpc>
                          <a:spcPct val="100000"/>
                        </a:lnSpc>
                        <a:spcBef>
                          <a:spcPts val="40"/>
                        </a:spcBef>
                      </a:pPr>
                      <a:endParaRPr sz="1450">
                        <a:latin typeface="Times New Roman"/>
                        <a:cs typeface="Times New Roman"/>
                      </a:endParaRPr>
                    </a:p>
                    <a:p>
                      <a:pPr marR="41275" algn="ctr">
                        <a:lnSpc>
                          <a:spcPct val="100000"/>
                        </a:lnSpc>
                      </a:pPr>
                      <a:r>
                        <a:rPr sz="1100" b="1" spc="5" dirty="0">
                          <a:solidFill>
                            <a:srgbClr val="231F20"/>
                          </a:solidFill>
                          <a:latin typeface="Times New Roman"/>
                          <a:cs typeface="Times New Roman"/>
                        </a:rPr>
                        <a:t>14</a:t>
                      </a:r>
                      <a:endParaRPr sz="1100">
                        <a:latin typeface="Times New Roman"/>
                        <a:cs typeface="Times New Roman"/>
                      </a:endParaRPr>
                    </a:p>
                  </a:txBody>
                  <a:tcPr marL="0" marR="0" marT="508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İnşaat ve Emlak Şube Müdürlüğü</a:t>
                      </a:r>
                    </a:p>
                  </a:txBody>
                  <a:tcPr marL="9525" marR="9525" marT="9525" marB="0" anchor="ctr">
                    <a:lnL w="6350" cap="flat" cmpd="sng" algn="ctr">
                      <a:solidFill>
                        <a:srgbClr val="981B22"/>
                      </a:solidFill>
                      <a:prstDash val="solid"/>
                      <a:round/>
                      <a:headEnd type="none" w="med" len="med"/>
                      <a:tailEnd type="none" w="med" len="med"/>
                    </a:lnL>
                    <a:lnR w="6350" cap="flat" cmpd="sng" algn="ctr">
                      <a:solidFill>
                        <a:srgbClr val="981B22"/>
                      </a:solidFill>
                      <a:prstDash val="solid"/>
                      <a:round/>
                      <a:headEnd type="none" w="med" len="med"/>
                      <a:tailEnd type="none" w="med" len="me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Bir sonraki yılın büyük onarım ve tadilat taleplerinin ekim ayı boyunca onarım modülüne girilmesi için Okul Müdürlüklerine resmi yazı yazılması</a:t>
                      </a:r>
                    </a:p>
                  </a:txBody>
                  <a:tcPr marL="9525" marR="9525" marT="9525" marB="0" anchor="ctr">
                    <a:lnL w="6350" cap="flat" cmpd="sng" algn="ctr">
                      <a:solidFill>
                        <a:srgbClr val="981B22"/>
                      </a:solidFill>
                      <a:prstDash val="solid"/>
                      <a:round/>
                      <a:headEnd type="none" w="med" len="med"/>
                      <a:tailEnd type="none" w="med" len="me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26.09.2025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dirty="0">
                          <a:solidFill>
                            <a:srgbClr val="000000"/>
                          </a:solidFill>
                          <a:effectLst/>
                          <a:latin typeface="Times New Roman" panose="02020603050405020304" pitchFamily="18" charset="0"/>
                        </a:rPr>
                        <a:t>30.09.2025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6"/>
                  </a:ext>
                </a:extLst>
              </a:tr>
            </a:tbl>
          </a:graphicData>
        </a:graphic>
      </p:graphicFrame>
      <p:sp>
        <p:nvSpPr>
          <p:cNvPr id="3" name="Dikdörtgen 2"/>
          <p:cNvSpPr/>
          <p:nvPr/>
        </p:nvSpPr>
        <p:spPr>
          <a:xfrm>
            <a:off x="3206750" y="9372600"/>
            <a:ext cx="609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49</a:t>
            </a:r>
          </a:p>
        </p:txBody>
      </p:sp>
    </p:spTree>
    <p:extLst>
      <p:ext uri="{BB962C8B-B14F-4D97-AF65-F5344CB8AC3E}">
        <p14:creationId xmlns:p14="http://schemas.microsoft.com/office/powerpoint/2010/main" val="5499389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1806206457"/>
              </p:ext>
            </p:extLst>
          </p:nvPr>
        </p:nvGraphicFramePr>
        <p:xfrm>
          <a:off x="158750" y="228600"/>
          <a:ext cx="6629399" cy="9160297"/>
        </p:xfrm>
        <a:graphic>
          <a:graphicData uri="http://schemas.openxmlformats.org/drawingml/2006/table">
            <a:tbl>
              <a:tblPr firstRow="1" bandRow="1">
                <a:tableStyleId>{2D5ABB26-0587-4C30-8999-92F81FD0307C}</a:tableStyleId>
              </a:tblPr>
              <a:tblGrid>
                <a:gridCol w="600586">
                  <a:extLst>
                    <a:ext uri="{9D8B030D-6E8A-4147-A177-3AD203B41FA5}">
                      <a16:colId xmlns:a16="http://schemas.microsoft.com/office/drawing/2014/main" val="20000"/>
                    </a:ext>
                  </a:extLst>
                </a:gridCol>
                <a:gridCol w="1357865">
                  <a:extLst>
                    <a:ext uri="{9D8B030D-6E8A-4147-A177-3AD203B41FA5}">
                      <a16:colId xmlns:a16="http://schemas.microsoft.com/office/drawing/2014/main" val="20001"/>
                    </a:ext>
                  </a:extLst>
                </a:gridCol>
                <a:gridCol w="2960036">
                  <a:extLst>
                    <a:ext uri="{9D8B030D-6E8A-4147-A177-3AD203B41FA5}">
                      <a16:colId xmlns:a16="http://schemas.microsoft.com/office/drawing/2014/main" val="20002"/>
                    </a:ext>
                  </a:extLst>
                </a:gridCol>
                <a:gridCol w="855456">
                  <a:extLst>
                    <a:ext uri="{9D8B030D-6E8A-4147-A177-3AD203B41FA5}">
                      <a16:colId xmlns:a16="http://schemas.microsoft.com/office/drawing/2014/main" val="20003"/>
                    </a:ext>
                  </a:extLst>
                </a:gridCol>
                <a:gridCol w="855456">
                  <a:extLst>
                    <a:ext uri="{9D8B030D-6E8A-4147-A177-3AD203B41FA5}">
                      <a16:colId xmlns:a16="http://schemas.microsoft.com/office/drawing/2014/main" val="20004"/>
                    </a:ext>
                  </a:extLst>
                </a:gridCol>
              </a:tblGrid>
              <a:tr h="276324">
                <a:tc gridSpan="5">
                  <a:txBody>
                    <a:bodyPr/>
                    <a:lstStyle/>
                    <a:p>
                      <a:pPr marL="1270" algn="ctr">
                        <a:lnSpc>
                          <a:spcPct val="100000"/>
                        </a:lnSpc>
                        <a:spcBef>
                          <a:spcPts val="405"/>
                        </a:spcBef>
                      </a:pPr>
                      <a:r>
                        <a:rPr sz="1100" b="0" spc="-95" dirty="0">
                          <a:solidFill>
                            <a:srgbClr val="FFFFFF"/>
                          </a:solidFill>
                          <a:latin typeface="Times New Roman"/>
                          <a:cs typeface="Times New Roman"/>
                        </a:rPr>
                        <a:t>EYLÜL</a:t>
                      </a:r>
                      <a:endParaRPr sz="1100" b="0" dirty="0">
                        <a:latin typeface="Times New Roman"/>
                        <a:cs typeface="Times New Roman"/>
                      </a:endParaRPr>
                    </a:p>
                  </a:txBody>
                  <a:tcPr marL="0" marR="0" marT="5143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solidFill>
                      <a:srgbClr val="8F232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44919">
                <a:tc rowSpan="2">
                  <a:txBody>
                    <a:bodyPr/>
                    <a:lstStyle/>
                    <a:p>
                      <a:pPr marL="76835" marR="24765" indent="-44450">
                        <a:lnSpc>
                          <a:spcPts val="1200"/>
                        </a:lnSpc>
                        <a:spcBef>
                          <a:spcPts val="700"/>
                        </a:spcBef>
                      </a:pPr>
                      <a:r>
                        <a:rPr sz="1100" b="0" dirty="0">
                          <a:solidFill>
                            <a:srgbClr val="231F20"/>
                          </a:solidFill>
                          <a:latin typeface="Times New Roman"/>
                          <a:cs typeface="Times New Roman"/>
                        </a:rPr>
                        <a:t>SIRA  </a:t>
                      </a:r>
                      <a:r>
                        <a:rPr sz="1100" b="0" spc="-20" dirty="0">
                          <a:solidFill>
                            <a:srgbClr val="231F20"/>
                          </a:solidFill>
                          <a:latin typeface="Times New Roman"/>
                          <a:cs typeface="Times New Roman"/>
                        </a:rPr>
                        <a:t>NO</a:t>
                      </a:r>
                      <a:endParaRPr sz="1100" b="0">
                        <a:latin typeface="Times New Roman"/>
                        <a:cs typeface="Times New Roman"/>
                      </a:endParaRPr>
                    </a:p>
                  </a:txBody>
                  <a:tcPr marL="0" marR="0" marT="8890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rowSpan="2">
                  <a:txBody>
                    <a:bodyPr/>
                    <a:lstStyle/>
                    <a:p>
                      <a:pPr marL="35560" marR="378460">
                        <a:lnSpc>
                          <a:spcPts val="1200"/>
                        </a:lnSpc>
                        <a:spcBef>
                          <a:spcPts val="700"/>
                        </a:spcBef>
                      </a:pPr>
                      <a:r>
                        <a:rPr sz="1100" b="0" dirty="0">
                          <a:solidFill>
                            <a:srgbClr val="231F20"/>
                          </a:solidFill>
                          <a:latin typeface="Times New Roman"/>
                          <a:cs typeface="Times New Roman"/>
                        </a:rPr>
                        <a:t>SO</a:t>
                      </a:r>
                      <a:r>
                        <a:rPr sz="1100" b="0" spc="-10" dirty="0">
                          <a:solidFill>
                            <a:srgbClr val="231F20"/>
                          </a:solidFill>
                          <a:latin typeface="Times New Roman"/>
                          <a:cs typeface="Times New Roman"/>
                        </a:rPr>
                        <a:t>R</a:t>
                      </a:r>
                      <a:r>
                        <a:rPr sz="1100" b="0" spc="15" dirty="0">
                          <a:solidFill>
                            <a:srgbClr val="231F20"/>
                          </a:solidFill>
                          <a:latin typeface="Times New Roman"/>
                          <a:cs typeface="Times New Roman"/>
                        </a:rPr>
                        <a:t>U</a:t>
                      </a:r>
                      <a:r>
                        <a:rPr sz="1100" b="0" spc="5" dirty="0">
                          <a:solidFill>
                            <a:srgbClr val="231F20"/>
                          </a:solidFill>
                          <a:latin typeface="Times New Roman"/>
                          <a:cs typeface="Times New Roman"/>
                        </a:rPr>
                        <a:t>M</a:t>
                      </a:r>
                      <a:r>
                        <a:rPr sz="1100" b="0" spc="-35" dirty="0">
                          <a:solidFill>
                            <a:srgbClr val="231F20"/>
                          </a:solidFill>
                          <a:latin typeface="Times New Roman"/>
                          <a:cs typeface="Times New Roman"/>
                        </a:rPr>
                        <a:t>L</a:t>
                      </a:r>
                      <a:r>
                        <a:rPr sz="1100" b="0" dirty="0">
                          <a:solidFill>
                            <a:srgbClr val="231F20"/>
                          </a:solidFill>
                          <a:latin typeface="Times New Roman"/>
                          <a:cs typeface="Times New Roman"/>
                        </a:rPr>
                        <a:t>U  </a:t>
                      </a:r>
                      <a:r>
                        <a:rPr sz="1100" b="0" spc="-60" dirty="0">
                          <a:solidFill>
                            <a:srgbClr val="231F20"/>
                          </a:solidFill>
                          <a:latin typeface="Times New Roman"/>
                          <a:cs typeface="Times New Roman"/>
                        </a:rPr>
                        <a:t>BİRİM</a:t>
                      </a:r>
                      <a:endParaRPr sz="1100" b="0" dirty="0">
                        <a:latin typeface="Times New Roman"/>
                        <a:cs typeface="Times New Roman"/>
                      </a:endParaRPr>
                    </a:p>
                  </a:txBody>
                  <a:tcPr marL="0" marR="0" marT="88900"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rowSpan="2">
                  <a:txBody>
                    <a:bodyPr/>
                    <a:lstStyle/>
                    <a:p>
                      <a:pPr algn="ctr">
                        <a:lnSpc>
                          <a:spcPct val="100000"/>
                        </a:lnSpc>
                        <a:spcBef>
                          <a:spcPts val="1160"/>
                        </a:spcBef>
                      </a:pPr>
                      <a:r>
                        <a:rPr sz="1100" b="0" spc="-65" dirty="0">
                          <a:solidFill>
                            <a:srgbClr val="231F20"/>
                          </a:solidFill>
                          <a:latin typeface="Times New Roman"/>
                          <a:cs typeface="Times New Roman"/>
                        </a:rPr>
                        <a:t>F</a:t>
                      </a:r>
                      <a:r>
                        <a:rPr sz="1100" b="0" spc="30" dirty="0">
                          <a:solidFill>
                            <a:srgbClr val="231F20"/>
                          </a:solidFill>
                          <a:latin typeface="Times New Roman"/>
                          <a:cs typeface="Times New Roman"/>
                        </a:rPr>
                        <a:t>A</a:t>
                      </a:r>
                      <a:r>
                        <a:rPr sz="1100" b="0" spc="5" dirty="0">
                          <a:solidFill>
                            <a:srgbClr val="231F20"/>
                          </a:solidFill>
                          <a:latin typeface="Times New Roman"/>
                          <a:cs typeface="Times New Roman"/>
                        </a:rPr>
                        <a:t>A</a:t>
                      </a:r>
                      <a:r>
                        <a:rPr sz="1100" b="0" dirty="0">
                          <a:solidFill>
                            <a:srgbClr val="231F20"/>
                          </a:solidFill>
                          <a:latin typeface="Times New Roman"/>
                          <a:cs typeface="Times New Roman"/>
                        </a:rPr>
                        <a:t>LİY</a:t>
                      </a:r>
                      <a:r>
                        <a:rPr sz="1100" b="0" spc="-30" dirty="0">
                          <a:solidFill>
                            <a:srgbClr val="231F20"/>
                          </a:solidFill>
                          <a:latin typeface="Times New Roman"/>
                          <a:cs typeface="Times New Roman"/>
                        </a:rPr>
                        <a:t>E</a:t>
                      </a:r>
                      <a:r>
                        <a:rPr sz="1100" b="0" dirty="0">
                          <a:solidFill>
                            <a:srgbClr val="231F20"/>
                          </a:solidFill>
                          <a:latin typeface="Times New Roman"/>
                          <a:cs typeface="Times New Roman"/>
                        </a:rPr>
                        <a:t>T</a:t>
                      </a:r>
                      <a:r>
                        <a:rPr sz="1100" b="0" spc="-85" dirty="0">
                          <a:solidFill>
                            <a:srgbClr val="231F20"/>
                          </a:solidFill>
                          <a:latin typeface="Times New Roman"/>
                          <a:cs typeface="Times New Roman"/>
                        </a:rPr>
                        <a:t> </a:t>
                      </a:r>
                      <a:r>
                        <a:rPr sz="1100" b="0" spc="5" dirty="0">
                          <a:solidFill>
                            <a:srgbClr val="231F20"/>
                          </a:solidFill>
                          <a:latin typeface="Times New Roman"/>
                          <a:cs typeface="Times New Roman"/>
                        </a:rPr>
                        <a:t>A</a:t>
                      </a:r>
                      <a:r>
                        <a:rPr sz="1100" b="0" dirty="0">
                          <a:solidFill>
                            <a:srgbClr val="231F20"/>
                          </a:solidFill>
                          <a:latin typeface="Times New Roman"/>
                          <a:cs typeface="Times New Roman"/>
                        </a:rPr>
                        <a:t>DI</a:t>
                      </a:r>
                      <a:endParaRPr sz="1100" b="0" dirty="0">
                        <a:latin typeface="Times New Roman"/>
                        <a:cs typeface="Times New Roman"/>
                      </a:endParaRPr>
                    </a:p>
                  </a:txBody>
                  <a:tcPr marL="0" marR="0" marT="147320"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gridSpan="2">
                  <a:txBody>
                    <a:bodyPr/>
                    <a:lstStyle/>
                    <a:p>
                      <a:pPr algn="ctr">
                        <a:lnSpc>
                          <a:spcPct val="100000"/>
                        </a:lnSpc>
                        <a:spcBef>
                          <a:spcPts val="275"/>
                        </a:spcBef>
                      </a:pPr>
                      <a:r>
                        <a:rPr sz="1100" b="0" spc="-65" dirty="0">
                          <a:solidFill>
                            <a:srgbClr val="231F20"/>
                          </a:solidFill>
                          <a:latin typeface="Times New Roman"/>
                          <a:cs typeface="Times New Roman"/>
                        </a:rPr>
                        <a:t>TARİHİ</a:t>
                      </a:r>
                      <a:endParaRPr sz="1100" b="0" dirty="0">
                        <a:latin typeface="Times New Roman"/>
                        <a:cs typeface="Times New Roman"/>
                      </a:endParaRPr>
                    </a:p>
                  </a:txBody>
                  <a:tcPr marL="0" marR="0" marT="3492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215066">
                <a:tc vMerge="1">
                  <a:txBody>
                    <a:bodyPr/>
                    <a:lstStyle/>
                    <a:p>
                      <a:endParaRPr/>
                    </a:p>
                  </a:txBody>
                  <a:tcPr marL="0" marR="0" marT="8890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vMerge="1">
                  <a:txBody>
                    <a:bodyPr/>
                    <a:lstStyle/>
                    <a:p>
                      <a:endParaRPr/>
                    </a:p>
                  </a:txBody>
                  <a:tcPr marL="0" marR="0" marT="8890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vMerge="1">
                  <a:txBody>
                    <a:bodyPr/>
                    <a:lstStyle/>
                    <a:p>
                      <a:endParaRPr/>
                    </a:p>
                  </a:txBody>
                  <a:tcPr marL="0" marR="0" marT="14732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marL="91440">
                        <a:lnSpc>
                          <a:spcPct val="100000"/>
                        </a:lnSpc>
                        <a:spcBef>
                          <a:spcPts val="155"/>
                        </a:spcBef>
                      </a:pPr>
                      <a:r>
                        <a:rPr sz="1100" b="0" spc="-35" dirty="0">
                          <a:solidFill>
                            <a:srgbClr val="231F20"/>
                          </a:solidFill>
                          <a:latin typeface="Times New Roman"/>
                          <a:cs typeface="Times New Roman"/>
                        </a:rPr>
                        <a:t>Başlangıç</a:t>
                      </a:r>
                      <a:endParaRPr sz="1100" b="0" dirty="0">
                        <a:latin typeface="Times New Roman"/>
                        <a:cs typeface="Times New Roman"/>
                      </a:endParaRPr>
                    </a:p>
                  </a:txBody>
                  <a:tcPr marL="0" marR="0" marT="19685"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ctr">
                        <a:lnSpc>
                          <a:spcPct val="100000"/>
                        </a:lnSpc>
                        <a:spcBef>
                          <a:spcPts val="155"/>
                        </a:spcBef>
                      </a:pPr>
                      <a:r>
                        <a:rPr sz="1100" b="1" spc="-20" dirty="0">
                          <a:solidFill>
                            <a:srgbClr val="231F20"/>
                          </a:solidFill>
                          <a:latin typeface="Times New Roman"/>
                          <a:cs typeface="Times New Roman"/>
                        </a:rPr>
                        <a:t>Bitiş</a:t>
                      </a:r>
                      <a:endParaRPr sz="1100">
                        <a:latin typeface="Times New Roman"/>
                        <a:cs typeface="Times New Roman"/>
                      </a:endParaRPr>
                    </a:p>
                  </a:txBody>
                  <a:tcPr marL="0" marR="0" marT="19685"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2"/>
                  </a:ext>
                </a:extLst>
              </a:tr>
              <a:tr h="590559">
                <a:tc>
                  <a:txBody>
                    <a:bodyPr/>
                    <a:lstStyle/>
                    <a:p>
                      <a:pPr>
                        <a:lnSpc>
                          <a:spcPct val="100000"/>
                        </a:lnSpc>
                        <a:spcBef>
                          <a:spcPts val="25"/>
                        </a:spcBef>
                      </a:pPr>
                      <a:endParaRPr sz="1450" b="0">
                        <a:latin typeface="Times New Roman"/>
                        <a:cs typeface="Times New Roman"/>
                      </a:endParaRPr>
                    </a:p>
                    <a:p>
                      <a:pPr marR="41275" algn="ctr">
                        <a:lnSpc>
                          <a:spcPct val="100000"/>
                        </a:lnSpc>
                        <a:spcBef>
                          <a:spcPts val="5"/>
                        </a:spcBef>
                      </a:pPr>
                      <a:r>
                        <a:rPr sz="1100" b="0" dirty="0">
                          <a:solidFill>
                            <a:srgbClr val="231F20"/>
                          </a:solidFill>
                          <a:latin typeface="Times New Roman"/>
                          <a:cs typeface="Times New Roman"/>
                        </a:rPr>
                        <a:t>1</a:t>
                      </a:r>
                      <a:endParaRPr sz="1100" b="0">
                        <a:latin typeface="Times New Roman"/>
                        <a:cs typeface="Times New Roman"/>
                      </a:endParaRPr>
                    </a:p>
                  </a:txBody>
                  <a:tcPr marL="0" marR="0" marT="317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Din Öğretimi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Kalemkâr Okullar Projesi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27.09.2025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27.10.2025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3"/>
                  </a:ext>
                </a:extLst>
              </a:tr>
              <a:tr h="659323">
                <a:tc>
                  <a:txBody>
                    <a:bodyPr/>
                    <a:lstStyle/>
                    <a:p>
                      <a:pPr marR="41275" algn="ctr">
                        <a:lnSpc>
                          <a:spcPct val="100000"/>
                        </a:lnSpc>
                        <a:spcBef>
                          <a:spcPts val="1095"/>
                        </a:spcBef>
                      </a:pPr>
                      <a:r>
                        <a:rPr sz="1100" b="0" dirty="0">
                          <a:solidFill>
                            <a:srgbClr val="231F20"/>
                          </a:solidFill>
                          <a:latin typeface="Times New Roman"/>
                          <a:cs typeface="Times New Roman"/>
                        </a:rPr>
                        <a:t>2</a:t>
                      </a:r>
                      <a:endParaRPr sz="1100" b="0">
                        <a:latin typeface="Times New Roman"/>
                        <a:cs typeface="Times New Roman"/>
                      </a:endParaRPr>
                    </a:p>
                  </a:txBody>
                  <a:tcPr marL="0" marR="0" marT="13906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Hayat Boyu Öğrenme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Tam Gün Tam Yıl Raporlarının Düzenlenmesi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Calibri" panose="020F0502020204030204" pitchFamily="34" charset="0"/>
                        </a:rPr>
                        <a:t>30.09.2025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dirty="0">
                          <a:solidFill>
                            <a:srgbClr val="000000"/>
                          </a:solidFill>
                          <a:effectLst/>
                          <a:latin typeface="Calibri" panose="020F0502020204030204" pitchFamily="34" charset="0"/>
                        </a:rPr>
                        <a:t>30.09.2025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4"/>
                  </a:ext>
                </a:extLst>
              </a:tr>
              <a:tr h="512096">
                <a:tc>
                  <a:txBody>
                    <a:bodyPr/>
                    <a:lstStyle/>
                    <a:p>
                      <a:pPr marR="41275" algn="ctr">
                        <a:lnSpc>
                          <a:spcPct val="100000"/>
                        </a:lnSpc>
                        <a:spcBef>
                          <a:spcPts val="1095"/>
                        </a:spcBef>
                      </a:pPr>
                      <a:r>
                        <a:rPr sz="1100" b="1" dirty="0">
                          <a:solidFill>
                            <a:srgbClr val="231F20"/>
                          </a:solidFill>
                          <a:latin typeface="Times New Roman"/>
                          <a:cs typeface="Times New Roman"/>
                        </a:rPr>
                        <a:t>3</a:t>
                      </a:r>
                      <a:endParaRPr sz="1100">
                        <a:latin typeface="Times New Roman"/>
                        <a:cs typeface="Times New Roman"/>
                      </a:endParaRPr>
                    </a:p>
                  </a:txBody>
                  <a:tcPr marL="0" marR="0" marT="13906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marL="35560" marR="137160" indent="0" defTabSz="914400" eaLnBrk="1" fontAlgn="auto" latinLnBrk="0" hangingPunct="1">
                        <a:lnSpc>
                          <a:spcPts val="1200"/>
                        </a:lnSpc>
                        <a:spcBef>
                          <a:spcPts val="355"/>
                        </a:spcBef>
                        <a:spcAft>
                          <a:spcPts val="0"/>
                        </a:spcAft>
                        <a:buClrTx/>
                        <a:buSzTx/>
                        <a:buFontTx/>
                        <a:buNone/>
                        <a:tabLst/>
                        <a:defRPr/>
                      </a:pPr>
                      <a:endParaRPr lang="tr-TR" sz="1100" dirty="0">
                        <a:latin typeface="Times New Roman"/>
                        <a:cs typeface="Times New Roman"/>
                      </a:endParaRPr>
                    </a:p>
                  </a:txBody>
                  <a:tcPr marL="0" marR="0" marT="45085" marB="0">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nSpc>
                          <a:spcPct val="100000"/>
                        </a:lnSpc>
                        <a:spcBef>
                          <a:spcPts val="5"/>
                        </a:spcBef>
                      </a:pPr>
                      <a:endParaRPr lang="tr-TR" sz="1100" dirty="0">
                        <a:latin typeface="Times New Roman"/>
                        <a:cs typeface="Times New Roman"/>
                      </a:endParaRPr>
                    </a:p>
                  </a:txBody>
                  <a:tcPr marL="0" marR="0" marT="635" marB="0">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nSpc>
                          <a:spcPct val="100000"/>
                        </a:lnSpc>
                        <a:spcBef>
                          <a:spcPts val="5"/>
                        </a:spcBef>
                      </a:pPr>
                      <a:endParaRPr lang="tr-TR" sz="1100" dirty="0">
                        <a:latin typeface="Times New Roman"/>
                        <a:cs typeface="Times New Roman"/>
                      </a:endParaRPr>
                    </a:p>
                  </a:txBody>
                  <a:tcPr marL="0" marR="0" marT="635" marB="0">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nSpc>
                          <a:spcPct val="100000"/>
                        </a:lnSpc>
                        <a:spcBef>
                          <a:spcPts val="5"/>
                        </a:spcBef>
                      </a:pPr>
                      <a:endParaRPr lang="tr-TR" sz="1100" dirty="0">
                        <a:latin typeface="Times New Roman"/>
                        <a:cs typeface="Times New Roman"/>
                      </a:endParaRPr>
                    </a:p>
                  </a:txBody>
                  <a:tcPr marL="0" marR="0" marT="635" marB="0">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05"/>
                  </a:ext>
                </a:extLst>
              </a:tr>
              <a:tr h="482529">
                <a:tc>
                  <a:txBody>
                    <a:bodyPr/>
                    <a:lstStyle/>
                    <a:p>
                      <a:pPr marR="41275" algn="ctr">
                        <a:lnSpc>
                          <a:spcPct val="100000"/>
                        </a:lnSpc>
                        <a:spcBef>
                          <a:spcPts val="1100"/>
                        </a:spcBef>
                      </a:pPr>
                      <a:r>
                        <a:rPr sz="1100" b="1" dirty="0">
                          <a:solidFill>
                            <a:srgbClr val="231F20"/>
                          </a:solidFill>
                          <a:latin typeface="Times New Roman"/>
                          <a:cs typeface="Times New Roman"/>
                        </a:rPr>
                        <a:t>4</a:t>
                      </a:r>
                      <a:endParaRPr sz="1100">
                        <a:latin typeface="Times New Roman"/>
                        <a:cs typeface="Times New Roman"/>
                      </a:endParaRPr>
                    </a:p>
                  </a:txBody>
                  <a:tcPr marL="0" marR="0" marT="13970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marL="35560" marR="33020" indent="0" defTabSz="914400" eaLnBrk="1" fontAlgn="auto" latinLnBrk="0" hangingPunct="1">
                        <a:lnSpc>
                          <a:spcPts val="1200"/>
                        </a:lnSpc>
                        <a:spcBef>
                          <a:spcPts val="640"/>
                        </a:spcBef>
                        <a:spcAft>
                          <a:spcPts val="0"/>
                        </a:spcAft>
                        <a:buClrTx/>
                        <a:buSzTx/>
                        <a:buFontTx/>
                        <a:buNone/>
                        <a:tabLst/>
                        <a:defRPr/>
                      </a:pPr>
                      <a:endParaRPr lang="tr-TR" sz="1100" dirty="0">
                        <a:latin typeface="Times New Roman"/>
                        <a:cs typeface="Times New Roman"/>
                      </a:endParaRPr>
                    </a:p>
                  </a:txBody>
                  <a:tcPr marL="0" marR="0" marT="81280"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marL="35560" marR="472440">
                        <a:lnSpc>
                          <a:spcPts val="1200"/>
                        </a:lnSpc>
                        <a:spcBef>
                          <a:spcPts val="640"/>
                        </a:spcBef>
                      </a:pPr>
                      <a:endParaRPr lang="tr-TR" sz="1100" dirty="0">
                        <a:latin typeface="Times New Roman"/>
                        <a:cs typeface="Times New Roman"/>
                      </a:endParaRPr>
                    </a:p>
                  </a:txBody>
                  <a:tcPr marL="0" marR="0" marT="81280"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marL="65405">
                        <a:lnSpc>
                          <a:spcPct val="100000"/>
                        </a:lnSpc>
                        <a:spcBef>
                          <a:spcPts val="1100"/>
                        </a:spcBef>
                      </a:pPr>
                      <a:endParaRPr lang="tr-TR" sz="1100" dirty="0">
                        <a:latin typeface="Times New Roman"/>
                        <a:cs typeface="Times New Roman"/>
                      </a:endParaRPr>
                    </a:p>
                  </a:txBody>
                  <a:tcPr marL="0" marR="0" marT="139700"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ctr">
                        <a:lnSpc>
                          <a:spcPct val="100000"/>
                        </a:lnSpc>
                        <a:spcBef>
                          <a:spcPts val="1100"/>
                        </a:spcBef>
                      </a:pPr>
                      <a:endParaRPr lang="tr-TR" sz="1100" dirty="0">
                        <a:latin typeface="Times New Roman"/>
                        <a:cs typeface="Times New Roman"/>
                      </a:endParaRPr>
                    </a:p>
                  </a:txBody>
                  <a:tcPr marL="0" marR="0" marT="139700"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6"/>
                  </a:ext>
                </a:extLst>
              </a:tr>
              <a:tr h="667700">
                <a:tc>
                  <a:txBody>
                    <a:bodyPr/>
                    <a:lstStyle/>
                    <a:p>
                      <a:pPr>
                        <a:lnSpc>
                          <a:spcPct val="100000"/>
                        </a:lnSpc>
                      </a:pPr>
                      <a:endParaRPr sz="1750">
                        <a:latin typeface="Times New Roman"/>
                        <a:cs typeface="Times New Roman"/>
                      </a:endParaRPr>
                    </a:p>
                    <a:p>
                      <a:pPr marR="41275" algn="ctr">
                        <a:lnSpc>
                          <a:spcPct val="100000"/>
                        </a:lnSpc>
                        <a:spcBef>
                          <a:spcPts val="5"/>
                        </a:spcBef>
                      </a:pPr>
                      <a:r>
                        <a:rPr sz="1100" b="1" dirty="0">
                          <a:solidFill>
                            <a:srgbClr val="231F20"/>
                          </a:solidFill>
                          <a:latin typeface="Times New Roman"/>
                          <a:cs typeface="Times New Roman"/>
                        </a:rPr>
                        <a:t>5</a:t>
                      </a:r>
                      <a:endParaRPr sz="1100">
                        <a:latin typeface="Times New Roman"/>
                        <a:cs typeface="Times New Roman"/>
                      </a:endParaRPr>
                    </a:p>
                  </a:txBody>
                  <a:tcPr marL="0" marR="0" marT="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marL="35560" marR="83185" indent="0" defTabSz="914400" eaLnBrk="1" fontAlgn="auto" latinLnBrk="0" hangingPunct="1">
                        <a:lnSpc>
                          <a:spcPts val="1200"/>
                        </a:lnSpc>
                        <a:spcBef>
                          <a:spcPts val="355"/>
                        </a:spcBef>
                        <a:spcAft>
                          <a:spcPts val="0"/>
                        </a:spcAft>
                        <a:buClrTx/>
                        <a:buSzTx/>
                        <a:buFontTx/>
                        <a:buNone/>
                        <a:tabLst/>
                        <a:defRPr/>
                      </a:pPr>
                      <a:endParaRPr lang="tr-TR" sz="1100" dirty="0">
                        <a:latin typeface="Times New Roman"/>
                        <a:cs typeface="Times New Roman"/>
                      </a:endParaRPr>
                    </a:p>
                  </a:txBody>
                  <a:tcPr marL="0" marR="0" marT="45085" marB="0">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marL="35560" marR="664210">
                        <a:lnSpc>
                          <a:spcPts val="1200"/>
                        </a:lnSpc>
                        <a:spcBef>
                          <a:spcPts val="355"/>
                        </a:spcBef>
                      </a:pPr>
                      <a:endParaRPr sz="1100" dirty="0">
                        <a:latin typeface="Times New Roman"/>
                        <a:cs typeface="Times New Roman"/>
                      </a:endParaRPr>
                    </a:p>
                  </a:txBody>
                  <a:tcPr marL="0" marR="0" marT="45085" marB="0">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ctr">
                        <a:lnSpc>
                          <a:spcPct val="100000"/>
                        </a:lnSpc>
                      </a:pPr>
                      <a:endParaRPr sz="1100" dirty="0">
                        <a:latin typeface="Times New Roman"/>
                        <a:cs typeface="Times New Roman"/>
                      </a:endParaRPr>
                    </a:p>
                  </a:txBody>
                  <a:tcPr marL="0" marR="0" marT="0" marB="0">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ctr">
                        <a:lnSpc>
                          <a:spcPct val="100000"/>
                        </a:lnSpc>
                      </a:pPr>
                      <a:endParaRPr sz="1100" dirty="0">
                        <a:latin typeface="Times New Roman"/>
                        <a:cs typeface="Times New Roman"/>
                      </a:endParaRPr>
                    </a:p>
                  </a:txBody>
                  <a:tcPr marL="0" marR="0" marT="0" marB="0">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07"/>
                  </a:ext>
                </a:extLst>
              </a:tr>
              <a:tr h="533341">
                <a:tc>
                  <a:txBody>
                    <a:bodyPr/>
                    <a:lstStyle/>
                    <a:p>
                      <a:pPr marR="41275" algn="ctr">
                        <a:lnSpc>
                          <a:spcPct val="100000"/>
                        </a:lnSpc>
                        <a:spcBef>
                          <a:spcPts val="1100"/>
                        </a:spcBef>
                      </a:pPr>
                      <a:r>
                        <a:rPr sz="1100" b="1" dirty="0">
                          <a:solidFill>
                            <a:srgbClr val="231F20"/>
                          </a:solidFill>
                          <a:latin typeface="Times New Roman"/>
                          <a:cs typeface="Times New Roman"/>
                        </a:rPr>
                        <a:t>6</a:t>
                      </a:r>
                      <a:endParaRPr sz="1100">
                        <a:latin typeface="Times New Roman"/>
                        <a:cs typeface="Times New Roman"/>
                      </a:endParaRPr>
                    </a:p>
                  </a:txBody>
                  <a:tcPr marL="0" marR="0" marT="13970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marL="35560" marR="96520" indent="0" defTabSz="914400" eaLnBrk="1" fontAlgn="auto" latinLnBrk="0" hangingPunct="1">
                        <a:lnSpc>
                          <a:spcPts val="1200"/>
                        </a:lnSpc>
                        <a:spcBef>
                          <a:spcPts val="355"/>
                        </a:spcBef>
                        <a:spcAft>
                          <a:spcPts val="0"/>
                        </a:spcAft>
                        <a:buClrTx/>
                        <a:buSzTx/>
                        <a:buFontTx/>
                        <a:buNone/>
                        <a:tabLst/>
                        <a:defRPr/>
                      </a:pPr>
                      <a:endParaRPr lang="tr-TR" sz="1100" dirty="0">
                        <a:latin typeface="Times New Roman"/>
                        <a:cs typeface="Times New Roman"/>
                      </a:endParaRPr>
                    </a:p>
                  </a:txBody>
                  <a:tcPr marL="0" marR="0" marT="4508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marL="35560" marR="190500">
                        <a:lnSpc>
                          <a:spcPts val="1200"/>
                        </a:lnSpc>
                        <a:spcBef>
                          <a:spcPts val="355"/>
                        </a:spcBef>
                      </a:pPr>
                      <a:endParaRPr sz="1100" dirty="0">
                        <a:latin typeface="Times New Roman"/>
                        <a:cs typeface="Times New Roman"/>
                      </a:endParaRPr>
                    </a:p>
                  </a:txBody>
                  <a:tcPr marL="0" marR="0" marT="4508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ctr">
                        <a:lnSpc>
                          <a:spcPct val="100000"/>
                        </a:lnSpc>
                      </a:pPr>
                      <a:endParaRPr sz="1100" dirty="0">
                        <a:latin typeface="Times New Roman"/>
                        <a:cs typeface="Times New Roman"/>
                      </a:endParaRPr>
                    </a:p>
                  </a:txBody>
                  <a:tcPr marL="0" marR="0" marT="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ctr">
                        <a:lnSpc>
                          <a:spcPct val="100000"/>
                        </a:lnSpc>
                      </a:pPr>
                      <a:endParaRPr sz="1100" dirty="0">
                        <a:latin typeface="Times New Roman"/>
                        <a:cs typeface="Times New Roman"/>
                      </a:endParaRPr>
                    </a:p>
                  </a:txBody>
                  <a:tcPr marL="0" marR="0" marT="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8"/>
                  </a:ext>
                </a:extLst>
              </a:tr>
              <a:tr h="823890">
                <a:tc>
                  <a:txBody>
                    <a:bodyPr/>
                    <a:lstStyle/>
                    <a:p>
                      <a:pPr>
                        <a:lnSpc>
                          <a:spcPct val="100000"/>
                        </a:lnSpc>
                        <a:spcBef>
                          <a:spcPts val="5"/>
                        </a:spcBef>
                      </a:pPr>
                      <a:endParaRPr sz="1750">
                        <a:latin typeface="Times New Roman"/>
                        <a:cs typeface="Times New Roman"/>
                      </a:endParaRPr>
                    </a:p>
                    <a:p>
                      <a:pPr marR="41275" algn="ctr">
                        <a:lnSpc>
                          <a:spcPct val="100000"/>
                        </a:lnSpc>
                      </a:pPr>
                      <a:r>
                        <a:rPr sz="1100" b="1" dirty="0">
                          <a:solidFill>
                            <a:srgbClr val="231F20"/>
                          </a:solidFill>
                          <a:latin typeface="Times New Roman"/>
                          <a:cs typeface="Times New Roman"/>
                        </a:rPr>
                        <a:t>7</a:t>
                      </a:r>
                      <a:endParaRPr sz="1100">
                        <a:latin typeface="Times New Roman"/>
                        <a:cs typeface="Times New Roman"/>
                      </a:endParaRPr>
                    </a:p>
                  </a:txBody>
                  <a:tcPr marL="0" marR="0" marT="63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marL="35560" marR="96520" indent="0" defTabSz="914400" eaLnBrk="1" fontAlgn="auto" latinLnBrk="0" hangingPunct="1">
                        <a:lnSpc>
                          <a:spcPts val="1200"/>
                        </a:lnSpc>
                        <a:spcBef>
                          <a:spcPts val="355"/>
                        </a:spcBef>
                        <a:spcAft>
                          <a:spcPts val="0"/>
                        </a:spcAft>
                        <a:buClrTx/>
                        <a:buSzTx/>
                        <a:buFontTx/>
                        <a:buNone/>
                        <a:tabLst/>
                        <a:defRPr/>
                      </a:pPr>
                      <a:endParaRPr lang="tr-TR" sz="1100" dirty="0">
                        <a:latin typeface="Times New Roman"/>
                        <a:cs typeface="Times New Roman"/>
                      </a:endParaRPr>
                    </a:p>
                  </a:txBody>
                  <a:tcPr marL="0" marR="0" marT="4508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marL="35560" marR="190500">
                        <a:lnSpc>
                          <a:spcPts val="1200"/>
                        </a:lnSpc>
                        <a:spcBef>
                          <a:spcPts val="355"/>
                        </a:spcBef>
                      </a:pPr>
                      <a:endParaRPr sz="1100" dirty="0">
                        <a:latin typeface="Times New Roman"/>
                        <a:cs typeface="Times New Roman"/>
                      </a:endParaRPr>
                    </a:p>
                  </a:txBody>
                  <a:tcPr marL="0" marR="0" marT="4508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ctr">
                        <a:lnSpc>
                          <a:spcPct val="100000"/>
                        </a:lnSpc>
                      </a:pPr>
                      <a:endParaRPr sz="1100" dirty="0">
                        <a:latin typeface="Times New Roman"/>
                        <a:cs typeface="Times New Roman"/>
                      </a:endParaRPr>
                    </a:p>
                  </a:txBody>
                  <a:tcPr marL="0" marR="0" marT="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ctr">
                        <a:lnSpc>
                          <a:spcPct val="100000"/>
                        </a:lnSpc>
                      </a:pPr>
                      <a:endParaRPr sz="1100" dirty="0">
                        <a:latin typeface="Times New Roman"/>
                        <a:cs typeface="Times New Roman"/>
                      </a:endParaRPr>
                    </a:p>
                  </a:txBody>
                  <a:tcPr marL="0" marR="0" marT="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9"/>
                  </a:ext>
                </a:extLst>
              </a:tr>
              <a:tr h="479342">
                <a:tc>
                  <a:txBody>
                    <a:bodyPr/>
                    <a:lstStyle/>
                    <a:p>
                      <a:pPr marR="41275" algn="ctr">
                        <a:lnSpc>
                          <a:spcPct val="100000"/>
                        </a:lnSpc>
                        <a:spcBef>
                          <a:spcPts val="1100"/>
                        </a:spcBef>
                      </a:pPr>
                      <a:r>
                        <a:rPr sz="1100" b="1" dirty="0">
                          <a:solidFill>
                            <a:srgbClr val="231F20"/>
                          </a:solidFill>
                          <a:latin typeface="Times New Roman"/>
                          <a:cs typeface="Times New Roman"/>
                        </a:rPr>
                        <a:t>8</a:t>
                      </a:r>
                      <a:endParaRPr sz="1100">
                        <a:latin typeface="Times New Roman"/>
                        <a:cs typeface="Times New Roman"/>
                      </a:endParaRPr>
                    </a:p>
                  </a:txBody>
                  <a:tcPr marL="0" marR="0" marT="13970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marL="35560" marR="96520" indent="0" defTabSz="914400" eaLnBrk="1" fontAlgn="auto" latinLnBrk="0" hangingPunct="1">
                        <a:lnSpc>
                          <a:spcPts val="1200"/>
                        </a:lnSpc>
                        <a:spcBef>
                          <a:spcPts val="355"/>
                        </a:spcBef>
                        <a:spcAft>
                          <a:spcPts val="0"/>
                        </a:spcAft>
                        <a:buClrTx/>
                        <a:buSzTx/>
                        <a:buFontTx/>
                        <a:buNone/>
                        <a:tabLst/>
                        <a:defRPr/>
                      </a:pPr>
                      <a:endParaRPr lang="tr-TR" sz="1100" dirty="0">
                        <a:latin typeface="Times New Roman"/>
                        <a:cs typeface="Times New Roman"/>
                      </a:endParaRPr>
                    </a:p>
                  </a:txBody>
                  <a:tcPr marL="0" marR="0" marT="4508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marL="35560" marR="190500">
                        <a:lnSpc>
                          <a:spcPts val="1200"/>
                        </a:lnSpc>
                        <a:spcBef>
                          <a:spcPts val="355"/>
                        </a:spcBef>
                      </a:pPr>
                      <a:endParaRPr sz="1100" dirty="0">
                        <a:latin typeface="Times New Roman"/>
                        <a:cs typeface="Times New Roman"/>
                      </a:endParaRPr>
                    </a:p>
                  </a:txBody>
                  <a:tcPr marL="0" marR="0" marT="4508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ctr">
                        <a:lnSpc>
                          <a:spcPct val="100000"/>
                        </a:lnSpc>
                      </a:pPr>
                      <a:endParaRPr sz="1100" dirty="0">
                        <a:latin typeface="Times New Roman"/>
                        <a:cs typeface="Times New Roman"/>
                      </a:endParaRPr>
                    </a:p>
                  </a:txBody>
                  <a:tcPr marL="0" marR="0" marT="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ctr">
                        <a:lnSpc>
                          <a:spcPct val="100000"/>
                        </a:lnSpc>
                      </a:pPr>
                      <a:endParaRPr sz="1100" dirty="0">
                        <a:latin typeface="Times New Roman"/>
                        <a:cs typeface="Times New Roman"/>
                      </a:endParaRPr>
                    </a:p>
                  </a:txBody>
                  <a:tcPr marL="0" marR="0" marT="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0"/>
                  </a:ext>
                </a:extLst>
              </a:tr>
              <a:tr h="521477">
                <a:tc>
                  <a:txBody>
                    <a:bodyPr/>
                    <a:lstStyle/>
                    <a:p>
                      <a:pPr>
                        <a:lnSpc>
                          <a:spcPct val="100000"/>
                        </a:lnSpc>
                        <a:spcBef>
                          <a:spcPts val="40"/>
                        </a:spcBef>
                      </a:pPr>
                      <a:endParaRPr sz="1200">
                        <a:latin typeface="Times New Roman"/>
                        <a:cs typeface="Times New Roman"/>
                      </a:endParaRPr>
                    </a:p>
                    <a:p>
                      <a:pPr marR="41275" algn="ctr">
                        <a:lnSpc>
                          <a:spcPct val="100000"/>
                        </a:lnSpc>
                      </a:pPr>
                      <a:r>
                        <a:rPr sz="1100" b="1" dirty="0">
                          <a:solidFill>
                            <a:srgbClr val="231F20"/>
                          </a:solidFill>
                          <a:latin typeface="Times New Roman"/>
                          <a:cs typeface="Times New Roman"/>
                        </a:rPr>
                        <a:t>9</a:t>
                      </a:r>
                      <a:endParaRPr sz="1100">
                        <a:latin typeface="Times New Roman"/>
                        <a:cs typeface="Times New Roman"/>
                      </a:endParaRPr>
                    </a:p>
                  </a:txBody>
                  <a:tcPr marL="0" marR="0" marT="508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marL="35560" marR="96520" indent="0" defTabSz="914400" eaLnBrk="1" fontAlgn="auto" latinLnBrk="0" hangingPunct="1">
                        <a:lnSpc>
                          <a:spcPts val="1200"/>
                        </a:lnSpc>
                        <a:spcBef>
                          <a:spcPts val="355"/>
                        </a:spcBef>
                        <a:spcAft>
                          <a:spcPts val="0"/>
                        </a:spcAft>
                        <a:buClrTx/>
                        <a:buSzTx/>
                        <a:buFontTx/>
                        <a:buNone/>
                        <a:tabLst/>
                        <a:defRPr/>
                      </a:pPr>
                      <a:endParaRPr lang="tr-TR" sz="1100" dirty="0">
                        <a:latin typeface="Times New Roman"/>
                        <a:cs typeface="Times New Roman"/>
                      </a:endParaRPr>
                    </a:p>
                  </a:txBody>
                  <a:tcPr marL="0" marR="0" marT="4508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marL="35560" marR="190500" indent="0" defTabSz="914400" eaLnBrk="1" fontAlgn="auto" latinLnBrk="0" hangingPunct="1">
                        <a:lnSpc>
                          <a:spcPts val="1200"/>
                        </a:lnSpc>
                        <a:spcBef>
                          <a:spcPts val="355"/>
                        </a:spcBef>
                        <a:spcAft>
                          <a:spcPts val="0"/>
                        </a:spcAft>
                        <a:buClrTx/>
                        <a:buSzTx/>
                        <a:buFontTx/>
                        <a:buNone/>
                        <a:tabLst/>
                        <a:defRPr/>
                      </a:pPr>
                      <a:endParaRPr lang="tr-TR" sz="1100" dirty="0">
                        <a:latin typeface="Times New Roman"/>
                        <a:cs typeface="Times New Roman"/>
                      </a:endParaRPr>
                    </a:p>
                  </a:txBody>
                  <a:tcPr marL="0" marR="0" marT="4508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ctr">
                        <a:lnSpc>
                          <a:spcPct val="100000"/>
                        </a:lnSpc>
                      </a:pPr>
                      <a:endParaRPr sz="1100" dirty="0">
                        <a:latin typeface="Times New Roman"/>
                        <a:cs typeface="Times New Roman"/>
                      </a:endParaRPr>
                    </a:p>
                  </a:txBody>
                  <a:tcPr marL="0" marR="0" marT="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ctr">
                        <a:lnSpc>
                          <a:spcPct val="100000"/>
                        </a:lnSpc>
                      </a:pPr>
                      <a:endParaRPr sz="1100" dirty="0">
                        <a:latin typeface="Times New Roman"/>
                        <a:cs typeface="Times New Roman"/>
                      </a:endParaRPr>
                    </a:p>
                  </a:txBody>
                  <a:tcPr marL="0" marR="0" marT="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1"/>
                  </a:ext>
                </a:extLst>
              </a:tr>
              <a:tr h="590559">
                <a:tc>
                  <a:txBody>
                    <a:bodyPr/>
                    <a:lstStyle/>
                    <a:p>
                      <a:pPr>
                        <a:lnSpc>
                          <a:spcPct val="100000"/>
                        </a:lnSpc>
                        <a:spcBef>
                          <a:spcPts val="35"/>
                        </a:spcBef>
                      </a:pPr>
                      <a:endParaRPr sz="1450">
                        <a:latin typeface="Times New Roman"/>
                        <a:cs typeface="Times New Roman"/>
                      </a:endParaRPr>
                    </a:p>
                    <a:p>
                      <a:pPr marR="41275" algn="ctr">
                        <a:lnSpc>
                          <a:spcPct val="100000"/>
                        </a:lnSpc>
                      </a:pPr>
                      <a:r>
                        <a:rPr sz="1100" b="1" spc="5" dirty="0">
                          <a:solidFill>
                            <a:srgbClr val="231F20"/>
                          </a:solidFill>
                          <a:latin typeface="Times New Roman"/>
                          <a:cs typeface="Times New Roman"/>
                        </a:rPr>
                        <a:t>10</a:t>
                      </a:r>
                      <a:endParaRPr sz="1100">
                        <a:latin typeface="Times New Roman"/>
                        <a:cs typeface="Times New Roman"/>
                      </a:endParaRPr>
                    </a:p>
                  </a:txBody>
                  <a:tcPr marL="0" marR="0" marT="444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marL="35560" marR="96520" indent="0" defTabSz="914400" eaLnBrk="1" fontAlgn="auto" latinLnBrk="0" hangingPunct="1">
                        <a:lnSpc>
                          <a:spcPts val="1200"/>
                        </a:lnSpc>
                        <a:spcBef>
                          <a:spcPts val="355"/>
                        </a:spcBef>
                        <a:spcAft>
                          <a:spcPts val="0"/>
                        </a:spcAft>
                        <a:buClrTx/>
                        <a:buSzTx/>
                        <a:buFontTx/>
                        <a:buNone/>
                        <a:tabLst/>
                        <a:defRPr/>
                      </a:pPr>
                      <a:endParaRPr lang="tr-TR" sz="1100" dirty="0">
                        <a:latin typeface="Times New Roman"/>
                        <a:cs typeface="Times New Roman"/>
                      </a:endParaRPr>
                    </a:p>
                  </a:txBody>
                  <a:tcPr marL="0" marR="0" marT="4508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marL="35560" marR="190500" indent="0" defTabSz="914400" eaLnBrk="1" fontAlgn="auto" latinLnBrk="0" hangingPunct="1">
                        <a:lnSpc>
                          <a:spcPts val="1200"/>
                        </a:lnSpc>
                        <a:spcBef>
                          <a:spcPts val="355"/>
                        </a:spcBef>
                        <a:spcAft>
                          <a:spcPts val="0"/>
                        </a:spcAft>
                        <a:buClrTx/>
                        <a:buSzTx/>
                        <a:buFontTx/>
                        <a:buNone/>
                        <a:tabLst/>
                        <a:defRPr/>
                      </a:pPr>
                      <a:endParaRPr lang="tr-TR" sz="1100" dirty="0">
                        <a:latin typeface="Times New Roman"/>
                        <a:cs typeface="Times New Roman"/>
                      </a:endParaRPr>
                    </a:p>
                  </a:txBody>
                  <a:tcPr marL="0" marR="0" marT="4508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ctr">
                        <a:lnSpc>
                          <a:spcPct val="100000"/>
                        </a:lnSpc>
                      </a:pPr>
                      <a:endParaRPr sz="1100" dirty="0">
                        <a:latin typeface="Times New Roman"/>
                        <a:cs typeface="Times New Roman"/>
                      </a:endParaRPr>
                    </a:p>
                  </a:txBody>
                  <a:tcPr marL="0" marR="0" marT="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ctr">
                        <a:lnSpc>
                          <a:spcPct val="100000"/>
                        </a:lnSpc>
                      </a:pPr>
                      <a:endParaRPr sz="1100" dirty="0">
                        <a:latin typeface="Times New Roman"/>
                        <a:cs typeface="Times New Roman"/>
                      </a:endParaRPr>
                    </a:p>
                  </a:txBody>
                  <a:tcPr marL="0" marR="0" marT="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2"/>
                  </a:ext>
                </a:extLst>
              </a:tr>
              <a:tr h="937717">
                <a:tc>
                  <a:txBody>
                    <a:bodyPr/>
                    <a:lstStyle/>
                    <a:p>
                      <a:pPr marR="41275" algn="ctr">
                        <a:lnSpc>
                          <a:spcPct val="100000"/>
                        </a:lnSpc>
                        <a:spcBef>
                          <a:spcPts val="1105"/>
                        </a:spcBef>
                      </a:pPr>
                      <a:r>
                        <a:rPr sz="1100" b="1" spc="5" dirty="0">
                          <a:solidFill>
                            <a:srgbClr val="231F20"/>
                          </a:solidFill>
                          <a:latin typeface="Times New Roman"/>
                          <a:cs typeface="Times New Roman"/>
                        </a:rPr>
                        <a:t>11</a:t>
                      </a:r>
                      <a:endParaRPr sz="1100">
                        <a:latin typeface="Times New Roman"/>
                        <a:cs typeface="Times New Roman"/>
                      </a:endParaRPr>
                    </a:p>
                  </a:txBody>
                  <a:tcPr marL="0" marR="0" marT="14033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marL="35560" marR="33020" indent="0" defTabSz="914400" eaLnBrk="1" fontAlgn="auto" latinLnBrk="0" hangingPunct="1">
                        <a:lnSpc>
                          <a:spcPts val="1200"/>
                        </a:lnSpc>
                        <a:spcBef>
                          <a:spcPts val="359"/>
                        </a:spcBef>
                        <a:spcAft>
                          <a:spcPts val="0"/>
                        </a:spcAft>
                        <a:buClrTx/>
                        <a:buSzTx/>
                        <a:buFontTx/>
                        <a:buNone/>
                        <a:tabLst/>
                        <a:defRPr/>
                      </a:pPr>
                      <a:endParaRPr lang="tr-TR" sz="1100" dirty="0">
                        <a:latin typeface="Times New Roman"/>
                        <a:cs typeface="Times New Roman"/>
                      </a:endParaRPr>
                    </a:p>
                  </a:txBody>
                  <a:tcPr marL="0" marR="0" marT="45719"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marL="35560" marR="77470">
                        <a:lnSpc>
                          <a:spcPts val="1200"/>
                        </a:lnSpc>
                        <a:spcBef>
                          <a:spcPts val="359"/>
                        </a:spcBef>
                      </a:pPr>
                      <a:endParaRPr sz="1100" dirty="0">
                        <a:latin typeface="Times New Roman"/>
                        <a:cs typeface="Times New Roman"/>
                      </a:endParaRPr>
                    </a:p>
                  </a:txBody>
                  <a:tcPr marL="0" marR="0" marT="45719"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ctr">
                        <a:lnSpc>
                          <a:spcPct val="100000"/>
                        </a:lnSpc>
                      </a:pPr>
                      <a:endParaRPr sz="1100" dirty="0">
                        <a:latin typeface="Times New Roman"/>
                        <a:cs typeface="Times New Roman"/>
                      </a:endParaRPr>
                    </a:p>
                  </a:txBody>
                  <a:tcPr marL="0" marR="0" marT="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ctr">
                        <a:lnSpc>
                          <a:spcPct val="100000"/>
                        </a:lnSpc>
                      </a:pPr>
                      <a:endParaRPr sz="1100" dirty="0">
                        <a:latin typeface="Times New Roman"/>
                        <a:cs typeface="Times New Roman"/>
                      </a:endParaRPr>
                    </a:p>
                  </a:txBody>
                  <a:tcPr marL="0" marR="0" marT="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3"/>
                  </a:ext>
                </a:extLst>
              </a:tr>
              <a:tr h="444337">
                <a:tc>
                  <a:txBody>
                    <a:bodyPr/>
                    <a:lstStyle/>
                    <a:p>
                      <a:pPr marR="41275" algn="ctr">
                        <a:lnSpc>
                          <a:spcPct val="100000"/>
                        </a:lnSpc>
                        <a:spcBef>
                          <a:spcPts val="1105"/>
                        </a:spcBef>
                      </a:pPr>
                      <a:r>
                        <a:rPr sz="1100" b="1" spc="5" dirty="0">
                          <a:solidFill>
                            <a:srgbClr val="231F20"/>
                          </a:solidFill>
                          <a:latin typeface="Times New Roman"/>
                          <a:cs typeface="Times New Roman"/>
                        </a:rPr>
                        <a:t>12</a:t>
                      </a:r>
                      <a:endParaRPr sz="1100">
                        <a:latin typeface="Times New Roman"/>
                        <a:cs typeface="Times New Roman"/>
                      </a:endParaRPr>
                    </a:p>
                  </a:txBody>
                  <a:tcPr marL="0" marR="0" marT="14033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marL="35560" marR="83185" indent="0" defTabSz="914400" eaLnBrk="1" fontAlgn="auto" latinLnBrk="0" hangingPunct="1">
                        <a:lnSpc>
                          <a:spcPts val="1200"/>
                        </a:lnSpc>
                        <a:spcBef>
                          <a:spcPts val="355"/>
                        </a:spcBef>
                        <a:spcAft>
                          <a:spcPts val="0"/>
                        </a:spcAft>
                        <a:buClrTx/>
                        <a:buSzTx/>
                        <a:buFontTx/>
                        <a:buNone/>
                        <a:tabLst/>
                        <a:defRPr/>
                      </a:pPr>
                      <a:endParaRPr lang="tr-TR" sz="1100" dirty="0">
                        <a:latin typeface="Times New Roman"/>
                        <a:cs typeface="Times New Roman"/>
                      </a:endParaRPr>
                    </a:p>
                  </a:txBody>
                  <a:tcPr marL="0" marR="0" marT="45085"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marL="35560" marR="664210">
                        <a:lnSpc>
                          <a:spcPts val="1200"/>
                        </a:lnSpc>
                        <a:spcBef>
                          <a:spcPts val="355"/>
                        </a:spcBef>
                      </a:pPr>
                      <a:endParaRPr sz="1100" dirty="0">
                        <a:latin typeface="Times New Roman"/>
                        <a:cs typeface="Times New Roman"/>
                      </a:endParaRPr>
                    </a:p>
                  </a:txBody>
                  <a:tcPr marL="0" marR="0" marT="45085"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ctr">
                        <a:lnSpc>
                          <a:spcPct val="100000"/>
                        </a:lnSpc>
                      </a:pPr>
                      <a:endParaRPr sz="1100" dirty="0">
                        <a:latin typeface="Times New Roman"/>
                        <a:cs typeface="Times New Roman"/>
                      </a:endParaRPr>
                    </a:p>
                  </a:txBody>
                  <a:tcPr marL="0" marR="0" marT="0"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ctr">
                        <a:lnSpc>
                          <a:spcPct val="100000"/>
                        </a:lnSpc>
                      </a:pPr>
                      <a:endParaRPr sz="1100" dirty="0">
                        <a:latin typeface="Times New Roman"/>
                        <a:cs typeface="Times New Roman"/>
                      </a:endParaRPr>
                    </a:p>
                  </a:txBody>
                  <a:tcPr marL="0" marR="0" marT="0"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14"/>
                  </a:ext>
                </a:extLst>
              </a:tr>
              <a:tr h="590559">
                <a:tc>
                  <a:txBody>
                    <a:bodyPr/>
                    <a:lstStyle/>
                    <a:p>
                      <a:pPr>
                        <a:lnSpc>
                          <a:spcPct val="100000"/>
                        </a:lnSpc>
                        <a:spcBef>
                          <a:spcPts val="40"/>
                        </a:spcBef>
                      </a:pPr>
                      <a:endParaRPr sz="1450">
                        <a:latin typeface="Times New Roman"/>
                        <a:cs typeface="Times New Roman"/>
                      </a:endParaRPr>
                    </a:p>
                    <a:p>
                      <a:pPr marR="41275" algn="ctr">
                        <a:lnSpc>
                          <a:spcPct val="100000"/>
                        </a:lnSpc>
                      </a:pPr>
                      <a:r>
                        <a:rPr sz="1100" b="1" spc="5" dirty="0">
                          <a:solidFill>
                            <a:srgbClr val="231F20"/>
                          </a:solidFill>
                          <a:latin typeface="Times New Roman"/>
                          <a:cs typeface="Times New Roman"/>
                        </a:rPr>
                        <a:t>13</a:t>
                      </a:r>
                      <a:endParaRPr sz="1100">
                        <a:latin typeface="Times New Roman"/>
                        <a:cs typeface="Times New Roman"/>
                      </a:endParaRPr>
                    </a:p>
                  </a:txBody>
                  <a:tcPr marL="0" marR="0" marT="508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marL="35560" marR="193675">
                        <a:lnSpc>
                          <a:spcPts val="1200"/>
                        </a:lnSpc>
                        <a:spcBef>
                          <a:spcPts val="635"/>
                        </a:spcBef>
                      </a:pPr>
                      <a:endParaRPr sz="1100" dirty="0">
                        <a:latin typeface="Times New Roman"/>
                        <a:cs typeface="Times New Roman"/>
                      </a:endParaRPr>
                    </a:p>
                  </a:txBody>
                  <a:tcPr marL="0" marR="0" marT="80645" marB="0">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marL="35560" marR="106680">
                        <a:lnSpc>
                          <a:spcPts val="1200"/>
                        </a:lnSpc>
                        <a:spcBef>
                          <a:spcPts val="635"/>
                        </a:spcBef>
                      </a:pPr>
                      <a:endParaRPr sz="1100" dirty="0">
                        <a:latin typeface="Times New Roman"/>
                        <a:cs typeface="Times New Roman"/>
                      </a:endParaRPr>
                    </a:p>
                  </a:txBody>
                  <a:tcPr marL="0" marR="0" marT="80645" marB="0">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nSpc>
                          <a:spcPct val="100000"/>
                        </a:lnSpc>
                        <a:spcBef>
                          <a:spcPts val="25"/>
                        </a:spcBef>
                      </a:pPr>
                      <a:endParaRPr sz="1100" dirty="0">
                        <a:latin typeface="Times New Roman"/>
                        <a:cs typeface="Times New Roman"/>
                      </a:endParaRPr>
                    </a:p>
                  </a:txBody>
                  <a:tcPr marL="0" marR="0" marT="3175" marB="0">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nSpc>
                          <a:spcPct val="100000"/>
                        </a:lnSpc>
                        <a:spcBef>
                          <a:spcPts val="25"/>
                        </a:spcBef>
                      </a:pPr>
                      <a:endParaRPr sz="1100" dirty="0">
                        <a:latin typeface="Times New Roman"/>
                        <a:cs typeface="Times New Roman"/>
                      </a:endParaRPr>
                    </a:p>
                  </a:txBody>
                  <a:tcPr marL="0" marR="0" marT="3175" marB="0">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15"/>
                  </a:ext>
                </a:extLst>
              </a:tr>
              <a:tr h="590559">
                <a:tc>
                  <a:txBody>
                    <a:bodyPr/>
                    <a:lstStyle/>
                    <a:p>
                      <a:pPr>
                        <a:lnSpc>
                          <a:spcPct val="100000"/>
                        </a:lnSpc>
                        <a:spcBef>
                          <a:spcPts val="40"/>
                        </a:spcBef>
                      </a:pPr>
                      <a:endParaRPr sz="1450">
                        <a:latin typeface="Times New Roman"/>
                        <a:cs typeface="Times New Roman"/>
                      </a:endParaRPr>
                    </a:p>
                    <a:p>
                      <a:pPr marR="41275" algn="ctr">
                        <a:lnSpc>
                          <a:spcPct val="100000"/>
                        </a:lnSpc>
                      </a:pPr>
                      <a:r>
                        <a:rPr sz="1100" b="1" spc="5" dirty="0">
                          <a:solidFill>
                            <a:srgbClr val="231F20"/>
                          </a:solidFill>
                          <a:latin typeface="Times New Roman"/>
                          <a:cs typeface="Times New Roman"/>
                        </a:rPr>
                        <a:t>14</a:t>
                      </a:r>
                      <a:endParaRPr sz="1100">
                        <a:latin typeface="Times New Roman"/>
                        <a:cs typeface="Times New Roman"/>
                      </a:endParaRPr>
                    </a:p>
                  </a:txBody>
                  <a:tcPr marL="0" marR="0" marT="508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marL="35560" marR="193675">
                        <a:lnSpc>
                          <a:spcPts val="1200"/>
                        </a:lnSpc>
                        <a:spcBef>
                          <a:spcPts val="635"/>
                        </a:spcBef>
                      </a:pPr>
                      <a:endParaRPr sz="1100" dirty="0">
                        <a:latin typeface="Times New Roman"/>
                        <a:cs typeface="Times New Roman"/>
                      </a:endParaRPr>
                    </a:p>
                  </a:txBody>
                  <a:tcPr marL="0" marR="0" marT="80645" marB="0">
                    <a:lnL w="6350" cap="flat" cmpd="sng" algn="ctr">
                      <a:solidFill>
                        <a:srgbClr val="981B22"/>
                      </a:solidFill>
                      <a:prstDash val="solid"/>
                      <a:round/>
                      <a:headEnd type="none" w="med" len="med"/>
                      <a:tailEnd type="none" w="med" len="med"/>
                    </a:lnL>
                    <a:lnR w="6350" cap="flat" cmpd="sng" algn="ctr">
                      <a:solidFill>
                        <a:srgbClr val="981B22"/>
                      </a:solidFill>
                      <a:prstDash val="solid"/>
                      <a:round/>
                      <a:headEnd type="none" w="med" len="med"/>
                      <a:tailEnd type="none" w="med" len="me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marL="35560" marR="129539" indent="0" defTabSz="914400" eaLnBrk="1" fontAlgn="auto" latinLnBrk="0" hangingPunct="1">
                        <a:lnSpc>
                          <a:spcPts val="1200"/>
                        </a:lnSpc>
                        <a:spcBef>
                          <a:spcPts val="635"/>
                        </a:spcBef>
                        <a:spcAft>
                          <a:spcPts val="0"/>
                        </a:spcAft>
                        <a:buClrTx/>
                        <a:buSzTx/>
                        <a:buFontTx/>
                        <a:buNone/>
                        <a:tabLst/>
                        <a:defRPr/>
                      </a:pPr>
                      <a:endParaRPr lang="tr-TR" sz="1100" b="0" i="0" dirty="0">
                        <a:solidFill>
                          <a:schemeClr val="tx1"/>
                        </a:solidFill>
                        <a:effectLst/>
                        <a:latin typeface="+mn-lt"/>
                        <a:ea typeface="+mn-ea"/>
                        <a:cs typeface="+mn-cs"/>
                      </a:endParaRPr>
                    </a:p>
                  </a:txBody>
                  <a:tcPr marL="0" marR="0" marT="80645" marB="0">
                    <a:lnL w="6350" cap="flat" cmpd="sng" algn="ctr">
                      <a:solidFill>
                        <a:srgbClr val="981B22"/>
                      </a:solidFill>
                      <a:prstDash val="solid"/>
                      <a:round/>
                      <a:headEnd type="none" w="med" len="med"/>
                      <a:tailEnd type="none" w="med" len="me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marL="65405">
                        <a:lnSpc>
                          <a:spcPct val="100000"/>
                        </a:lnSpc>
                        <a:spcBef>
                          <a:spcPts val="1095"/>
                        </a:spcBef>
                      </a:pPr>
                      <a:endParaRPr sz="1100" dirty="0">
                        <a:latin typeface="Times New Roman"/>
                        <a:cs typeface="Times New Roman"/>
                      </a:endParaRPr>
                    </a:p>
                  </a:txBody>
                  <a:tcPr marL="0" marR="0" marT="13906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ctr">
                        <a:lnSpc>
                          <a:spcPct val="100000"/>
                        </a:lnSpc>
                        <a:spcBef>
                          <a:spcPts val="1095"/>
                        </a:spcBef>
                      </a:pPr>
                      <a:endParaRPr sz="1100" dirty="0">
                        <a:latin typeface="Times New Roman"/>
                        <a:cs typeface="Times New Roman"/>
                      </a:endParaRPr>
                    </a:p>
                  </a:txBody>
                  <a:tcPr marL="0" marR="0" marT="13906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6"/>
                  </a:ext>
                </a:extLst>
              </a:tr>
            </a:tbl>
          </a:graphicData>
        </a:graphic>
      </p:graphicFrame>
      <p:sp>
        <p:nvSpPr>
          <p:cNvPr id="3" name="Dikdörtgen 2"/>
          <p:cNvSpPr/>
          <p:nvPr/>
        </p:nvSpPr>
        <p:spPr>
          <a:xfrm>
            <a:off x="3206750" y="9372600"/>
            <a:ext cx="609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50</a:t>
            </a:r>
          </a:p>
        </p:txBody>
      </p:sp>
    </p:spTree>
    <p:extLst>
      <p:ext uri="{BB962C8B-B14F-4D97-AF65-F5344CB8AC3E}">
        <p14:creationId xmlns:p14="http://schemas.microsoft.com/office/powerpoint/2010/main" val="31548436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46388" y="2192853"/>
            <a:ext cx="4527550" cy="1753300"/>
          </a:xfrm>
          <a:prstGeom prst="rect">
            <a:avLst/>
          </a:prstGeom>
        </p:spPr>
        <p:txBody>
          <a:bodyPr vert="horz" wrap="square" lIns="0" tIns="12700" rIns="0" bIns="0" rtlCol="0">
            <a:spAutoFit/>
          </a:bodyPr>
          <a:lstStyle/>
          <a:p>
            <a:pPr marL="472440" marR="5080" indent="-460375" algn="ctr">
              <a:lnSpc>
                <a:spcPct val="130000"/>
              </a:lnSpc>
              <a:spcBef>
                <a:spcPts val="100"/>
              </a:spcBef>
            </a:pPr>
            <a:r>
              <a:rPr lang="tr-TR" sz="2900" spc="-200" dirty="0">
                <a:solidFill>
                  <a:srgbClr val="FFFFFF"/>
                </a:solidFill>
              </a:rPr>
              <a:t>   </a:t>
            </a:r>
            <a:r>
              <a:rPr sz="2900" spc="-200" dirty="0">
                <a:solidFill>
                  <a:srgbClr val="FFFFFF"/>
                </a:solidFill>
              </a:rPr>
              <a:t>M</a:t>
            </a:r>
            <a:r>
              <a:rPr sz="2900" spc="-140" dirty="0">
                <a:solidFill>
                  <a:srgbClr val="FFFFFF"/>
                </a:solidFill>
              </a:rPr>
              <a:t>İLLÎ</a:t>
            </a:r>
            <a:r>
              <a:rPr sz="2900" spc="-195" dirty="0">
                <a:solidFill>
                  <a:srgbClr val="FFFFFF"/>
                </a:solidFill>
              </a:rPr>
              <a:t> </a:t>
            </a:r>
            <a:r>
              <a:rPr sz="2900" spc="-215" dirty="0">
                <a:solidFill>
                  <a:srgbClr val="FFFFFF"/>
                </a:solidFill>
              </a:rPr>
              <a:t>E</a:t>
            </a:r>
            <a:r>
              <a:rPr lang="tr-TR" sz="2900" spc="114" dirty="0">
                <a:solidFill>
                  <a:srgbClr val="FFFFFF"/>
                </a:solidFill>
              </a:rPr>
              <a:t>Ğ</a:t>
            </a:r>
            <a:r>
              <a:rPr sz="2900" spc="114" dirty="0">
                <a:solidFill>
                  <a:srgbClr val="FFFFFF"/>
                </a:solidFill>
              </a:rPr>
              <a:t>İT</a:t>
            </a:r>
            <a:r>
              <a:rPr sz="2900" spc="140" dirty="0">
                <a:solidFill>
                  <a:srgbClr val="FFFFFF"/>
                </a:solidFill>
              </a:rPr>
              <a:t>İ</a:t>
            </a:r>
            <a:r>
              <a:rPr sz="2900" spc="-225" dirty="0">
                <a:solidFill>
                  <a:srgbClr val="FFFFFF"/>
                </a:solidFill>
              </a:rPr>
              <a:t>M</a:t>
            </a:r>
            <a:r>
              <a:rPr sz="2900" spc="-195" dirty="0">
                <a:solidFill>
                  <a:srgbClr val="FFFFFF"/>
                </a:solidFill>
              </a:rPr>
              <a:t> </a:t>
            </a:r>
            <a:r>
              <a:rPr lang="tr-TR" sz="2900" spc="-130" dirty="0">
                <a:solidFill>
                  <a:srgbClr val="FFFFFF"/>
                </a:solidFill>
              </a:rPr>
              <a:t> MÜDÜRLÜĞÜ</a:t>
            </a:r>
            <a:r>
              <a:rPr sz="2900" spc="40" dirty="0">
                <a:solidFill>
                  <a:srgbClr val="FFFFFF"/>
                </a:solidFill>
              </a:rPr>
              <a:t> </a:t>
            </a:r>
            <a:r>
              <a:rPr sz="2900" spc="70" dirty="0">
                <a:solidFill>
                  <a:srgbClr val="FFFFFF"/>
                </a:solidFill>
              </a:rPr>
              <a:t>202</a:t>
            </a:r>
            <a:r>
              <a:rPr lang="tr-TR" sz="2900" spc="70" dirty="0">
                <a:solidFill>
                  <a:srgbClr val="FFFFFF"/>
                </a:solidFill>
              </a:rPr>
              <a:t>5</a:t>
            </a:r>
            <a:r>
              <a:rPr sz="2900" spc="-195" dirty="0">
                <a:solidFill>
                  <a:srgbClr val="FFFFFF"/>
                </a:solidFill>
              </a:rPr>
              <a:t> </a:t>
            </a:r>
            <a:r>
              <a:rPr sz="2900" spc="-170" dirty="0">
                <a:solidFill>
                  <a:srgbClr val="FFFFFF"/>
                </a:solidFill>
              </a:rPr>
              <a:t>YILI</a:t>
            </a:r>
            <a:r>
              <a:rPr sz="2900" spc="-195" dirty="0">
                <a:solidFill>
                  <a:srgbClr val="FFFFFF"/>
                </a:solidFill>
              </a:rPr>
              <a:t> </a:t>
            </a:r>
            <a:r>
              <a:rPr sz="2900" spc="-80" dirty="0">
                <a:solidFill>
                  <a:srgbClr val="FFFFFF"/>
                </a:solidFill>
              </a:rPr>
              <a:t>İŞ</a:t>
            </a:r>
            <a:r>
              <a:rPr sz="2900" spc="-195" dirty="0">
                <a:solidFill>
                  <a:srgbClr val="FFFFFF"/>
                </a:solidFill>
              </a:rPr>
              <a:t> </a:t>
            </a:r>
            <a:r>
              <a:rPr sz="2900" spc="-235" dirty="0">
                <a:solidFill>
                  <a:srgbClr val="FFFFFF"/>
                </a:solidFill>
              </a:rPr>
              <a:t>T</a:t>
            </a:r>
            <a:r>
              <a:rPr sz="2900" spc="-200" dirty="0">
                <a:solidFill>
                  <a:srgbClr val="FFFFFF"/>
                </a:solidFill>
              </a:rPr>
              <a:t>A</a:t>
            </a:r>
            <a:r>
              <a:rPr sz="2900" spc="-180" dirty="0">
                <a:solidFill>
                  <a:srgbClr val="FFFFFF"/>
                </a:solidFill>
              </a:rPr>
              <a:t>KV</a:t>
            </a:r>
            <a:r>
              <a:rPr sz="2900" spc="-40" dirty="0">
                <a:solidFill>
                  <a:srgbClr val="FFFFFF"/>
                </a:solidFill>
              </a:rPr>
              <a:t>İ</a:t>
            </a:r>
            <a:r>
              <a:rPr sz="2900" spc="-200" dirty="0">
                <a:solidFill>
                  <a:srgbClr val="FFFFFF"/>
                </a:solidFill>
              </a:rPr>
              <a:t>M</a:t>
            </a:r>
            <a:r>
              <a:rPr sz="2900" spc="-40" dirty="0">
                <a:solidFill>
                  <a:srgbClr val="FFFFFF"/>
                </a:solidFill>
              </a:rPr>
              <a:t>İ</a:t>
            </a:r>
            <a:endParaRPr sz="2900" dirty="0"/>
          </a:p>
        </p:txBody>
      </p:sp>
      <p:sp>
        <p:nvSpPr>
          <p:cNvPr id="33" name="object 33"/>
          <p:cNvSpPr txBox="1"/>
          <p:nvPr/>
        </p:nvSpPr>
        <p:spPr>
          <a:xfrm>
            <a:off x="720001" y="4824006"/>
            <a:ext cx="5580380" cy="418063"/>
          </a:xfrm>
          <a:prstGeom prst="rect">
            <a:avLst/>
          </a:prstGeom>
          <a:ln w="25400">
            <a:solidFill>
              <a:srgbClr val="981B22"/>
            </a:solidFill>
          </a:ln>
        </p:spPr>
        <p:txBody>
          <a:bodyPr vert="horz" wrap="square" lIns="0" tIns="33020" rIns="0" bIns="0" rtlCol="0">
            <a:spAutoFit/>
          </a:bodyPr>
          <a:lstStyle/>
          <a:p>
            <a:pPr marL="3584575">
              <a:lnSpc>
                <a:spcPct val="100000"/>
              </a:lnSpc>
              <a:spcBef>
                <a:spcPts val="260"/>
              </a:spcBef>
            </a:pPr>
            <a:r>
              <a:rPr sz="2300" b="1" spc="-160" dirty="0">
                <a:solidFill>
                  <a:srgbClr val="981B22"/>
                </a:solidFill>
                <a:latin typeface="Times New Roman"/>
                <a:cs typeface="Times New Roman"/>
              </a:rPr>
              <a:t>EKİM</a:t>
            </a:r>
            <a:r>
              <a:rPr sz="2300" b="1" spc="170" dirty="0">
                <a:solidFill>
                  <a:srgbClr val="981B22"/>
                </a:solidFill>
                <a:latin typeface="Times New Roman"/>
                <a:cs typeface="Times New Roman"/>
              </a:rPr>
              <a:t> </a:t>
            </a:r>
            <a:r>
              <a:rPr sz="2500" b="1" spc="20" dirty="0">
                <a:solidFill>
                  <a:srgbClr val="981B22"/>
                </a:solidFill>
                <a:latin typeface="Times New Roman"/>
                <a:cs typeface="Times New Roman"/>
              </a:rPr>
              <a:t>202</a:t>
            </a:r>
            <a:r>
              <a:rPr lang="tr-TR" sz="2500" b="1" spc="20" dirty="0">
                <a:solidFill>
                  <a:srgbClr val="981B22"/>
                </a:solidFill>
                <a:latin typeface="Times New Roman"/>
                <a:cs typeface="Times New Roman"/>
              </a:rPr>
              <a:t>5</a:t>
            </a:r>
            <a:endParaRPr sz="2500" dirty="0">
              <a:latin typeface="Times New Roman"/>
              <a:cs typeface="Times New Roman"/>
            </a:endParaRPr>
          </a:p>
        </p:txBody>
      </p:sp>
      <p:sp>
        <p:nvSpPr>
          <p:cNvPr id="34" name="object 34"/>
          <p:cNvSpPr txBox="1">
            <a:spLocks noGrp="1"/>
          </p:cNvSpPr>
          <p:nvPr>
            <p:ph type="sldNum" sz="quarter" idx="7"/>
          </p:nvPr>
        </p:nvSpPr>
        <p:spPr>
          <a:xfrm>
            <a:off x="3372154" y="9390716"/>
            <a:ext cx="276225" cy="166712"/>
          </a:xfrm>
          <a:prstGeom prst="rect">
            <a:avLst/>
          </a:prstGeom>
        </p:spPr>
        <p:txBody>
          <a:bodyPr vert="horz" wrap="square" lIns="0" tIns="0" rIns="0" bIns="0" rtlCol="0">
            <a:spAutoFit/>
          </a:bodyPr>
          <a:lstStyle/>
          <a:p>
            <a:pPr marL="38100">
              <a:lnSpc>
                <a:spcPts val="1290"/>
              </a:lnSpc>
            </a:pPr>
            <a:r>
              <a:rPr lang="tr-TR" spc="-30" dirty="0"/>
              <a:t>….</a:t>
            </a:r>
            <a:endParaRPr spc="-30" dirty="0"/>
          </a:p>
        </p:txBody>
      </p:sp>
      <p:pic>
        <p:nvPicPr>
          <p:cNvPr id="35" name="Resim 34"/>
          <p:cNvPicPr>
            <a:picLocks noChangeAspect="1"/>
          </p:cNvPicPr>
          <p:nvPr/>
        </p:nvPicPr>
        <p:blipFill>
          <a:blip r:embed="rId2"/>
          <a:stretch>
            <a:fillRect/>
          </a:stretch>
        </p:blipFill>
        <p:spPr>
          <a:xfrm>
            <a:off x="844550" y="5388111"/>
            <a:ext cx="5455831" cy="3298689"/>
          </a:xfrm>
          <a:prstGeom prst="rect">
            <a:avLst/>
          </a:prstGeom>
        </p:spPr>
      </p:pic>
      <p:sp>
        <p:nvSpPr>
          <p:cNvPr id="6" name="Dikdörtgen 5"/>
          <p:cNvSpPr/>
          <p:nvPr/>
        </p:nvSpPr>
        <p:spPr>
          <a:xfrm>
            <a:off x="3206750" y="9372600"/>
            <a:ext cx="609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51</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635409073"/>
              </p:ext>
            </p:extLst>
          </p:nvPr>
        </p:nvGraphicFramePr>
        <p:xfrm>
          <a:off x="719999" y="720005"/>
          <a:ext cx="5580378" cy="7831151"/>
        </p:xfrm>
        <a:graphic>
          <a:graphicData uri="http://schemas.openxmlformats.org/drawingml/2006/table">
            <a:tbl>
              <a:tblPr firstRow="1" bandRow="1">
                <a:tableStyleId>{2D5ABB26-0587-4C30-8999-92F81FD0307C}</a:tableStyleId>
              </a:tblPr>
              <a:tblGrid>
                <a:gridCol w="505551">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2491649">
                  <a:extLst>
                    <a:ext uri="{9D8B030D-6E8A-4147-A177-3AD203B41FA5}">
                      <a16:colId xmlns:a16="http://schemas.microsoft.com/office/drawing/2014/main" val="20002"/>
                    </a:ext>
                  </a:extLst>
                </a:gridCol>
                <a:gridCol w="720089">
                  <a:extLst>
                    <a:ext uri="{9D8B030D-6E8A-4147-A177-3AD203B41FA5}">
                      <a16:colId xmlns:a16="http://schemas.microsoft.com/office/drawing/2014/main" val="20003"/>
                    </a:ext>
                  </a:extLst>
                </a:gridCol>
                <a:gridCol w="720089">
                  <a:extLst>
                    <a:ext uri="{9D8B030D-6E8A-4147-A177-3AD203B41FA5}">
                      <a16:colId xmlns:a16="http://schemas.microsoft.com/office/drawing/2014/main" val="20004"/>
                    </a:ext>
                  </a:extLst>
                </a:gridCol>
              </a:tblGrid>
              <a:tr h="288000">
                <a:tc gridSpan="5">
                  <a:txBody>
                    <a:bodyPr/>
                    <a:lstStyle/>
                    <a:p>
                      <a:pPr algn="ctr">
                        <a:lnSpc>
                          <a:spcPct val="100000"/>
                        </a:lnSpc>
                        <a:spcBef>
                          <a:spcPts val="340"/>
                        </a:spcBef>
                      </a:pPr>
                      <a:r>
                        <a:rPr sz="1200" b="1" spc="-85" dirty="0">
                          <a:solidFill>
                            <a:srgbClr val="FFFFFF"/>
                          </a:solidFill>
                          <a:latin typeface="Times New Roman"/>
                          <a:cs typeface="Times New Roman"/>
                        </a:rPr>
                        <a:t>EKİM</a:t>
                      </a:r>
                      <a:endParaRPr sz="1200" dirty="0">
                        <a:latin typeface="Times New Roman"/>
                        <a:cs typeface="Times New Roman"/>
                      </a:endParaRPr>
                    </a:p>
                  </a:txBody>
                  <a:tcPr marL="0" marR="0" marT="4318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solidFill>
                      <a:srgbClr val="8F232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5270">
                <a:tc rowSpan="2">
                  <a:txBody>
                    <a:bodyPr/>
                    <a:lstStyle/>
                    <a:p>
                      <a:pPr marL="76835" marR="24765" indent="-44450">
                        <a:lnSpc>
                          <a:spcPts val="1200"/>
                        </a:lnSpc>
                        <a:spcBef>
                          <a:spcPts val="700"/>
                        </a:spcBef>
                      </a:pPr>
                      <a:r>
                        <a:rPr sz="1100" b="1" dirty="0">
                          <a:solidFill>
                            <a:srgbClr val="231F20"/>
                          </a:solidFill>
                          <a:latin typeface="Times New Roman"/>
                          <a:cs typeface="Times New Roman"/>
                        </a:rPr>
                        <a:t>SIRA  </a:t>
                      </a:r>
                      <a:r>
                        <a:rPr sz="1100" b="1" spc="-20" dirty="0">
                          <a:solidFill>
                            <a:srgbClr val="231F20"/>
                          </a:solidFill>
                          <a:latin typeface="Times New Roman"/>
                          <a:cs typeface="Times New Roman"/>
                        </a:rPr>
                        <a:t>NO</a:t>
                      </a:r>
                      <a:endParaRPr sz="1100">
                        <a:latin typeface="Times New Roman"/>
                        <a:cs typeface="Times New Roman"/>
                      </a:endParaRPr>
                    </a:p>
                  </a:txBody>
                  <a:tcPr marL="0" marR="0" marT="8890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rowSpan="2">
                  <a:txBody>
                    <a:bodyPr/>
                    <a:lstStyle/>
                    <a:p>
                      <a:pPr marL="35560" marR="378460">
                        <a:lnSpc>
                          <a:spcPts val="1200"/>
                        </a:lnSpc>
                        <a:spcBef>
                          <a:spcPts val="700"/>
                        </a:spcBef>
                      </a:pPr>
                      <a:r>
                        <a:rPr sz="1100" b="1" dirty="0">
                          <a:solidFill>
                            <a:srgbClr val="231F20"/>
                          </a:solidFill>
                          <a:latin typeface="Times New Roman"/>
                          <a:cs typeface="Times New Roman"/>
                        </a:rPr>
                        <a:t>SO</a:t>
                      </a:r>
                      <a:r>
                        <a:rPr sz="1100" b="1" spc="-10" dirty="0">
                          <a:solidFill>
                            <a:srgbClr val="231F20"/>
                          </a:solidFill>
                          <a:latin typeface="Times New Roman"/>
                          <a:cs typeface="Times New Roman"/>
                        </a:rPr>
                        <a:t>R</a:t>
                      </a:r>
                      <a:r>
                        <a:rPr sz="1100" b="1" spc="15" dirty="0">
                          <a:solidFill>
                            <a:srgbClr val="231F20"/>
                          </a:solidFill>
                          <a:latin typeface="Times New Roman"/>
                          <a:cs typeface="Times New Roman"/>
                        </a:rPr>
                        <a:t>U</a:t>
                      </a:r>
                      <a:r>
                        <a:rPr sz="1100" b="1" spc="5" dirty="0">
                          <a:solidFill>
                            <a:srgbClr val="231F20"/>
                          </a:solidFill>
                          <a:latin typeface="Times New Roman"/>
                          <a:cs typeface="Times New Roman"/>
                        </a:rPr>
                        <a:t>M</a:t>
                      </a:r>
                      <a:r>
                        <a:rPr sz="1100" b="1" spc="-35" dirty="0">
                          <a:solidFill>
                            <a:srgbClr val="231F20"/>
                          </a:solidFill>
                          <a:latin typeface="Times New Roman"/>
                          <a:cs typeface="Times New Roman"/>
                        </a:rPr>
                        <a:t>L</a:t>
                      </a:r>
                      <a:r>
                        <a:rPr sz="1100" b="1" dirty="0">
                          <a:solidFill>
                            <a:srgbClr val="231F20"/>
                          </a:solidFill>
                          <a:latin typeface="Times New Roman"/>
                          <a:cs typeface="Times New Roman"/>
                        </a:rPr>
                        <a:t>U  </a:t>
                      </a:r>
                      <a:r>
                        <a:rPr sz="1100" b="1" spc="-60" dirty="0">
                          <a:solidFill>
                            <a:srgbClr val="231F20"/>
                          </a:solidFill>
                          <a:latin typeface="Times New Roman"/>
                          <a:cs typeface="Times New Roman"/>
                        </a:rPr>
                        <a:t>BİRİM</a:t>
                      </a:r>
                      <a:endParaRPr sz="1100">
                        <a:latin typeface="Times New Roman"/>
                        <a:cs typeface="Times New Roman"/>
                      </a:endParaRPr>
                    </a:p>
                  </a:txBody>
                  <a:tcPr marL="0" marR="0" marT="88900"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rowSpan="2">
                  <a:txBody>
                    <a:bodyPr/>
                    <a:lstStyle/>
                    <a:p>
                      <a:pPr algn="ctr">
                        <a:lnSpc>
                          <a:spcPct val="100000"/>
                        </a:lnSpc>
                        <a:spcBef>
                          <a:spcPts val="1160"/>
                        </a:spcBef>
                      </a:pPr>
                      <a:r>
                        <a:rPr sz="1100" b="1" spc="-65" dirty="0">
                          <a:solidFill>
                            <a:srgbClr val="231F20"/>
                          </a:solidFill>
                          <a:latin typeface="Times New Roman"/>
                          <a:cs typeface="Times New Roman"/>
                        </a:rPr>
                        <a:t>F</a:t>
                      </a:r>
                      <a:r>
                        <a:rPr sz="1100" b="1" spc="30" dirty="0">
                          <a:solidFill>
                            <a:srgbClr val="231F20"/>
                          </a:solidFill>
                          <a:latin typeface="Times New Roman"/>
                          <a:cs typeface="Times New Roman"/>
                        </a:rPr>
                        <a:t>A</a:t>
                      </a:r>
                      <a:r>
                        <a:rPr sz="1100" b="1" spc="5" dirty="0">
                          <a:solidFill>
                            <a:srgbClr val="231F20"/>
                          </a:solidFill>
                          <a:latin typeface="Times New Roman"/>
                          <a:cs typeface="Times New Roman"/>
                        </a:rPr>
                        <a:t>A</a:t>
                      </a:r>
                      <a:r>
                        <a:rPr sz="1100" b="1" dirty="0">
                          <a:solidFill>
                            <a:srgbClr val="231F20"/>
                          </a:solidFill>
                          <a:latin typeface="Times New Roman"/>
                          <a:cs typeface="Times New Roman"/>
                        </a:rPr>
                        <a:t>LİY</a:t>
                      </a:r>
                      <a:r>
                        <a:rPr sz="1100" b="1" spc="-30" dirty="0">
                          <a:solidFill>
                            <a:srgbClr val="231F20"/>
                          </a:solidFill>
                          <a:latin typeface="Times New Roman"/>
                          <a:cs typeface="Times New Roman"/>
                        </a:rPr>
                        <a:t>E</a:t>
                      </a:r>
                      <a:r>
                        <a:rPr sz="1100" b="1" dirty="0">
                          <a:solidFill>
                            <a:srgbClr val="231F20"/>
                          </a:solidFill>
                          <a:latin typeface="Times New Roman"/>
                          <a:cs typeface="Times New Roman"/>
                        </a:rPr>
                        <a:t>T</a:t>
                      </a:r>
                      <a:r>
                        <a:rPr sz="1100" b="1" spc="-85" dirty="0">
                          <a:solidFill>
                            <a:srgbClr val="231F20"/>
                          </a:solidFill>
                          <a:latin typeface="Times New Roman"/>
                          <a:cs typeface="Times New Roman"/>
                        </a:rPr>
                        <a:t> </a:t>
                      </a:r>
                      <a:r>
                        <a:rPr sz="1100" b="1" spc="5" dirty="0">
                          <a:solidFill>
                            <a:srgbClr val="231F20"/>
                          </a:solidFill>
                          <a:latin typeface="Times New Roman"/>
                          <a:cs typeface="Times New Roman"/>
                        </a:rPr>
                        <a:t>A</a:t>
                      </a:r>
                      <a:r>
                        <a:rPr sz="1100" b="1" dirty="0">
                          <a:solidFill>
                            <a:srgbClr val="231F20"/>
                          </a:solidFill>
                          <a:latin typeface="Times New Roman"/>
                          <a:cs typeface="Times New Roman"/>
                        </a:rPr>
                        <a:t>DI</a:t>
                      </a:r>
                      <a:endParaRPr sz="1100">
                        <a:latin typeface="Times New Roman"/>
                        <a:cs typeface="Times New Roman"/>
                      </a:endParaRPr>
                    </a:p>
                  </a:txBody>
                  <a:tcPr marL="0" marR="0" marT="147320"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gridSpan="2">
                  <a:txBody>
                    <a:bodyPr/>
                    <a:lstStyle/>
                    <a:p>
                      <a:pPr algn="ctr">
                        <a:lnSpc>
                          <a:spcPct val="100000"/>
                        </a:lnSpc>
                        <a:spcBef>
                          <a:spcPts val="275"/>
                        </a:spcBef>
                      </a:pPr>
                      <a:r>
                        <a:rPr sz="1100" b="1" spc="-65" dirty="0">
                          <a:solidFill>
                            <a:srgbClr val="231F20"/>
                          </a:solidFill>
                          <a:latin typeface="Times New Roman"/>
                          <a:cs typeface="Times New Roman"/>
                        </a:rPr>
                        <a:t>TARİHİ</a:t>
                      </a:r>
                      <a:endParaRPr sz="1100">
                        <a:latin typeface="Times New Roman"/>
                        <a:cs typeface="Times New Roman"/>
                      </a:endParaRPr>
                    </a:p>
                  </a:txBody>
                  <a:tcPr marL="0" marR="0" marT="3492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224154">
                <a:tc vMerge="1">
                  <a:txBody>
                    <a:bodyPr/>
                    <a:lstStyle/>
                    <a:p>
                      <a:endParaRPr/>
                    </a:p>
                  </a:txBody>
                  <a:tcPr marL="0" marR="0" marT="8890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vMerge="1">
                  <a:txBody>
                    <a:bodyPr/>
                    <a:lstStyle/>
                    <a:p>
                      <a:endParaRPr/>
                    </a:p>
                  </a:txBody>
                  <a:tcPr marL="0" marR="0" marT="8890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vMerge="1">
                  <a:txBody>
                    <a:bodyPr/>
                    <a:lstStyle/>
                    <a:p>
                      <a:endParaRPr/>
                    </a:p>
                  </a:txBody>
                  <a:tcPr marL="0" marR="0" marT="14732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marL="91440">
                        <a:lnSpc>
                          <a:spcPct val="100000"/>
                        </a:lnSpc>
                        <a:spcBef>
                          <a:spcPts val="155"/>
                        </a:spcBef>
                      </a:pPr>
                      <a:r>
                        <a:rPr sz="1100" b="1" spc="-35" dirty="0">
                          <a:solidFill>
                            <a:srgbClr val="231F20"/>
                          </a:solidFill>
                          <a:latin typeface="Times New Roman"/>
                          <a:cs typeface="Times New Roman"/>
                        </a:rPr>
                        <a:t>Başlangıç</a:t>
                      </a:r>
                      <a:endParaRPr sz="1100">
                        <a:latin typeface="Times New Roman"/>
                        <a:cs typeface="Times New Roman"/>
                      </a:endParaRPr>
                    </a:p>
                  </a:txBody>
                  <a:tcPr marL="0" marR="0" marT="19685"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ctr">
                        <a:lnSpc>
                          <a:spcPct val="100000"/>
                        </a:lnSpc>
                        <a:spcBef>
                          <a:spcPts val="155"/>
                        </a:spcBef>
                      </a:pPr>
                      <a:r>
                        <a:rPr sz="1100" b="1" spc="-20" dirty="0">
                          <a:solidFill>
                            <a:srgbClr val="231F20"/>
                          </a:solidFill>
                          <a:latin typeface="Times New Roman"/>
                          <a:cs typeface="Times New Roman"/>
                        </a:rPr>
                        <a:t>Bitiş</a:t>
                      </a:r>
                      <a:endParaRPr sz="1100">
                        <a:latin typeface="Times New Roman"/>
                        <a:cs typeface="Times New Roman"/>
                      </a:endParaRPr>
                    </a:p>
                  </a:txBody>
                  <a:tcPr marL="0" marR="0" marT="19685"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2"/>
                  </a:ext>
                </a:extLst>
              </a:tr>
              <a:tr h="928715">
                <a:tc>
                  <a:txBody>
                    <a:bodyPr/>
                    <a:lstStyle/>
                    <a:p>
                      <a:pPr>
                        <a:lnSpc>
                          <a:spcPct val="100000"/>
                        </a:lnSpc>
                      </a:pPr>
                      <a:endParaRPr sz="1400">
                        <a:latin typeface="Times New Roman"/>
                        <a:cs typeface="Times New Roman"/>
                      </a:endParaRPr>
                    </a:p>
                    <a:p>
                      <a:pPr>
                        <a:lnSpc>
                          <a:spcPct val="100000"/>
                        </a:lnSpc>
                        <a:spcBef>
                          <a:spcPts val="55"/>
                        </a:spcBef>
                      </a:pPr>
                      <a:endParaRPr sz="1100">
                        <a:latin typeface="Times New Roman"/>
                        <a:cs typeface="Times New Roman"/>
                      </a:endParaRPr>
                    </a:p>
                    <a:p>
                      <a:pPr marR="41275" algn="ctr">
                        <a:lnSpc>
                          <a:spcPct val="100000"/>
                        </a:lnSpc>
                      </a:pPr>
                      <a:r>
                        <a:rPr sz="1100" b="1" dirty="0">
                          <a:solidFill>
                            <a:srgbClr val="231F20"/>
                          </a:solidFill>
                          <a:latin typeface="Times New Roman"/>
                          <a:cs typeface="Times New Roman"/>
                        </a:rPr>
                        <a:t>1</a:t>
                      </a:r>
                      <a:endParaRPr sz="1100">
                        <a:latin typeface="Times New Roman"/>
                        <a:cs typeface="Times New Roman"/>
                      </a:endParaRPr>
                    </a:p>
                  </a:txBody>
                  <a:tcPr marL="0" marR="0" marT="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Personel Şubesi (Atama)</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İl Geneli Norm Kadro Güncelleme İşlemleri Kapsamında Eğitim Kurumu Müdürlüklerinin Veri Giriş İşlemleri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1.10.2025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10.10.2025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3"/>
                  </a:ext>
                </a:extLst>
              </a:tr>
              <a:tr h="471515">
                <a:tc>
                  <a:txBody>
                    <a:bodyPr/>
                    <a:lstStyle/>
                    <a:p>
                      <a:pPr marR="41275" algn="ctr">
                        <a:lnSpc>
                          <a:spcPct val="100000"/>
                        </a:lnSpc>
                        <a:spcBef>
                          <a:spcPts val="1130"/>
                        </a:spcBef>
                      </a:pPr>
                      <a:r>
                        <a:rPr sz="1100" b="1" dirty="0">
                          <a:solidFill>
                            <a:srgbClr val="231F20"/>
                          </a:solidFill>
                          <a:latin typeface="Times New Roman"/>
                          <a:cs typeface="Times New Roman"/>
                        </a:rPr>
                        <a:t>2</a:t>
                      </a:r>
                      <a:endParaRPr sz="1100">
                        <a:latin typeface="Times New Roman"/>
                        <a:cs typeface="Times New Roman"/>
                      </a:endParaRPr>
                    </a:p>
                  </a:txBody>
                  <a:tcPr marL="0" marR="0" marT="14351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İşyeri Sağlık ve Güvenlik Birimi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Yemek Hizmeti Sunan Okullara Menü Planlaması Yapılarak Okullara Gönderilmesi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1.10.2025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15.10.2025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4"/>
                  </a:ext>
                </a:extLst>
              </a:tr>
              <a:tr h="1153116">
                <a:tc>
                  <a:txBody>
                    <a:bodyPr/>
                    <a:lstStyle/>
                    <a:p>
                      <a:pPr>
                        <a:lnSpc>
                          <a:spcPct val="100000"/>
                        </a:lnSpc>
                      </a:pPr>
                      <a:endParaRPr sz="1400">
                        <a:latin typeface="Times New Roman"/>
                        <a:cs typeface="Times New Roman"/>
                      </a:endParaRPr>
                    </a:p>
                    <a:p>
                      <a:pPr>
                        <a:lnSpc>
                          <a:spcPct val="100000"/>
                        </a:lnSpc>
                        <a:spcBef>
                          <a:spcPts val="20"/>
                        </a:spcBef>
                      </a:pPr>
                      <a:endParaRPr sz="1900">
                        <a:latin typeface="Times New Roman"/>
                        <a:cs typeface="Times New Roman"/>
                      </a:endParaRPr>
                    </a:p>
                    <a:p>
                      <a:pPr marR="41275" algn="ctr">
                        <a:lnSpc>
                          <a:spcPct val="100000"/>
                        </a:lnSpc>
                      </a:pPr>
                      <a:r>
                        <a:rPr sz="1100" b="1" dirty="0">
                          <a:solidFill>
                            <a:srgbClr val="231F20"/>
                          </a:solidFill>
                          <a:latin typeface="Times New Roman"/>
                          <a:cs typeface="Times New Roman"/>
                        </a:rPr>
                        <a:t>3</a:t>
                      </a:r>
                      <a:endParaRPr sz="1100">
                        <a:latin typeface="Times New Roman"/>
                        <a:cs typeface="Times New Roman"/>
                      </a:endParaRPr>
                    </a:p>
                  </a:txBody>
                  <a:tcPr marL="0" marR="0" marT="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Öğretmen Yetiştirme Ve Geliştirme Şubesi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 Hizmetiçi Eğitim Kitapçığının Hazırlanması</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1.10.2025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20.10.2025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5"/>
                  </a:ext>
                </a:extLst>
              </a:tr>
              <a:tr h="543515">
                <a:tc>
                  <a:txBody>
                    <a:bodyPr/>
                    <a:lstStyle/>
                    <a:p>
                      <a:pPr>
                        <a:lnSpc>
                          <a:spcPct val="100000"/>
                        </a:lnSpc>
                        <a:spcBef>
                          <a:spcPts val="35"/>
                        </a:spcBef>
                      </a:pPr>
                      <a:endParaRPr sz="1200">
                        <a:latin typeface="Times New Roman"/>
                        <a:cs typeface="Times New Roman"/>
                      </a:endParaRPr>
                    </a:p>
                    <a:p>
                      <a:pPr marR="41275" algn="ctr">
                        <a:lnSpc>
                          <a:spcPct val="100000"/>
                        </a:lnSpc>
                      </a:pPr>
                      <a:r>
                        <a:rPr sz="1100" b="1" dirty="0">
                          <a:solidFill>
                            <a:srgbClr val="231F20"/>
                          </a:solidFill>
                          <a:latin typeface="Times New Roman"/>
                          <a:cs typeface="Times New Roman"/>
                        </a:rPr>
                        <a:t>4</a:t>
                      </a:r>
                      <a:endParaRPr sz="1100">
                        <a:latin typeface="Times New Roman"/>
                        <a:cs typeface="Times New Roman"/>
                      </a:endParaRPr>
                    </a:p>
                  </a:txBody>
                  <a:tcPr marL="0" marR="0" marT="444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Hayat Boyu Öğrenme Şubesi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Halk Eğitimi Merkezi Müdürlüklerinde Kurs Başlama Tarihi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1.10.2025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31.10.2025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06"/>
                  </a:ext>
                </a:extLst>
              </a:tr>
              <a:tr h="391115">
                <a:tc>
                  <a:txBody>
                    <a:bodyPr/>
                    <a:lstStyle/>
                    <a:p>
                      <a:pPr marR="41275" algn="ctr">
                        <a:lnSpc>
                          <a:spcPct val="100000"/>
                        </a:lnSpc>
                        <a:spcBef>
                          <a:spcPts val="815"/>
                        </a:spcBef>
                      </a:pPr>
                      <a:r>
                        <a:rPr sz="1100" b="1" dirty="0">
                          <a:solidFill>
                            <a:srgbClr val="231F20"/>
                          </a:solidFill>
                          <a:latin typeface="Times New Roman"/>
                          <a:cs typeface="Times New Roman"/>
                        </a:rPr>
                        <a:t>5</a:t>
                      </a:r>
                      <a:endParaRPr sz="1100">
                        <a:latin typeface="Times New Roman"/>
                        <a:cs typeface="Times New Roman"/>
                      </a:endParaRPr>
                    </a:p>
                  </a:txBody>
                  <a:tcPr marL="0" marR="0" marT="10350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İnşaat ve Emlak Şube Müdürlüğü</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Bir sonraki yılın büyük onarım ve tadilatla ilgili hazırlıklarının planlanması için okullardan gelen taleplerin toplanması. </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1.10.2025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31.10.2025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7"/>
                  </a:ext>
                </a:extLst>
              </a:tr>
              <a:tr h="695915">
                <a:tc>
                  <a:txBody>
                    <a:bodyPr/>
                    <a:lstStyle/>
                    <a:p>
                      <a:pPr>
                        <a:lnSpc>
                          <a:spcPct val="100000"/>
                        </a:lnSpc>
                        <a:spcBef>
                          <a:spcPts val="5"/>
                        </a:spcBef>
                      </a:pPr>
                      <a:endParaRPr sz="1750">
                        <a:latin typeface="Times New Roman"/>
                        <a:cs typeface="Times New Roman"/>
                      </a:endParaRPr>
                    </a:p>
                    <a:p>
                      <a:pPr marR="41275" algn="ctr">
                        <a:lnSpc>
                          <a:spcPct val="100000"/>
                        </a:lnSpc>
                      </a:pPr>
                      <a:r>
                        <a:rPr sz="1100" b="1" dirty="0">
                          <a:solidFill>
                            <a:srgbClr val="231F20"/>
                          </a:solidFill>
                          <a:latin typeface="Times New Roman"/>
                          <a:cs typeface="Times New Roman"/>
                        </a:rPr>
                        <a:t>6</a:t>
                      </a:r>
                      <a:endParaRPr sz="1100">
                        <a:latin typeface="Times New Roman"/>
                        <a:cs typeface="Times New Roman"/>
                      </a:endParaRPr>
                    </a:p>
                  </a:txBody>
                  <a:tcPr marL="0" marR="0" marT="63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İnşaat ve Emlak Şube Müdürlüğü</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İlçe Millî Eğitim Müdürlükleri tarafından onaylanan taleplerin İl Millî Eğitim Müdürlüğünce kontrol edilmesi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1.10.2025</a:t>
                      </a:r>
                    </a:p>
                  </a:txBody>
                  <a:tcPr marL="9525" marR="9525" marT="9525" marB="0" anchor="ctr">
                    <a:lnL w="6350">
                      <a:solidFill>
                        <a:srgbClr val="981B22"/>
                      </a:solidFill>
                      <a:prstDash val="solid"/>
                    </a:lnL>
                    <a:lnR w="6350" cap="flat" cmpd="sng" algn="ctr">
                      <a:solidFill>
                        <a:srgbClr val="981B22"/>
                      </a:solidFill>
                      <a:prstDash val="solid"/>
                      <a:round/>
                      <a:headEnd type="none" w="med" len="med"/>
                      <a:tailEnd type="none" w="med" len="me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31.10.2025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8"/>
                  </a:ext>
                </a:extLst>
              </a:tr>
              <a:tr h="391115">
                <a:tc>
                  <a:txBody>
                    <a:bodyPr/>
                    <a:lstStyle/>
                    <a:p>
                      <a:pPr marR="41275" algn="ctr">
                        <a:lnSpc>
                          <a:spcPct val="100000"/>
                        </a:lnSpc>
                        <a:spcBef>
                          <a:spcPts val="819"/>
                        </a:spcBef>
                      </a:pPr>
                      <a:r>
                        <a:rPr sz="1100" b="1" dirty="0">
                          <a:solidFill>
                            <a:srgbClr val="231F20"/>
                          </a:solidFill>
                          <a:latin typeface="Times New Roman"/>
                          <a:cs typeface="Times New Roman"/>
                        </a:rPr>
                        <a:t>7</a:t>
                      </a:r>
                      <a:endParaRPr sz="1100">
                        <a:latin typeface="Times New Roman"/>
                        <a:cs typeface="Times New Roman"/>
                      </a:endParaRPr>
                    </a:p>
                  </a:txBody>
                  <a:tcPr marL="0" marR="0" marT="104139"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İşyeri Sağlık ve Güvenlik Birimi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Okul kurumlara «Okulum Temiz» Belgelendirme Denetimlerinin Yapılması</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1.10.2025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31.10.2025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09"/>
                  </a:ext>
                </a:extLst>
              </a:tr>
              <a:tr h="543515">
                <a:tc>
                  <a:txBody>
                    <a:bodyPr/>
                    <a:lstStyle/>
                    <a:p>
                      <a:pPr>
                        <a:lnSpc>
                          <a:spcPct val="100000"/>
                        </a:lnSpc>
                        <a:spcBef>
                          <a:spcPts val="40"/>
                        </a:spcBef>
                      </a:pPr>
                      <a:endParaRPr sz="1200">
                        <a:latin typeface="Times New Roman"/>
                        <a:cs typeface="Times New Roman"/>
                      </a:endParaRPr>
                    </a:p>
                    <a:p>
                      <a:pPr marR="41275" algn="ctr">
                        <a:lnSpc>
                          <a:spcPct val="100000"/>
                        </a:lnSpc>
                      </a:pPr>
                      <a:r>
                        <a:rPr sz="1100" b="1" dirty="0">
                          <a:solidFill>
                            <a:srgbClr val="231F20"/>
                          </a:solidFill>
                          <a:latin typeface="Times New Roman"/>
                          <a:cs typeface="Times New Roman"/>
                        </a:rPr>
                        <a:t>8</a:t>
                      </a:r>
                      <a:endParaRPr sz="1100">
                        <a:latin typeface="Times New Roman"/>
                        <a:cs typeface="Times New Roman"/>
                      </a:endParaRPr>
                    </a:p>
                  </a:txBody>
                  <a:tcPr marL="0" marR="0" marT="508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Öğretmen Yetiştirme Ve Geliştirme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Talep Doğrultusunda Hizmetiçi Eğitim Faaliyetlerinin Açılması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1.10.2025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31.10.2025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10"/>
                  </a:ext>
                </a:extLst>
              </a:tr>
              <a:tr h="695915">
                <a:tc>
                  <a:txBody>
                    <a:bodyPr/>
                    <a:lstStyle/>
                    <a:p>
                      <a:pPr>
                        <a:lnSpc>
                          <a:spcPct val="100000"/>
                        </a:lnSpc>
                        <a:spcBef>
                          <a:spcPts val="10"/>
                        </a:spcBef>
                      </a:pPr>
                      <a:endParaRPr sz="1750">
                        <a:latin typeface="Times New Roman"/>
                        <a:cs typeface="Times New Roman"/>
                      </a:endParaRPr>
                    </a:p>
                    <a:p>
                      <a:pPr marR="41275" algn="ctr">
                        <a:lnSpc>
                          <a:spcPct val="100000"/>
                        </a:lnSpc>
                      </a:pPr>
                      <a:r>
                        <a:rPr sz="1100" b="1" dirty="0">
                          <a:solidFill>
                            <a:srgbClr val="231F20"/>
                          </a:solidFill>
                          <a:latin typeface="Times New Roman"/>
                          <a:cs typeface="Times New Roman"/>
                        </a:rPr>
                        <a:t>9</a:t>
                      </a:r>
                      <a:endParaRPr sz="1100">
                        <a:latin typeface="Times New Roman"/>
                        <a:cs typeface="Times New Roman"/>
                      </a:endParaRPr>
                    </a:p>
                  </a:txBody>
                  <a:tcPr marL="0" marR="0" marT="127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Öğretmen Yetiştirme Ve Geliştirme Şubesi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İlk Yardım Kurslarının Açılması</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1.10.2025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31.10.2025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11"/>
                  </a:ext>
                </a:extLst>
              </a:tr>
              <a:tr h="543516">
                <a:tc>
                  <a:txBody>
                    <a:bodyPr/>
                    <a:lstStyle/>
                    <a:p>
                      <a:pPr>
                        <a:lnSpc>
                          <a:spcPct val="100000"/>
                        </a:lnSpc>
                        <a:spcBef>
                          <a:spcPts val="40"/>
                        </a:spcBef>
                      </a:pPr>
                      <a:endParaRPr sz="1200">
                        <a:latin typeface="Times New Roman"/>
                        <a:cs typeface="Times New Roman"/>
                      </a:endParaRPr>
                    </a:p>
                    <a:p>
                      <a:pPr marR="41275" algn="ctr">
                        <a:lnSpc>
                          <a:spcPct val="100000"/>
                        </a:lnSpc>
                        <a:spcBef>
                          <a:spcPts val="5"/>
                        </a:spcBef>
                      </a:pPr>
                      <a:r>
                        <a:rPr sz="1100" b="1" spc="5" dirty="0">
                          <a:solidFill>
                            <a:srgbClr val="231F20"/>
                          </a:solidFill>
                          <a:latin typeface="Times New Roman"/>
                          <a:cs typeface="Times New Roman"/>
                        </a:rPr>
                        <a:t>10</a:t>
                      </a:r>
                      <a:endParaRPr sz="1100">
                        <a:latin typeface="Times New Roman"/>
                        <a:cs typeface="Times New Roman"/>
                      </a:endParaRPr>
                    </a:p>
                  </a:txBody>
                  <a:tcPr marL="0" marR="0" marT="508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Öğretmen Yetiştirme Ve Geliştirme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Adaylık Kaldırma İşlemlerinin Yapılması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1.10.2025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31.10.2025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2"/>
                  </a:ext>
                </a:extLst>
              </a:tr>
              <a:tr h="543515">
                <a:tc>
                  <a:txBody>
                    <a:bodyPr/>
                    <a:lstStyle/>
                    <a:p>
                      <a:pPr>
                        <a:lnSpc>
                          <a:spcPct val="100000"/>
                        </a:lnSpc>
                        <a:spcBef>
                          <a:spcPts val="45"/>
                        </a:spcBef>
                      </a:pPr>
                      <a:endParaRPr sz="1200">
                        <a:latin typeface="Times New Roman"/>
                        <a:cs typeface="Times New Roman"/>
                      </a:endParaRPr>
                    </a:p>
                    <a:p>
                      <a:pPr marR="41275" algn="ctr">
                        <a:lnSpc>
                          <a:spcPct val="100000"/>
                        </a:lnSpc>
                      </a:pPr>
                      <a:r>
                        <a:rPr sz="1100" b="1" spc="5" dirty="0">
                          <a:solidFill>
                            <a:srgbClr val="231F20"/>
                          </a:solidFill>
                          <a:latin typeface="Times New Roman"/>
                          <a:cs typeface="Times New Roman"/>
                        </a:rPr>
                        <a:t>11</a:t>
                      </a:r>
                      <a:endParaRPr sz="1100">
                        <a:latin typeface="Times New Roman"/>
                        <a:cs typeface="Times New Roman"/>
                      </a:endParaRPr>
                    </a:p>
                  </a:txBody>
                  <a:tcPr marL="0" marR="0" marT="571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Öğretim Kurumları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Motorlu Taşıt Sürücüleri  Kursları  Teorik ve  Direksiyon Uygulama Dersleri  İnceleme  ve Kontrolleri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1.10.2025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dirty="0">
                          <a:solidFill>
                            <a:srgbClr val="000000"/>
                          </a:solidFill>
                          <a:effectLst/>
                          <a:latin typeface="Times New Roman" panose="02020603050405020304" pitchFamily="18" charset="0"/>
                        </a:rPr>
                        <a:t>31.10.2025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3"/>
                  </a:ext>
                </a:extLst>
              </a:tr>
            </a:tbl>
          </a:graphicData>
        </a:graphic>
      </p:graphicFrame>
      <p:sp>
        <p:nvSpPr>
          <p:cNvPr id="3" name="object 3"/>
          <p:cNvSpPr txBox="1">
            <a:spLocks noGrp="1"/>
          </p:cNvSpPr>
          <p:nvPr>
            <p:ph type="sldNum" sz="quarter" idx="7"/>
          </p:nvPr>
        </p:nvSpPr>
        <p:spPr>
          <a:xfrm>
            <a:off x="3372154" y="9390716"/>
            <a:ext cx="276225" cy="166712"/>
          </a:xfrm>
          <a:prstGeom prst="rect">
            <a:avLst/>
          </a:prstGeom>
        </p:spPr>
        <p:txBody>
          <a:bodyPr vert="horz" wrap="square" lIns="0" tIns="0" rIns="0" bIns="0" rtlCol="0">
            <a:spAutoFit/>
          </a:bodyPr>
          <a:lstStyle/>
          <a:p>
            <a:pPr marL="38100">
              <a:lnSpc>
                <a:spcPts val="1290"/>
              </a:lnSpc>
            </a:pPr>
            <a:r>
              <a:rPr lang="tr-TR" spc="-30" dirty="0"/>
              <a:t>….</a:t>
            </a:r>
            <a:endParaRPr spc="-30" dirty="0"/>
          </a:p>
        </p:txBody>
      </p:sp>
      <p:sp>
        <p:nvSpPr>
          <p:cNvPr id="4" name="Dikdörtgen 3"/>
          <p:cNvSpPr/>
          <p:nvPr/>
        </p:nvSpPr>
        <p:spPr>
          <a:xfrm>
            <a:off x="3206750" y="9372600"/>
            <a:ext cx="609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52</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2496645138"/>
              </p:ext>
            </p:extLst>
          </p:nvPr>
        </p:nvGraphicFramePr>
        <p:xfrm>
          <a:off x="719999" y="720005"/>
          <a:ext cx="5580378" cy="7967721"/>
        </p:xfrm>
        <a:graphic>
          <a:graphicData uri="http://schemas.openxmlformats.org/drawingml/2006/table">
            <a:tbl>
              <a:tblPr firstRow="1" bandRow="1">
                <a:tableStyleId>{2D5ABB26-0587-4C30-8999-92F81FD0307C}</a:tableStyleId>
              </a:tblPr>
              <a:tblGrid>
                <a:gridCol w="505551">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2491649">
                  <a:extLst>
                    <a:ext uri="{9D8B030D-6E8A-4147-A177-3AD203B41FA5}">
                      <a16:colId xmlns:a16="http://schemas.microsoft.com/office/drawing/2014/main" val="20002"/>
                    </a:ext>
                  </a:extLst>
                </a:gridCol>
                <a:gridCol w="720089">
                  <a:extLst>
                    <a:ext uri="{9D8B030D-6E8A-4147-A177-3AD203B41FA5}">
                      <a16:colId xmlns:a16="http://schemas.microsoft.com/office/drawing/2014/main" val="20003"/>
                    </a:ext>
                  </a:extLst>
                </a:gridCol>
                <a:gridCol w="720089">
                  <a:extLst>
                    <a:ext uri="{9D8B030D-6E8A-4147-A177-3AD203B41FA5}">
                      <a16:colId xmlns:a16="http://schemas.microsoft.com/office/drawing/2014/main" val="20004"/>
                    </a:ext>
                  </a:extLst>
                </a:gridCol>
              </a:tblGrid>
              <a:tr h="288000">
                <a:tc gridSpan="5">
                  <a:txBody>
                    <a:bodyPr/>
                    <a:lstStyle/>
                    <a:p>
                      <a:pPr algn="ctr">
                        <a:lnSpc>
                          <a:spcPct val="100000"/>
                        </a:lnSpc>
                        <a:spcBef>
                          <a:spcPts val="340"/>
                        </a:spcBef>
                      </a:pPr>
                      <a:r>
                        <a:rPr sz="1200" b="1" spc="-85" dirty="0">
                          <a:solidFill>
                            <a:srgbClr val="FFFFFF"/>
                          </a:solidFill>
                          <a:latin typeface="Times New Roman"/>
                          <a:cs typeface="Times New Roman"/>
                        </a:rPr>
                        <a:t>EKİM</a:t>
                      </a:r>
                      <a:endParaRPr sz="1200" dirty="0">
                        <a:latin typeface="Times New Roman"/>
                        <a:cs typeface="Times New Roman"/>
                      </a:endParaRPr>
                    </a:p>
                  </a:txBody>
                  <a:tcPr marL="0" marR="0" marT="4318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solidFill>
                      <a:srgbClr val="8F232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5270">
                <a:tc rowSpan="2">
                  <a:txBody>
                    <a:bodyPr/>
                    <a:lstStyle/>
                    <a:p>
                      <a:pPr marL="76835" marR="24765" indent="-44450">
                        <a:lnSpc>
                          <a:spcPts val="1200"/>
                        </a:lnSpc>
                        <a:spcBef>
                          <a:spcPts val="700"/>
                        </a:spcBef>
                      </a:pPr>
                      <a:r>
                        <a:rPr sz="1100" b="1" dirty="0">
                          <a:solidFill>
                            <a:srgbClr val="231F20"/>
                          </a:solidFill>
                          <a:latin typeface="Times New Roman"/>
                          <a:cs typeface="Times New Roman"/>
                        </a:rPr>
                        <a:t>SIRA  </a:t>
                      </a:r>
                      <a:r>
                        <a:rPr sz="1100" b="1" spc="-20" dirty="0">
                          <a:solidFill>
                            <a:srgbClr val="231F20"/>
                          </a:solidFill>
                          <a:latin typeface="Times New Roman"/>
                          <a:cs typeface="Times New Roman"/>
                        </a:rPr>
                        <a:t>NO</a:t>
                      </a:r>
                      <a:endParaRPr sz="1100">
                        <a:latin typeface="Times New Roman"/>
                        <a:cs typeface="Times New Roman"/>
                      </a:endParaRPr>
                    </a:p>
                  </a:txBody>
                  <a:tcPr marL="0" marR="0" marT="8890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rowSpan="2">
                  <a:txBody>
                    <a:bodyPr/>
                    <a:lstStyle/>
                    <a:p>
                      <a:pPr marL="35560" marR="378460">
                        <a:lnSpc>
                          <a:spcPts val="1200"/>
                        </a:lnSpc>
                        <a:spcBef>
                          <a:spcPts val="700"/>
                        </a:spcBef>
                      </a:pPr>
                      <a:r>
                        <a:rPr sz="1100" b="1" dirty="0">
                          <a:solidFill>
                            <a:srgbClr val="231F20"/>
                          </a:solidFill>
                          <a:latin typeface="Times New Roman"/>
                          <a:cs typeface="Times New Roman"/>
                        </a:rPr>
                        <a:t>SO</a:t>
                      </a:r>
                      <a:r>
                        <a:rPr sz="1100" b="1" spc="-10" dirty="0">
                          <a:solidFill>
                            <a:srgbClr val="231F20"/>
                          </a:solidFill>
                          <a:latin typeface="Times New Roman"/>
                          <a:cs typeface="Times New Roman"/>
                        </a:rPr>
                        <a:t>R</a:t>
                      </a:r>
                      <a:r>
                        <a:rPr sz="1100" b="1" spc="15" dirty="0">
                          <a:solidFill>
                            <a:srgbClr val="231F20"/>
                          </a:solidFill>
                          <a:latin typeface="Times New Roman"/>
                          <a:cs typeface="Times New Roman"/>
                        </a:rPr>
                        <a:t>U</a:t>
                      </a:r>
                      <a:r>
                        <a:rPr sz="1100" b="1" spc="5" dirty="0">
                          <a:solidFill>
                            <a:srgbClr val="231F20"/>
                          </a:solidFill>
                          <a:latin typeface="Times New Roman"/>
                          <a:cs typeface="Times New Roman"/>
                        </a:rPr>
                        <a:t>M</a:t>
                      </a:r>
                      <a:r>
                        <a:rPr sz="1100" b="1" spc="-35" dirty="0">
                          <a:solidFill>
                            <a:srgbClr val="231F20"/>
                          </a:solidFill>
                          <a:latin typeface="Times New Roman"/>
                          <a:cs typeface="Times New Roman"/>
                        </a:rPr>
                        <a:t>L</a:t>
                      </a:r>
                      <a:r>
                        <a:rPr sz="1100" b="1" dirty="0">
                          <a:solidFill>
                            <a:srgbClr val="231F20"/>
                          </a:solidFill>
                          <a:latin typeface="Times New Roman"/>
                          <a:cs typeface="Times New Roman"/>
                        </a:rPr>
                        <a:t>U  </a:t>
                      </a:r>
                      <a:r>
                        <a:rPr sz="1100" b="1" spc="-60" dirty="0">
                          <a:solidFill>
                            <a:srgbClr val="231F20"/>
                          </a:solidFill>
                          <a:latin typeface="Times New Roman"/>
                          <a:cs typeface="Times New Roman"/>
                        </a:rPr>
                        <a:t>BİRİM</a:t>
                      </a:r>
                      <a:endParaRPr sz="1100">
                        <a:latin typeface="Times New Roman"/>
                        <a:cs typeface="Times New Roman"/>
                      </a:endParaRPr>
                    </a:p>
                  </a:txBody>
                  <a:tcPr marL="0" marR="0" marT="88900"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rowSpan="2">
                  <a:txBody>
                    <a:bodyPr/>
                    <a:lstStyle/>
                    <a:p>
                      <a:pPr algn="ctr">
                        <a:lnSpc>
                          <a:spcPct val="100000"/>
                        </a:lnSpc>
                        <a:spcBef>
                          <a:spcPts val="1160"/>
                        </a:spcBef>
                      </a:pPr>
                      <a:r>
                        <a:rPr sz="1100" b="1" spc="-65" dirty="0">
                          <a:solidFill>
                            <a:srgbClr val="231F20"/>
                          </a:solidFill>
                          <a:latin typeface="Times New Roman"/>
                          <a:cs typeface="Times New Roman"/>
                        </a:rPr>
                        <a:t>F</a:t>
                      </a:r>
                      <a:r>
                        <a:rPr sz="1100" b="1" spc="30" dirty="0">
                          <a:solidFill>
                            <a:srgbClr val="231F20"/>
                          </a:solidFill>
                          <a:latin typeface="Times New Roman"/>
                          <a:cs typeface="Times New Roman"/>
                        </a:rPr>
                        <a:t>A</a:t>
                      </a:r>
                      <a:r>
                        <a:rPr sz="1100" b="1" spc="5" dirty="0">
                          <a:solidFill>
                            <a:srgbClr val="231F20"/>
                          </a:solidFill>
                          <a:latin typeface="Times New Roman"/>
                          <a:cs typeface="Times New Roman"/>
                        </a:rPr>
                        <a:t>A</a:t>
                      </a:r>
                      <a:r>
                        <a:rPr sz="1100" b="1" dirty="0">
                          <a:solidFill>
                            <a:srgbClr val="231F20"/>
                          </a:solidFill>
                          <a:latin typeface="Times New Roman"/>
                          <a:cs typeface="Times New Roman"/>
                        </a:rPr>
                        <a:t>LİY</a:t>
                      </a:r>
                      <a:r>
                        <a:rPr sz="1100" b="1" spc="-30" dirty="0">
                          <a:solidFill>
                            <a:srgbClr val="231F20"/>
                          </a:solidFill>
                          <a:latin typeface="Times New Roman"/>
                          <a:cs typeface="Times New Roman"/>
                        </a:rPr>
                        <a:t>E</a:t>
                      </a:r>
                      <a:r>
                        <a:rPr sz="1100" b="1" dirty="0">
                          <a:solidFill>
                            <a:srgbClr val="231F20"/>
                          </a:solidFill>
                          <a:latin typeface="Times New Roman"/>
                          <a:cs typeface="Times New Roman"/>
                        </a:rPr>
                        <a:t>T</a:t>
                      </a:r>
                      <a:r>
                        <a:rPr sz="1100" b="1" spc="-85" dirty="0">
                          <a:solidFill>
                            <a:srgbClr val="231F20"/>
                          </a:solidFill>
                          <a:latin typeface="Times New Roman"/>
                          <a:cs typeface="Times New Roman"/>
                        </a:rPr>
                        <a:t> </a:t>
                      </a:r>
                      <a:r>
                        <a:rPr sz="1100" b="1" spc="5" dirty="0">
                          <a:solidFill>
                            <a:srgbClr val="231F20"/>
                          </a:solidFill>
                          <a:latin typeface="Times New Roman"/>
                          <a:cs typeface="Times New Roman"/>
                        </a:rPr>
                        <a:t>A</a:t>
                      </a:r>
                      <a:r>
                        <a:rPr sz="1100" b="1" dirty="0">
                          <a:solidFill>
                            <a:srgbClr val="231F20"/>
                          </a:solidFill>
                          <a:latin typeface="Times New Roman"/>
                          <a:cs typeface="Times New Roman"/>
                        </a:rPr>
                        <a:t>DI</a:t>
                      </a:r>
                      <a:endParaRPr sz="1100" dirty="0">
                        <a:latin typeface="Times New Roman"/>
                        <a:cs typeface="Times New Roman"/>
                      </a:endParaRPr>
                    </a:p>
                  </a:txBody>
                  <a:tcPr marL="0" marR="0" marT="147320"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gridSpan="2">
                  <a:txBody>
                    <a:bodyPr/>
                    <a:lstStyle/>
                    <a:p>
                      <a:pPr algn="ctr">
                        <a:lnSpc>
                          <a:spcPct val="100000"/>
                        </a:lnSpc>
                        <a:spcBef>
                          <a:spcPts val="275"/>
                        </a:spcBef>
                      </a:pPr>
                      <a:r>
                        <a:rPr sz="1100" b="1" spc="-65" dirty="0">
                          <a:solidFill>
                            <a:srgbClr val="231F20"/>
                          </a:solidFill>
                          <a:latin typeface="Times New Roman"/>
                          <a:cs typeface="Times New Roman"/>
                        </a:rPr>
                        <a:t>TARİHİ</a:t>
                      </a:r>
                      <a:endParaRPr sz="1100">
                        <a:latin typeface="Times New Roman"/>
                        <a:cs typeface="Times New Roman"/>
                      </a:endParaRPr>
                    </a:p>
                  </a:txBody>
                  <a:tcPr marL="0" marR="0" marT="3492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224154">
                <a:tc vMerge="1">
                  <a:txBody>
                    <a:bodyPr/>
                    <a:lstStyle/>
                    <a:p>
                      <a:endParaRPr/>
                    </a:p>
                  </a:txBody>
                  <a:tcPr marL="0" marR="0" marT="8890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vMerge="1">
                  <a:txBody>
                    <a:bodyPr/>
                    <a:lstStyle/>
                    <a:p>
                      <a:endParaRPr/>
                    </a:p>
                  </a:txBody>
                  <a:tcPr marL="0" marR="0" marT="8890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vMerge="1">
                  <a:txBody>
                    <a:bodyPr/>
                    <a:lstStyle/>
                    <a:p>
                      <a:endParaRPr/>
                    </a:p>
                  </a:txBody>
                  <a:tcPr marL="0" marR="0" marT="14732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marL="91440">
                        <a:lnSpc>
                          <a:spcPct val="100000"/>
                        </a:lnSpc>
                        <a:spcBef>
                          <a:spcPts val="155"/>
                        </a:spcBef>
                      </a:pPr>
                      <a:r>
                        <a:rPr sz="1100" b="1" spc="-35" dirty="0">
                          <a:solidFill>
                            <a:srgbClr val="231F20"/>
                          </a:solidFill>
                          <a:latin typeface="Times New Roman"/>
                          <a:cs typeface="Times New Roman"/>
                        </a:rPr>
                        <a:t>Başlangıç</a:t>
                      </a:r>
                      <a:endParaRPr sz="1100">
                        <a:latin typeface="Times New Roman"/>
                        <a:cs typeface="Times New Roman"/>
                      </a:endParaRPr>
                    </a:p>
                  </a:txBody>
                  <a:tcPr marL="0" marR="0" marT="19685"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ctr">
                        <a:lnSpc>
                          <a:spcPct val="100000"/>
                        </a:lnSpc>
                        <a:spcBef>
                          <a:spcPts val="155"/>
                        </a:spcBef>
                      </a:pPr>
                      <a:r>
                        <a:rPr sz="1100" b="1" spc="-20" dirty="0">
                          <a:solidFill>
                            <a:srgbClr val="231F20"/>
                          </a:solidFill>
                          <a:latin typeface="Times New Roman"/>
                          <a:cs typeface="Times New Roman"/>
                        </a:rPr>
                        <a:t>Bitiş</a:t>
                      </a:r>
                      <a:endParaRPr sz="1100">
                        <a:latin typeface="Times New Roman"/>
                        <a:cs typeface="Times New Roman"/>
                      </a:endParaRPr>
                    </a:p>
                  </a:txBody>
                  <a:tcPr marL="0" marR="0" marT="19685"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2"/>
                  </a:ext>
                </a:extLst>
              </a:tr>
              <a:tr h="928715">
                <a:tc>
                  <a:txBody>
                    <a:bodyPr/>
                    <a:lstStyle/>
                    <a:p>
                      <a:pPr>
                        <a:lnSpc>
                          <a:spcPct val="100000"/>
                        </a:lnSpc>
                      </a:pPr>
                      <a:endParaRPr sz="1400">
                        <a:latin typeface="Times New Roman"/>
                        <a:cs typeface="Times New Roman"/>
                      </a:endParaRPr>
                    </a:p>
                    <a:p>
                      <a:pPr>
                        <a:lnSpc>
                          <a:spcPct val="100000"/>
                        </a:lnSpc>
                        <a:spcBef>
                          <a:spcPts val="55"/>
                        </a:spcBef>
                      </a:pPr>
                      <a:endParaRPr sz="1100">
                        <a:latin typeface="Times New Roman"/>
                        <a:cs typeface="Times New Roman"/>
                      </a:endParaRPr>
                    </a:p>
                    <a:p>
                      <a:pPr marR="41275" algn="ctr">
                        <a:lnSpc>
                          <a:spcPct val="100000"/>
                        </a:lnSpc>
                      </a:pPr>
                      <a:r>
                        <a:rPr sz="1100" b="1" dirty="0">
                          <a:solidFill>
                            <a:srgbClr val="231F20"/>
                          </a:solidFill>
                          <a:latin typeface="Times New Roman"/>
                          <a:cs typeface="Times New Roman"/>
                        </a:rPr>
                        <a:t>1</a:t>
                      </a:r>
                      <a:endParaRPr sz="1100">
                        <a:latin typeface="Times New Roman"/>
                        <a:cs typeface="Times New Roman"/>
                      </a:endParaRPr>
                    </a:p>
                  </a:txBody>
                  <a:tcPr marL="0" marR="0" marT="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Öğretim Kurumları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Ulaştırma Hizmetleri Mesleki Eğitim ve Geliştirme Kursları  Teorik  Dersleri  İnceleme  ve Kontrolleri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1.10.2025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31.10.2025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3"/>
                  </a:ext>
                </a:extLst>
              </a:tr>
              <a:tr h="471515">
                <a:tc>
                  <a:txBody>
                    <a:bodyPr/>
                    <a:lstStyle/>
                    <a:p>
                      <a:pPr marR="41275" algn="ctr">
                        <a:lnSpc>
                          <a:spcPct val="100000"/>
                        </a:lnSpc>
                        <a:spcBef>
                          <a:spcPts val="1130"/>
                        </a:spcBef>
                      </a:pPr>
                      <a:r>
                        <a:rPr sz="1100" b="1" dirty="0">
                          <a:solidFill>
                            <a:srgbClr val="231F20"/>
                          </a:solidFill>
                          <a:latin typeface="Times New Roman"/>
                          <a:cs typeface="Times New Roman"/>
                        </a:rPr>
                        <a:t>2</a:t>
                      </a:r>
                      <a:endParaRPr sz="1100">
                        <a:latin typeface="Times New Roman"/>
                        <a:cs typeface="Times New Roman"/>
                      </a:endParaRPr>
                    </a:p>
                  </a:txBody>
                  <a:tcPr marL="0" marR="0" marT="14351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Öğretim Kurumları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Motorlu Taşıt Sürücüleri  Kursları   Direksiyon Eğitimi Uygulama  Sınavlarının Yapılması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1.10.2025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31.10.2025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4"/>
                  </a:ext>
                </a:extLst>
              </a:tr>
              <a:tr h="1153116">
                <a:tc>
                  <a:txBody>
                    <a:bodyPr/>
                    <a:lstStyle/>
                    <a:p>
                      <a:pPr>
                        <a:lnSpc>
                          <a:spcPct val="100000"/>
                        </a:lnSpc>
                      </a:pPr>
                      <a:endParaRPr sz="1400">
                        <a:latin typeface="Times New Roman"/>
                        <a:cs typeface="Times New Roman"/>
                      </a:endParaRPr>
                    </a:p>
                    <a:p>
                      <a:pPr>
                        <a:lnSpc>
                          <a:spcPct val="100000"/>
                        </a:lnSpc>
                        <a:spcBef>
                          <a:spcPts val="20"/>
                        </a:spcBef>
                      </a:pPr>
                      <a:endParaRPr sz="1900">
                        <a:latin typeface="Times New Roman"/>
                        <a:cs typeface="Times New Roman"/>
                      </a:endParaRPr>
                    </a:p>
                    <a:p>
                      <a:pPr marR="41275" algn="ctr">
                        <a:lnSpc>
                          <a:spcPct val="100000"/>
                        </a:lnSpc>
                      </a:pPr>
                      <a:r>
                        <a:rPr sz="1100" b="1" dirty="0">
                          <a:solidFill>
                            <a:srgbClr val="231F20"/>
                          </a:solidFill>
                          <a:latin typeface="Times New Roman"/>
                          <a:cs typeface="Times New Roman"/>
                        </a:rPr>
                        <a:t>3</a:t>
                      </a:r>
                      <a:endParaRPr sz="1100">
                        <a:latin typeface="Times New Roman"/>
                        <a:cs typeface="Times New Roman"/>
                      </a:endParaRPr>
                    </a:p>
                  </a:txBody>
                  <a:tcPr marL="0" marR="0" marT="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Öğretim Kurumları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Ulaştırma Hizmetleri Mesleki Eğitim ve Geliştirme Kursları  Sınavının Yapılması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1.10.2025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31.10.2025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5"/>
                  </a:ext>
                </a:extLst>
              </a:tr>
              <a:tr h="543515">
                <a:tc>
                  <a:txBody>
                    <a:bodyPr/>
                    <a:lstStyle/>
                    <a:p>
                      <a:pPr>
                        <a:lnSpc>
                          <a:spcPct val="100000"/>
                        </a:lnSpc>
                        <a:spcBef>
                          <a:spcPts val="35"/>
                        </a:spcBef>
                      </a:pPr>
                      <a:endParaRPr sz="1200">
                        <a:latin typeface="Times New Roman"/>
                        <a:cs typeface="Times New Roman"/>
                      </a:endParaRPr>
                    </a:p>
                    <a:p>
                      <a:pPr marR="41275" algn="ctr">
                        <a:lnSpc>
                          <a:spcPct val="100000"/>
                        </a:lnSpc>
                      </a:pPr>
                      <a:r>
                        <a:rPr sz="1100" b="1" dirty="0">
                          <a:solidFill>
                            <a:srgbClr val="231F20"/>
                          </a:solidFill>
                          <a:latin typeface="Times New Roman"/>
                          <a:cs typeface="Times New Roman"/>
                        </a:rPr>
                        <a:t>4</a:t>
                      </a:r>
                      <a:endParaRPr sz="1100">
                        <a:latin typeface="Times New Roman"/>
                        <a:cs typeface="Times New Roman"/>
                      </a:endParaRPr>
                    </a:p>
                  </a:txBody>
                  <a:tcPr marL="0" marR="0" marT="444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Öğretim Kurumları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İş Makineleri Sınavının Yapılması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1.10.2025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31.10.2025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6"/>
                  </a:ext>
                </a:extLst>
              </a:tr>
              <a:tr h="391115">
                <a:tc>
                  <a:txBody>
                    <a:bodyPr/>
                    <a:lstStyle/>
                    <a:p>
                      <a:pPr marR="41275" algn="ctr">
                        <a:lnSpc>
                          <a:spcPct val="100000"/>
                        </a:lnSpc>
                        <a:spcBef>
                          <a:spcPts val="815"/>
                        </a:spcBef>
                      </a:pPr>
                      <a:r>
                        <a:rPr sz="1100" b="1" dirty="0">
                          <a:solidFill>
                            <a:srgbClr val="231F20"/>
                          </a:solidFill>
                          <a:latin typeface="Times New Roman"/>
                          <a:cs typeface="Times New Roman"/>
                        </a:rPr>
                        <a:t>5</a:t>
                      </a:r>
                      <a:endParaRPr sz="1100">
                        <a:latin typeface="Times New Roman"/>
                        <a:cs typeface="Times New Roman"/>
                      </a:endParaRPr>
                    </a:p>
                  </a:txBody>
                  <a:tcPr marL="0" marR="0" marT="10350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Öğretim Kurumları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2025-2026 Öğretim Yılı Özel Barınma Hizmetleri (Yurtlar) Kurumlarının                  I. denetiminin yapılması </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1.10.2025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31.10.2025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7"/>
                  </a:ext>
                </a:extLst>
              </a:tr>
              <a:tr h="695915">
                <a:tc>
                  <a:txBody>
                    <a:bodyPr/>
                    <a:lstStyle/>
                    <a:p>
                      <a:pPr>
                        <a:lnSpc>
                          <a:spcPct val="100000"/>
                        </a:lnSpc>
                        <a:spcBef>
                          <a:spcPts val="5"/>
                        </a:spcBef>
                      </a:pPr>
                      <a:endParaRPr sz="1750">
                        <a:latin typeface="Times New Roman"/>
                        <a:cs typeface="Times New Roman"/>
                      </a:endParaRPr>
                    </a:p>
                    <a:p>
                      <a:pPr marR="41275" algn="ctr">
                        <a:lnSpc>
                          <a:spcPct val="100000"/>
                        </a:lnSpc>
                      </a:pPr>
                      <a:r>
                        <a:rPr sz="1100" b="1" dirty="0">
                          <a:solidFill>
                            <a:srgbClr val="231F20"/>
                          </a:solidFill>
                          <a:latin typeface="Times New Roman"/>
                          <a:cs typeface="Times New Roman"/>
                        </a:rPr>
                        <a:t>6</a:t>
                      </a:r>
                      <a:endParaRPr sz="1100">
                        <a:latin typeface="Times New Roman"/>
                        <a:cs typeface="Times New Roman"/>
                      </a:endParaRPr>
                    </a:p>
                  </a:txBody>
                  <a:tcPr marL="0" marR="0" marT="63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Öğretim Kurumları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Öğretim Kurumlarında ücretsiz öğrenim gören  kursiyer  /öğrenci bilgilerinin  ilgili kurumlardan istenmesi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1.10.2025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31.10.2025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8"/>
                  </a:ext>
                </a:extLst>
              </a:tr>
              <a:tr h="391115">
                <a:tc>
                  <a:txBody>
                    <a:bodyPr/>
                    <a:lstStyle/>
                    <a:p>
                      <a:pPr marR="41275" algn="ctr">
                        <a:lnSpc>
                          <a:spcPct val="100000"/>
                        </a:lnSpc>
                        <a:spcBef>
                          <a:spcPts val="819"/>
                        </a:spcBef>
                      </a:pPr>
                      <a:r>
                        <a:rPr sz="1100" b="1" dirty="0">
                          <a:solidFill>
                            <a:srgbClr val="231F20"/>
                          </a:solidFill>
                          <a:latin typeface="Times New Roman"/>
                          <a:cs typeface="Times New Roman"/>
                        </a:rPr>
                        <a:t>7</a:t>
                      </a:r>
                      <a:endParaRPr sz="1100">
                        <a:latin typeface="Times New Roman"/>
                        <a:cs typeface="Times New Roman"/>
                      </a:endParaRPr>
                    </a:p>
                  </a:txBody>
                  <a:tcPr marL="0" marR="0" marT="104139"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Personel Şubesi (Özlük)</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Ödül Ve Ceza Yazışmaları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1.10.2025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31.10.2025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9"/>
                  </a:ext>
                </a:extLst>
              </a:tr>
              <a:tr h="543515">
                <a:tc>
                  <a:txBody>
                    <a:bodyPr/>
                    <a:lstStyle/>
                    <a:p>
                      <a:pPr>
                        <a:lnSpc>
                          <a:spcPct val="100000"/>
                        </a:lnSpc>
                        <a:spcBef>
                          <a:spcPts val="40"/>
                        </a:spcBef>
                      </a:pPr>
                      <a:endParaRPr sz="1200">
                        <a:latin typeface="Times New Roman"/>
                        <a:cs typeface="Times New Roman"/>
                      </a:endParaRPr>
                    </a:p>
                    <a:p>
                      <a:pPr marR="41275" algn="ctr">
                        <a:lnSpc>
                          <a:spcPct val="100000"/>
                        </a:lnSpc>
                      </a:pPr>
                      <a:r>
                        <a:rPr sz="1100" b="1" dirty="0">
                          <a:solidFill>
                            <a:srgbClr val="231F20"/>
                          </a:solidFill>
                          <a:latin typeface="Times New Roman"/>
                          <a:cs typeface="Times New Roman"/>
                        </a:rPr>
                        <a:t>8</a:t>
                      </a:r>
                      <a:endParaRPr sz="1100">
                        <a:latin typeface="Times New Roman"/>
                        <a:cs typeface="Times New Roman"/>
                      </a:endParaRPr>
                    </a:p>
                  </a:txBody>
                  <a:tcPr marL="0" marR="0" marT="508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Personel Şubesi (Özlük)</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Terfi Derece İş Ve İşlemlerinin Yapılması</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1.10.2025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31.10.2025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10"/>
                  </a:ext>
                </a:extLst>
              </a:tr>
              <a:tr h="695915">
                <a:tc>
                  <a:txBody>
                    <a:bodyPr/>
                    <a:lstStyle/>
                    <a:p>
                      <a:pPr>
                        <a:lnSpc>
                          <a:spcPct val="100000"/>
                        </a:lnSpc>
                        <a:spcBef>
                          <a:spcPts val="10"/>
                        </a:spcBef>
                      </a:pPr>
                      <a:endParaRPr sz="1750">
                        <a:latin typeface="Times New Roman"/>
                        <a:cs typeface="Times New Roman"/>
                      </a:endParaRPr>
                    </a:p>
                    <a:p>
                      <a:pPr marR="41275" algn="ctr">
                        <a:lnSpc>
                          <a:spcPct val="100000"/>
                        </a:lnSpc>
                      </a:pPr>
                      <a:r>
                        <a:rPr sz="1100" b="1" dirty="0">
                          <a:solidFill>
                            <a:srgbClr val="231F20"/>
                          </a:solidFill>
                          <a:latin typeface="Times New Roman"/>
                          <a:cs typeface="Times New Roman"/>
                        </a:rPr>
                        <a:t>9</a:t>
                      </a:r>
                      <a:endParaRPr sz="1100">
                        <a:latin typeface="Times New Roman"/>
                        <a:cs typeface="Times New Roman"/>
                      </a:endParaRPr>
                    </a:p>
                  </a:txBody>
                  <a:tcPr marL="0" marR="0" marT="127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Strateji Geliştirme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3 ayda bir İl Mülki amir tarafından verilen cezanın olup olmadığını valiliğe bildirmek</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1.10.2025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31.10.2025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1"/>
                  </a:ext>
                </a:extLst>
              </a:tr>
              <a:tr h="543516">
                <a:tc>
                  <a:txBody>
                    <a:bodyPr/>
                    <a:lstStyle/>
                    <a:p>
                      <a:pPr>
                        <a:lnSpc>
                          <a:spcPct val="100000"/>
                        </a:lnSpc>
                        <a:spcBef>
                          <a:spcPts val="40"/>
                        </a:spcBef>
                      </a:pPr>
                      <a:endParaRPr sz="1200">
                        <a:latin typeface="Times New Roman"/>
                        <a:cs typeface="Times New Roman"/>
                      </a:endParaRPr>
                    </a:p>
                    <a:p>
                      <a:pPr marR="41275" algn="ctr">
                        <a:lnSpc>
                          <a:spcPct val="100000"/>
                        </a:lnSpc>
                        <a:spcBef>
                          <a:spcPts val="5"/>
                        </a:spcBef>
                      </a:pPr>
                      <a:r>
                        <a:rPr sz="1100" b="1" spc="5" dirty="0">
                          <a:solidFill>
                            <a:srgbClr val="231F20"/>
                          </a:solidFill>
                          <a:latin typeface="Times New Roman"/>
                          <a:cs typeface="Times New Roman"/>
                        </a:rPr>
                        <a:t>10</a:t>
                      </a:r>
                      <a:endParaRPr sz="1100">
                        <a:latin typeface="Times New Roman"/>
                        <a:cs typeface="Times New Roman"/>
                      </a:endParaRPr>
                    </a:p>
                  </a:txBody>
                  <a:tcPr marL="0" marR="0" marT="508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Personel Şubesi (Atama)</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İlçe Milli Eğitim Müdürlüklerinin  Norm Kontrol Ve Veri Giriş İşlemleri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5.10.2025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10.10.2025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2"/>
                  </a:ext>
                </a:extLst>
              </a:tr>
              <a:tr h="543515">
                <a:tc>
                  <a:txBody>
                    <a:bodyPr/>
                    <a:lstStyle/>
                    <a:p>
                      <a:pPr>
                        <a:lnSpc>
                          <a:spcPct val="100000"/>
                        </a:lnSpc>
                        <a:spcBef>
                          <a:spcPts val="45"/>
                        </a:spcBef>
                      </a:pPr>
                      <a:endParaRPr sz="1200">
                        <a:latin typeface="Times New Roman"/>
                        <a:cs typeface="Times New Roman"/>
                      </a:endParaRPr>
                    </a:p>
                    <a:p>
                      <a:pPr marR="41275" algn="ctr">
                        <a:lnSpc>
                          <a:spcPct val="100000"/>
                        </a:lnSpc>
                      </a:pPr>
                      <a:r>
                        <a:rPr sz="1100" b="1" spc="5" dirty="0">
                          <a:solidFill>
                            <a:srgbClr val="231F20"/>
                          </a:solidFill>
                          <a:latin typeface="Times New Roman"/>
                          <a:cs typeface="Times New Roman"/>
                        </a:rPr>
                        <a:t>11</a:t>
                      </a:r>
                      <a:endParaRPr sz="1100">
                        <a:latin typeface="Times New Roman"/>
                        <a:cs typeface="Times New Roman"/>
                      </a:endParaRPr>
                    </a:p>
                  </a:txBody>
                  <a:tcPr marL="0" marR="0" marT="571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Ölçme Değerlendirme Sınav Hizmetleri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Dört Beceride Türkçe Dil Sınavı Nihai Uygulaması </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6.10.2025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dirty="0">
                          <a:solidFill>
                            <a:srgbClr val="000000"/>
                          </a:solidFill>
                          <a:effectLst/>
                          <a:latin typeface="Times New Roman" panose="02020603050405020304" pitchFamily="18" charset="0"/>
                        </a:rPr>
                        <a:t>17.10.2025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3"/>
                  </a:ext>
                </a:extLst>
              </a:tr>
            </a:tbl>
          </a:graphicData>
        </a:graphic>
      </p:graphicFrame>
      <p:sp>
        <p:nvSpPr>
          <p:cNvPr id="3" name="object 3"/>
          <p:cNvSpPr txBox="1">
            <a:spLocks noGrp="1"/>
          </p:cNvSpPr>
          <p:nvPr>
            <p:ph type="sldNum" sz="quarter" idx="7"/>
          </p:nvPr>
        </p:nvSpPr>
        <p:spPr>
          <a:xfrm>
            <a:off x="3372154" y="9390716"/>
            <a:ext cx="276225" cy="166712"/>
          </a:xfrm>
          <a:prstGeom prst="rect">
            <a:avLst/>
          </a:prstGeom>
        </p:spPr>
        <p:txBody>
          <a:bodyPr vert="horz" wrap="square" lIns="0" tIns="0" rIns="0" bIns="0" rtlCol="0">
            <a:spAutoFit/>
          </a:bodyPr>
          <a:lstStyle/>
          <a:p>
            <a:pPr marL="38100">
              <a:lnSpc>
                <a:spcPts val="1290"/>
              </a:lnSpc>
            </a:pPr>
            <a:r>
              <a:rPr lang="tr-TR" spc="-30" dirty="0"/>
              <a:t>….</a:t>
            </a:r>
            <a:endParaRPr spc="-30" dirty="0"/>
          </a:p>
        </p:txBody>
      </p:sp>
      <p:sp>
        <p:nvSpPr>
          <p:cNvPr id="4" name="Dikdörtgen 3"/>
          <p:cNvSpPr/>
          <p:nvPr/>
        </p:nvSpPr>
        <p:spPr>
          <a:xfrm>
            <a:off x="3206750" y="9372600"/>
            <a:ext cx="609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53</a:t>
            </a:r>
          </a:p>
        </p:txBody>
      </p:sp>
    </p:spTree>
    <p:extLst>
      <p:ext uri="{BB962C8B-B14F-4D97-AF65-F5344CB8AC3E}">
        <p14:creationId xmlns:p14="http://schemas.microsoft.com/office/powerpoint/2010/main" val="3826080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3342370012"/>
              </p:ext>
            </p:extLst>
          </p:nvPr>
        </p:nvGraphicFramePr>
        <p:xfrm>
          <a:off x="234951" y="304801"/>
          <a:ext cx="6553198" cy="9067798"/>
        </p:xfrm>
        <a:graphic>
          <a:graphicData uri="http://schemas.openxmlformats.org/drawingml/2006/table">
            <a:tbl>
              <a:tblPr firstRow="1" bandRow="1">
                <a:tableStyleId>{2D5ABB26-0587-4C30-8999-92F81FD0307C}</a:tableStyleId>
              </a:tblPr>
              <a:tblGrid>
                <a:gridCol w="593684">
                  <a:extLst>
                    <a:ext uri="{9D8B030D-6E8A-4147-A177-3AD203B41FA5}">
                      <a16:colId xmlns:a16="http://schemas.microsoft.com/office/drawing/2014/main" val="20000"/>
                    </a:ext>
                  </a:extLst>
                </a:gridCol>
                <a:gridCol w="1342257">
                  <a:extLst>
                    <a:ext uri="{9D8B030D-6E8A-4147-A177-3AD203B41FA5}">
                      <a16:colId xmlns:a16="http://schemas.microsoft.com/office/drawing/2014/main" val="20001"/>
                    </a:ext>
                  </a:extLst>
                </a:gridCol>
                <a:gridCol w="2926015">
                  <a:extLst>
                    <a:ext uri="{9D8B030D-6E8A-4147-A177-3AD203B41FA5}">
                      <a16:colId xmlns:a16="http://schemas.microsoft.com/office/drawing/2014/main" val="20002"/>
                    </a:ext>
                  </a:extLst>
                </a:gridCol>
                <a:gridCol w="845621">
                  <a:extLst>
                    <a:ext uri="{9D8B030D-6E8A-4147-A177-3AD203B41FA5}">
                      <a16:colId xmlns:a16="http://schemas.microsoft.com/office/drawing/2014/main" val="20003"/>
                    </a:ext>
                  </a:extLst>
                </a:gridCol>
                <a:gridCol w="845621">
                  <a:extLst>
                    <a:ext uri="{9D8B030D-6E8A-4147-A177-3AD203B41FA5}">
                      <a16:colId xmlns:a16="http://schemas.microsoft.com/office/drawing/2014/main" val="20004"/>
                    </a:ext>
                  </a:extLst>
                </a:gridCol>
              </a:tblGrid>
              <a:tr h="297194">
                <a:tc gridSpan="5">
                  <a:txBody>
                    <a:bodyPr/>
                    <a:lstStyle/>
                    <a:p>
                      <a:pPr algn="ctr">
                        <a:lnSpc>
                          <a:spcPct val="100000"/>
                        </a:lnSpc>
                        <a:spcBef>
                          <a:spcPts val="340"/>
                        </a:spcBef>
                      </a:pPr>
                      <a:r>
                        <a:rPr sz="1200" b="1" spc="-85" dirty="0">
                          <a:solidFill>
                            <a:srgbClr val="FFFFFF"/>
                          </a:solidFill>
                          <a:latin typeface="Times New Roman"/>
                          <a:cs typeface="Times New Roman"/>
                        </a:rPr>
                        <a:t>EKİM</a:t>
                      </a:r>
                      <a:endParaRPr sz="1200" dirty="0">
                        <a:latin typeface="Times New Roman"/>
                        <a:cs typeface="Times New Roman"/>
                      </a:endParaRPr>
                    </a:p>
                  </a:txBody>
                  <a:tcPr marL="0" marR="0" marT="4318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solidFill>
                      <a:srgbClr val="8F232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63419">
                <a:tc rowSpan="2">
                  <a:txBody>
                    <a:bodyPr/>
                    <a:lstStyle/>
                    <a:p>
                      <a:pPr marL="76835" marR="24765" indent="-44450">
                        <a:lnSpc>
                          <a:spcPts val="1200"/>
                        </a:lnSpc>
                        <a:spcBef>
                          <a:spcPts val="700"/>
                        </a:spcBef>
                      </a:pPr>
                      <a:r>
                        <a:rPr sz="1100" b="1" dirty="0">
                          <a:solidFill>
                            <a:srgbClr val="231F20"/>
                          </a:solidFill>
                          <a:latin typeface="Times New Roman"/>
                          <a:cs typeface="Times New Roman"/>
                        </a:rPr>
                        <a:t>SIRA  </a:t>
                      </a:r>
                      <a:r>
                        <a:rPr sz="1100" b="1" spc="-20" dirty="0">
                          <a:solidFill>
                            <a:srgbClr val="231F20"/>
                          </a:solidFill>
                          <a:latin typeface="Times New Roman"/>
                          <a:cs typeface="Times New Roman"/>
                        </a:rPr>
                        <a:t>NO</a:t>
                      </a:r>
                      <a:endParaRPr sz="1100">
                        <a:latin typeface="Times New Roman"/>
                        <a:cs typeface="Times New Roman"/>
                      </a:endParaRPr>
                    </a:p>
                  </a:txBody>
                  <a:tcPr marL="0" marR="0" marT="88900"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rowSpan="2">
                  <a:txBody>
                    <a:bodyPr/>
                    <a:lstStyle/>
                    <a:p>
                      <a:pPr marL="35560" marR="378460">
                        <a:lnSpc>
                          <a:spcPts val="1200"/>
                        </a:lnSpc>
                        <a:spcBef>
                          <a:spcPts val="700"/>
                        </a:spcBef>
                      </a:pPr>
                      <a:r>
                        <a:rPr sz="1100" b="1" dirty="0">
                          <a:solidFill>
                            <a:srgbClr val="231F20"/>
                          </a:solidFill>
                          <a:latin typeface="Times New Roman"/>
                          <a:cs typeface="Times New Roman"/>
                        </a:rPr>
                        <a:t>SO</a:t>
                      </a:r>
                      <a:r>
                        <a:rPr sz="1100" b="1" spc="-10" dirty="0">
                          <a:solidFill>
                            <a:srgbClr val="231F20"/>
                          </a:solidFill>
                          <a:latin typeface="Times New Roman"/>
                          <a:cs typeface="Times New Roman"/>
                        </a:rPr>
                        <a:t>R</a:t>
                      </a:r>
                      <a:r>
                        <a:rPr sz="1100" b="1" spc="15" dirty="0">
                          <a:solidFill>
                            <a:srgbClr val="231F20"/>
                          </a:solidFill>
                          <a:latin typeface="Times New Roman"/>
                          <a:cs typeface="Times New Roman"/>
                        </a:rPr>
                        <a:t>U</a:t>
                      </a:r>
                      <a:r>
                        <a:rPr sz="1100" b="1" spc="5" dirty="0">
                          <a:solidFill>
                            <a:srgbClr val="231F20"/>
                          </a:solidFill>
                          <a:latin typeface="Times New Roman"/>
                          <a:cs typeface="Times New Roman"/>
                        </a:rPr>
                        <a:t>M</a:t>
                      </a:r>
                      <a:r>
                        <a:rPr sz="1100" b="1" spc="-35" dirty="0">
                          <a:solidFill>
                            <a:srgbClr val="231F20"/>
                          </a:solidFill>
                          <a:latin typeface="Times New Roman"/>
                          <a:cs typeface="Times New Roman"/>
                        </a:rPr>
                        <a:t>L</a:t>
                      </a:r>
                      <a:r>
                        <a:rPr sz="1100" b="1" dirty="0">
                          <a:solidFill>
                            <a:srgbClr val="231F20"/>
                          </a:solidFill>
                          <a:latin typeface="Times New Roman"/>
                          <a:cs typeface="Times New Roman"/>
                        </a:rPr>
                        <a:t>U  </a:t>
                      </a:r>
                      <a:r>
                        <a:rPr sz="1100" b="1" spc="-60" dirty="0">
                          <a:solidFill>
                            <a:srgbClr val="231F20"/>
                          </a:solidFill>
                          <a:latin typeface="Times New Roman"/>
                          <a:cs typeface="Times New Roman"/>
                        </a:rPr>
                        <a:t>BİRİM</a:t>
                      </a:r>
                      <a:endParaRPr sz="1100">
                        <a:latin typeface="Times New Roman"/>
                        <a:cs typeface="Times New Roman"/>
                      </a:endParaRPr>
                    </a:p>
                  </a:txBody>
                  <a:tcPr marL="0" marR="0" marT="88900"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rowSpan="2">
                  <a:txBody>
                    <a:bodyPr/>
                    <a:lstStyle/>
                    <a:p>
                      <a:pPr algn="ctr">
                        <a:lnSpc>
                          <a:spcPct val="100000"/>
                        </a:lnSpc>
                        <a:spcBef>
                          <a:spcPts val="1160"/>
                        </a:spcBef>
                      </a:pPr>
                      <a:r>
                        <a:rPr sz="1100" b="1" spc="-65" dirty="0">
                          <a:solidFill>
                            <a:srgbClr val="231F20"/>
                          </a:solidFill>
                          <a:latin typeface="Times New Roman"/>
                          <a:cs typeface="Times New Roman"/>
                        </a:rPr>
                        <a:t>F</a:t>
                      </a:r>
                      <a:r>
                        <a:rPr sz="1100" b="1" spc="30" dirty="0">
                          <a:solidFill>
                            <a:srgbClr val="231F20"/>
                          </a:solidFill>
                          <a:latin typeface="Times New Roman"/>
                          <a:cs typeface="Times New Roman"/>
                        </a:rPr>
                        <a:t>A</a:t>
                      </a:r>
                      <a:r>
                        <a:rPr sz="1100" b="1" spc="5" dirty="0">
                          <a:solidFill>
                            <a:srgbClr val="231F20"/>
                          </a:solidFill>
                          <a:latin typeface="Times New Roman"/>
                          <a:cs typeface="Times New Roman"/>
                        </a:rPr>
                        <a:t>A</a:t>
                      </a:r>
                      <a:r>
                        <a:rPr sz="1100" b="1" dirty="0">
                          <a:solidFill>
                            <a:srgbClr val="231F20"/>
                          </a:solidFill>
                          <a:latin typeface="Times New Roman"/>
                          <a:cs typeface="Times New Roman"/>
                        </a:rPr>
                        <a:t>LİY</a:t>
                      </a:r>
                      <a:r>
                        <a:rPr sz="1100" b="1" spc="-30" dirty="0">
                          <a:solidFill>
                            <a:srgbClr val="231F20"/>
                          </a:solidFill>
                          <a:latin typeface="Times New Roman"/>
                          <a:cs typeface="Times New Roman"/>
                        </a:rPr>
                        <a:t>E</a:t>
                      </a:r>
                      <a:r>
                        <a:rPr sz="1100" b="1" dirty="0">
                          <a:solidFill>
                            <a:srgbClr val="231F20"/>
                          </a:solidFill>
                          <a:latin typeface="Times New Roman"/>
                          <a:cs typeface="Times New Roman"/>
                        </a:rPr>
                        <a:t>T</a:t>
                      </a:r>
                      <a:r>
                        <a:rPr sz="1100" b="1" spc="-85" dirty="0">
                          <a:solidFill>
                            <a:srgbClr val="231F20"/>
                          </a:solidFill>
                          <a:latin typeface="Times New Roman"/>
                          <a:cs typeface="Times New Roman"/>
                        </a:rPr>
                        <a:t> </a:t>
                      </a:r>
                      <a:r>
                        <a:rPr sz="1100" b="1" spc="5" dirty="0">
                          <a:solidFill>
                            <a:srgbClr val="231F20"/>
                          </a:solidFill>
                          <a:latin typeface="Times New Roman"/>
                          <a:cs typeface="Times New Roman"/>
                        </a:rPr>
                        <a:t>A</a:t>
                      </a:r>
                      <a:r>
                        <a:rPr sz="1100" b="1" dirty="0">
                          <a:solidFill>
                            <a:srgbClr val="231F20"/>
                          </a:solidFill>
                          <a:latin typeface="Times New Roman"/>
                          <a:cs typeface="Times New Roman"/>
                        </a:rPr>
                        <a:t>DI</a:t>
                      </a:r>
                      <a:endParaRPr sz="1100" dirty="0">
                        <a:latin typeface="Times New Roman"/>
                        <a:cs typeface="Times New Roman"/>
                      </a:endParaRPr>
                    </a:p>
                  </a:txBody>
                  <a:tcPr marL="0" marR="0" marT="147320"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gridSpan="2">
                  <a:txBody>
                    <a:bodyPr/>
                    <a:lstStyle/>
                    <a:p>
                      <a:pPr algn="ctr">
                        <a:lnSpc>
                          <a:spcPct val="100000"/>
                        </a:lnSpc>
                        <a:spcBef>
                          <a:spcPts val="275"/>
                        </a:spcBef>
                      </a:pPr>
                      <a:r>
                        <a:rPr sz="1100" b="1" spc="-65" dirty="0">
                          <a:solidFill>
                            <a:srgbClr val="231F20"/>
                          </a:solidFill>
                          <a:latin typeface="Times New Roman"/>
                          <a:cs typeface="Times New Roman"/>
                        </a:rPr>
                        <a:t>TARİHİ</a:t>
                      </a:r>
                      <a:endParaRPr sz="1100">
                        <a:latin typeface="Times New Roman"/>
                        <a:cs typeface="Times New Roman"/>
                      </a:endParaRPr>
                    </a:p>
                  </a:txBody>
                  <a:tcPr marL="0" marR="0" marT="3492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231310">
                <a:tc vMerge="1">
                  <a:txBody>
                    <a:bodyPr/>
                    <a:lstStyle/>
                    <a:p>
                      <a:endParaRPr/>
                    </a:p>
                  </a:txBody>
                  <a:tcPr marL="0" marR="0" marT="8890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vMerge="1">
                  <a:txBody>
                    <a:bodyPr/>
                    <a:lstStyle/>
                    <a:p>
                      <a:endParaRPr/>
                    </a:p>
                  </a:txBody>
                  <a:tcPr marL="0" marR="0" marT="8890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vMerge="1">
                  <a:txBody>
                    <a:bodyPr/>
                    <a:lstStyle/>
                    <a:p>
                      <a:endParaRPr/>
                    </a:p>
                  </a:txBody>
                  <a:tcPr marL="0" marR="0" marT="14732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marL="91440">
                        <a:lnSpc>
                          <a:spcPct val="100000"/>
                        </a:lnSpc>
                        <a:spcBef>
                          <a:spcPts val="155"/>
                        </a:spcBef>
                      </a:pPr>
                      <a:r>
                        <a:rPr sz="1100" b="1" spc="-35" dirty="0">
                          <a:solidFill>
                            <a:srgbClr val="231F20"/>
                          </a:solidFill>
                          <a:latin typeface="Times New Roman"/>
                          <a:cs typeface="Times New Roman"/>
                        </a:rPr>
                        <a:t>Başlangıç</a:t>
                      </a:r>
                      <a:endParaRPr sz="1100">
                        <a:latin typeface="Times New Roman"/>
                        <a:cs typeface="Times New Roman"/>
                      </a:endParaRPr>
                    </a:p>
                  </a:txBody>
                  <a:tcPr marL="0" marR="0" marT="19685"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ctr">
                        <a:lnSpc>
                          <a:spcPct val="100000"/>
                        </a:lnSpc>
                        <a:spcBef>
                          <a:spcPts val="155"/>
                        </a:spcBef>
                      </a:pPr>
                      <a:r>
                        <a:rPr sz="1100" b="1" spc="-20" dirty="0">
                          <a:solidFill>
                            <a:srgbClr val="231F20"/>
                          </a:solidFill>
                          <a:latin typeface="Times New Roman"/>
                          <a:cs typeface="Times New Roman"/>
                        </a:rPr>
                        <a:t>Bitiş</a:t>
                      </a:r>
                      <a:endParaRPr sz="1100">
                        <a:latin typeface="Times New Roman"/>
                        <a:cs typeface="Times New Roman"/>
                      </a:endParaRPr>
                    </a:p>
                  </a:txBody>
                  <a:tcPr marL="0" marR="0" marT="19685"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2"/>
                  </a:ext>
                </a:extLst>
              </a:tr>
              <a:tr h="958363">
                <a:tc>
                  <a:txBody>
                    <a:bodyPr/>
                    <a:lstStyle/>
                    <a:p>
                      <a:pPr>
                        <a:lnSpc>
                          <a:spcPct val="100000"/>
                        </a:lnSpc>
                      </a:pPr>
                      <a:endParaRPr sz="1400" dirty="0">
                        <a:latin typeface="Times New Roman"/>
                        <a:cs typeface="Times New Roman"/>
                      </a:endParaRPr>
                    </a:p>
                    <a:p>
                      <a:pPr>
                        <a:lnSpc>
                          <a:spcPct val="100000"/>
                        </a:lnSpc>
                        <a:spcBef>
                          <a:spcPts val="55"/>
                        </a:spcBef>
                      </a:pPr>
                      <a:endParaRPr sz="1100" dirty="0">
                        <a:latin typeface="Times New Roman"/>
                        <a:cs typeface="Times New Roman"/>
                      </a:endParaRPr>
                    </a:p>
                    <a:p>
                      <a:pPr marR="41275" algn="ctr">
                        <a:lnSpc>
                          <a:spcPct val="100000"/>
                        </a:lnSpc>
                      </a:pPr>
                      <a:r>
                        <a:rPr sz="1100" b="1" dirty="0">
                          <a:solidFill>
                            <a:srgbClr val="231F20"/>
                          </a:solidFill>
                          <a:latin typeface="Times New Roman"/>
                          <a:cs typeface="Times New Roman"/>
                        </a:rPr>
                        <a:t>1</a:t>
                      </a:r>
                      <a:endParaRPr sz="1100" dirty="0">
                        <a:latin typeface="Times New Roman"/>
                        <a:cs typeface="Times New Roman"/>
                      </a:endParaRPr>
                    </a:p>
                  </a:txBody>
                  <a:tcPr marL="0" marR="0" marT="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Ölçme Değerlendirme Sınav Hizmetleri Şubesi</a:t>
                      </a:r>
                    </a:p>
                  </a:txBody>
                  <a:tcPr marL="9525" marR="9525" marT="9525" marB="0" anchor="ctr">
                    <a:lnL w="6350" cap="flat" cmpd="sng" algn="ctr">
                      <a:solidFill>
                        <a:srgbClr val="981B22"/>
                      </a:solidFill>
                      <a:prstDash val="solid"/>
                      <a:round/>
                      <a:headEnd type="none" w="med" len="med"/>
                      <a:tailEnd type="none" w="med" len="me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Dört Beceride Türkçe Dil Sınavı Nihai Uygulaması </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ctr" fontAlgn="ctr"/>
                      <a:r>
                        <a:rPr lang="tr-TR" sz="1100" b="0" i="0" u="none" strike="noStrike" dirty="0">
                          <a:solidFill>
                            <a:srgbClr val="000000"/>
                          </a:solidFill>
                          <a:effectLst/>
                          <a:latin typeface="Times New Roman" panose="02020603050405020304" pitchFamily="18" charset="0"/>
                        </a:rPr>
                        <a:t>6.10.2025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ctr" fontAlgn="ctr"/>
                      <a:r>
                        <a:rPr lang="tr-TR" sz="1100" b="0" i="0" u="none" strike="noStrike" dirty="0">
                          <a:solidFill>
                            <a:srgbClr val="000000"/>
                          </a:solidFill>
                          <a:effectLst/>
                          <a:latin typeface="Times New Roman" panose="02020603050405020304" pitchFamily="18" charset="0"/>
                        </a:rPr>
                        <a:t>17.10.2025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3"/>
                  </a:ext>
                </a:extLst>
              </a:tr>
              <a:tr h="518974">
                <a:tc>
                  <a:txBody>
                    <a:bodyPr/>
                    <a:lstStyle/>
                    <a:p>
                      <a:pPr marR="41275" algn="ctr">
                        <a:lnSpc>
                          <a:spcPct val="100000"/>
                        </a:lnSpc>
                        <a:spcBef>
                          <a:spcPts val="1130"/>
                        </a:spcBef>
                      </a:pPr>
                      <a:r>
                        <a:rPr sz="1100" b="1" dirty="0">
                          <a:solidFill>
                            <a:srgbClr val="231F20"/>
                          </a:solidFill>
                          <a:latin typeface="Times New Roman"/>
                          <a:cs typeface="Times New Roman"/>
                        </a:rPr>
                        <a:t>2</a:t>
                      </a:r>
                      <a:endParaRPr sz="1100" dirty="0">
                        <a:latin typeface="Times New Roman"/>
                        <a:cs typeface="Times New Roman"/>
                      </a:endParaRPr>
                    </a:p>
                  </a:txBody>
                  <a:tcPr marL="0" marR="0" marT="14351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Ölçme Değerlendirme Sınav Hizmetleri Şubesi</a:t>
                      </a:r>
                    </a:p>
                  </a:txBody>
                  <a:tcPr marL="9525" marR="9525" marT="9525" marB="0" anchor="ctr">
                    <a:lnL w="6350" cap="flat" cmpd="sng" algn="ctr">
                      <a:solidFill>
                        <a:srgbClr val="981B22"/>
                      </a:solidFill>
                      <a:prstDash val="solid"/>
                      <a:round/>
                      <a:headEnd type="none" w="med" len="med"/>
                      <a:tailEnd type="none" w="med" len="me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Dört Beceride Türkçe Dil Sınavı Nihai Uygulaması </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ctr" fontAlgn="ctr"/>
                      <a:r>
                        <a:rPr lang="tr-TR" sz="1100" b="0" i="0" u="none" strike="noStrike">
                          <a:solidFill>
                            <a:srgbClr val="000000"/>
                          </a:solidFill>
                          <a:effectLst/>
                          <a:latin typeface="Times New Roman" panose="02020603050405020304" pitchFamily="18" charset="0"/>
                        </a:rPr>
                        <a:t>6.10.2025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ctr" fontAlgn="ctr"/>
                      <a:r>
                        <a:rPr lang="tr-TR" sz="1100" b="0" i="0" u="none" strike="noStrike" dirty="0">
                          <a:solidFill>
                            <a:srgbClr val="000000"/>
                          </a:solidFill>
                          <a:effectLst/>
                          <a:latin typeface="Times New Roman" panose="02020603050405020304" pitchFamily="18" charset="0"/>
                        </a:rPr>
                        <a:t>17.10.2025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4"/>
                  </a:ext>
                </a:extLst>
              </a:tr>
              <a:tr h="1189927">
                <a:tc>
                  <a:txBody>
                    <a:bodyPr/>
                    <a:lstStyle/>
                    <a:p>
                      <a:pPr>
                        <a:lnSpc>
                          <a:spcPct val="100000"/>
                        </a:lnSpc>
                      </a:pPr>
                      <a:endParaRPr sz="1400" dirty="0">
                        <a:latin typeface="Times New Roman"/>
                        <a:cs typeface="Times New Roman"/>
                      </a:endParaRPr>
                    </a:p>
                    <a:p>
                      <a:pPr>
                        <a:lnSpc>
                          <a:spcPct val="100000"/>
                        </a:lnSpc>
                        <a:spcBef>
                          <a:spcPts val="20"/>
                        </a:spcBef>
                      </a:pPr>
                      <a:endParaRPr sz="1900" dirty="0">
                        <a:latin typeface="Times New Roman"/>
                        <a:cs typeface="Times New Roman"/>
                      </a:endParaRPr>
                    </a:p>
                    <a:p>
                      <a:pPr marR="41275" algn="ctr">
                        <a:lnSpc>
                          <a:spcPct val="100000"/>
                        </a:lnSpc>
                      </a:pPr>
                      <a:r>
                        <a:rPr sz="1100" b="1" dirty="0">
                          <a:solidFill>
                            <a:srgbClr val="231F20"/>
                          </a:solidFill>
                          <a:latin typeface="Times New Roman"/>
                          <a:cs typeface="Times New Roman"/>
                        </a:rPr>
                        <a:t>3</a:t>
                      </a:r>
                      <a:endParaRPr sz="1100" dirty="0">
                        <a:latin typeface="Times New Roman"/>
                        <a:cs typeface="Times New Roman"/>
                      </a:endParaRPr>
                    </a:p>
                  </a:txBody>
                  <a:tcPr marL="0" marR="0" marT="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dirty="0">
                          <a:solidFill>
                            <a:srgbClr val="000000"/>
                          </a:solidFill>
                          <a:effectLst/>
                          <a:latin typeface="Times New Roman" panose="02020603050405020304" pitchFamily="18" charset="0"/>
                        </a:rPr>
                        <a:t>Mesleki ve Teknik Eğitim Şubesi </a:t>
                      </a:r>
                    </a:p>
                  </a:txBody>
                  <a:tcPr marL="9525" marR="9525" marT="9525" marB="0" anchor="ctr">
                    <a:lnL w="6350" cap="flat" cmpd="sng" algn="ctr">
                      <a:solidFill>
                        <a:srgbClr val="981B22"/>
                      </a:solidFill>
                      <a:prstDash val="solid"/>
                      <a:round/>
                      <a:headEnd type="none" w="med" len="med"/>
                      <a:tailEnd type="none" w="med" len="me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Önceki öğrenmelerin tanınması ve il denklik komisyonu toplantısı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13.10.2025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ctr" fontAlgn="ctr"/>
                      <a:r>
                        <a:rPr lang="tr-TR" sz="1100" b="0" i="0" u="none" strike="noStrike" dirty="0">
                          <a:solidFill>
                            <a:srgbClr val="000000"/>
                          </a:solidFill>
                          <a:effectLst/>
                          <a:latin typeface="Times New Roman" panose="02020603050405020304" pitchFamily="18" charset="0"/>
                        </a:rPr>
                        <a:t>13.10.2025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5"/>
                  </a:ext>
                </a:extLst>
              </a:tr>
              <a:tr h="617641">
                <a:tc>
                  <a:txBody>
                    <a:bodyPr/>
                    <a:lstStyle/>
                    <a:p>
                      <a:pPr>
                        <a:lnSpc>
                          <a:spcPct val="100000"/>
                        </a:lnSpc>
                        <a:spcBef>
                          <a:spcPts val="35"/>
                        </a:spcBef>
                      </a:pPr>
                      <a:endParaRPr sz="1200" dirty="0">
                        <a:latin typeface="Times New Roman"/>
                        <a:cs typeface="Times New Roman"/>
                      </a:endParaRPr>
                    </a:p>
                    <a:p>
                      <a:pPr marR="41275" algn="ctr">
                        <a:lnSpc>
                          <a:spcPct val="100000"/>
                        </a:lnSpc>
                      </a:pPr>
                      <a:r>
                        <a:rPr sz="1100" b="1" dirty="0">
                          <a:solidFill>
                            <a:srgbClr val="231F20"/>
                          </a:solidFill>
                          <a:latin typeface="Times New Roman"/>
                          <a:cs typeface="Times New Roman"/>
                        </a:rPr>
                        <a:t>4</a:t>
                      </a:r>
                      <a:endParaRPr sz="1100" dirty="0">
                        <a:latin typeface="Times New Roman"/>
                        <a:cs typeface="Times New Roman"/>
                      </a:endParaRPr>
                    </a:p>
                  </a:txBody>
                  <a:tcPr marL="0" marR="0" marT="4445" marB="0">
                    <a:lnL w="6350">
                      <a:solidFill>
                        <a:srgbClr val="981B22"/>
                      </a:solidFill>
                      <a:prstDash val="solid"/>
                    </a:lnL>
                    <a:lnR w="6350" cap="flat" cmpd="sng" algn="ctr">
                      <a:solidFill>
                        <a:srgbClr val="981B22"/>
                      </a:solidFill>
                      <a:prstDash val="solid"/>
                      <a:round/>
                      <a:headEnd type="none" w="med" len="med"/>
                      <a:tailEnd type="none" w="med" len="me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nSpc>
                          <a:spcPct val="100000"/>
                        </a:lnSpc>
                      </a:pPr>
                      <a:r>
                        <a:rPr lang="tr-TR" sz="1100" dirty="0">
                          <a:latin typeface="Times New Roman"/>
                          <a:cs typeface="Times New Roman"/>
                        </a:rPr>
                        <a:t>Sivil Savunma Hizmetleri Şubesi</a:t>
                      </a:r>
                      <a:endParaRPr sz="1100" dirty="0">
                        <a:latin typeface="Times New Roman"/>
                        <a:cs typeface="Times New Roman"/>
                      </a:endParaRPr>
                    </a:p>
                  </a:txBody>
                  <a:tcPr marL="0" marR="0" marT="0" marB="0">
                    <a:lnL w="6350" cap="flat" cmpd="sng" algn="ctr">
                      <a:solidFill>
                        <a:srgbClr val="981B22"/>
                      </a:solidFill>
                      <a:prstDash val="solid"/>
                      <a:round/>
                      <a:headEnd type="none" w="med" len="med"/>
                      <a:tailEnd type="none" w="med" len="med"/>
                    </a:lnL>
                    <a:lnR w="6350" cap="flat" cmpd="sng" algn="ctr">
                      <a:solidFill>
                        <a:srgbClr val="981B22"/>
                      </a:solidFill>
                      <a:prstDash val="solid"/>
                      <a:round/>
                      <a:headEnd type="none" w="med" len="med"/>
                      <a:tailEnd type="none" w="med" len="me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marL="35560" marR="254635">
                        <a:lnSpc>
                          <a:spcPts val="1200"/>
                        </a:lnSpc>
                        <a:spcBef>
                          <a:spcPts val="10"/>
                        </a:spcBef>
                      </a:pPr>
                      <a:r>
                        <a:rPr lang="tr-TR" sz="1100" dirty="0">
                          <a:latin typeface="Times New Roman"/>
                          <a:cs typeface="Times New Roman"/>
                        </a:rPr>
                        <a:t>13 Ekim </a:t>
                      </a:r>
                      <a:r>
                        <a:rPr lang="tr-TR" sz="1100" b="1" dirty="0">
                          <a:latin typeface="Times New Roman"/>
                          <a:cs typeface="Times New Roman"/>
                        </a:rPr>
                        <a:t>‘’Dünya Afet </a:t>
                      </a:r>
                      <a:r>
                        <a:rPr lang="tr-TR" sz="1100" b="1" baseline="0" dirty="0">
                          <a:latin typeface="Times New Roman"/>
                          <a:cs typeface="Times New Roman"/>
                        </a:rPr>
                        <a:t> Risklerinin Azaltılması Günü’’</a:t>
                      </a:r>
                      <a:r>
                        <a:rPr lang="tr-TR" sz="1100" baseline="0" dirty="0">
                          <a:latin typeface="Times New Roman"/>
                          <a:cs typeface="Times New Roman"/>
                        </a:rPr>
                        <a:t>  kapsamında  tüm okul ve kurumlarda Eğitim ve Tatbikatların yapılması.</a:t>
                      </a:r>
                      <a:endParaRPr sz="1100" dirty="0">
                        <a:latin typeface="Times New Roman"/>
                        <a:cs typeface="Times New Roman"/>
                      </a:endParaRPr>
                    </a:p>
                  </a:txBody>
                  <a:tcPr marL="0" marR="0" marT="1270" marB="0">
                    <a:lnL w="6350" cap="flat" cmpd="sng" algn="ctr">
                      <a:solidFill>
                        <a:srgbClr val="981B22"/>
                      </a:solidFill>
                      <a:prstDash val="solid"/>
                      <a:round/>
                      <a:headEnd type="none" w="med" len="med"/>
                      <a:tailEnd type="none" w="med" len="med"/>
                    </a:lnL>
                    <a:lnR w="6350" cap="flat" cmpd="sng" algn="ctr">
                      <a:solidFill>
                        <a:srgbClr val="981B22"/>
                      </a:solidFill>
                      <a:prstDash val="solid"/>
                      <a:round/>
                      <a:headEnd type="none" w="med" len="med"/>
                      <a:tailEnd type="none" w="med" len="me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ctr">
                        <a:lnSpc>
                          <a:spcPct val="100000"/>
                        </a:lnSpc>
                      </a:pPr>
                      <a:r>
                        <a:rPr lang="tr-TR" sz="1100" dirty="0">
                          <a:latin typeface="Times New Roman"/>
                          <a:cs typeface="Times New Roman"/>
                        </a:rPr>
                        <a:t>13.10.2025</a:t>
                      </a:r>
                      <a:endParaRPr sz="1100" dirty="0">
                        <a:latin typeface="Times New Roman"/>
                        <a:cs typeface="Times New Roman"/>
                      </a:endParaRPr>
                    </a:p>
                  </a:txBody>
                  <a:tcPr marL="0" marR="0" marT="0" marB="0">
                    <a:lnL w="6350" cap="flat" cmpd="sng" algn="ctr">
                      <a:solidFill>
                        <a:srgbClr val="981B22"/>
                      </a:solidFill>
                      <a:prstDash val="solid"/>
                      <a:round/>
                      <a:headEnd type="none" w="med" len="med"/>
                      <a:tailEnd type="none" w="med" len="med"/>
                    </a:lnL>
                    <a:lnR w="6350" cap="flat" cmpd="sng" algn="ctr">
                      <a:solidFill>
                        <a:srgbClr val="981B22"/>
                      </a:solidFill>
                      <a:prstDash val="solid"/>
                      <a:round/>
                      <a:headEnd type="none" w="med" len="med"/>
                      <a:tailEnd type="none" w="med" len="me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ctr">
                        <a:lnSpc>
                          <a:spcPct val="100000"/>
                        </a:lnSpc>
                      </a:pPr>
                      <a:r>
                        <a:rPr lang="tr-TR" sz="1100" dirty="0">
                          <a:latin typeface="Times New Roman"/>
                          <a:cs typeface="Times New Roman"/>
                        </a:rPr>
                        <a:t>13.10.2025</a:t>
                      </a:r>
                      <a:endParaRPr sz="1100" dirty="0">
                        <a:latin typeface="Times New Roman"/>
                        <a:cs typeface="Times New Roman"/>
                      </a:endParaRPr>
                    </a:p>
                  </a:txBody>
                  <a:tcPr marL="0" marR="0" marT="0" marB="0">
                    <a:lnL w="6350" cap="flat" cmpd="sng" algn="ctr">
                      <a:solidFill>
                        <a:srgbClr val="981B22"/>
                      </a:solidFill>
                      <a:prstDash val="solid"/>
                      <a:round/>
                      <a:headEnd type="none" w="med" len="med"/>
                      <a:tailEnd type="none" w="med" len="me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06"/>
                  </a:ext>
                </a:extLst>
              </a:tr>
              <a:tr h="833505">
                <a:tc>
                  <a:txBody>
                    <a:bodyPr/>
                    <a:lstStyle/>
                    <a:p>
                      <a:pPr marR="41275" algn="ctr">
                        <a:lnSpc>
                          <a:spcPct val="100000"/>
                        </a:lnSpc>
                        <a:spcBef>
                          <a:spcPts val="815"/>
                        </a:spcBef>
                      </a:pPr>
                      <a:r>
                        <a:rPr sz="1100" b="1" dirty="0">
                          <a:solidFill>
                            <a:srgbClr val="231F20"/>
                          </a:solidFill>
                          <a:latin typeface="Times New Roman"/>
                          <a:cs typeface="Times New Roman"/>
                        </a:rPr>
                        <a:t>5</a:t>
                      </a:r>
                      <a:endParaRPr sz="1100" dirty="0">
                        <a:latin typeface="Times New Roman"/>
                        <a:cs typeface="Times New Roman"/>
                      </a:endParaRPr>
                    </a:p>
                  </a:txBody>
                  <a:tcPr marL="0" marR="0" marT="10350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Mesleki ve Teknik Eğitim Şubesi </a:t>
                      </a:r>
                    </a:p>
                  </a:txBody>
                  <a:tcPr marL="9525" marR="9525" marT="9525" marB="0" anchor="ctr">
                    <a:lnL w="6350" cap="flat" cmpd="sng" algn="ctr">
                      <a:solidFill>
                        <a:srgbClr val="981B22"/>
                      </a:solidFill>
                      <a:prstDash val="solid"/>
                      <a:round/>
                      <a:headEnd type="none" w="med" len="med"/>
                      <a:tailEnd type="none" w="med" len="me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dirty="0">
                          <a:solidFill>
                            <a:srgbClr val="000000"/>
                          </a:solidFill>
                          <a:effectLst/>
                          <a:latin typeface="Times New Roman" panose="02020603050405020304" pitchFamily="18" charset="0"/>
                        </a:rPr>
                        <a:t>Kalfalık ve ustalık sınavlarının yapılması </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ctr" fontAlgn="ctr"/>
                      <a:r>
                        <a:rPr lang="tr-TR" sz="1100" b="0" i="0" u="none" strike="noStrike">
                          <a:solidFill>
                            <a:srgbClr val="000000"/>
                          </a:solidFill>
                          <a:effectLst/>
                          <a:latin typeface="Times New Roman" panose="02020603050405020304" pitchFamily="18" charset="0"/>
                        </a:rPr>
                        <a:t>15.10.2025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ctr" fontAlgn="ctr"/>
                      <a:r>
                        <a:rPr lang="tr-TR" sz="1100" b="0" i="0" u="none" strike="noStrike" dirty="0">
                          <a:solidFill>
                            <a:srgbClr val="000000"/>
                          </a:solidFill>
                          <a:effectLst/>
                          <a:latin typeface="Times New Roman" panose="02020603050405020304" pitchFamily="18" charset="0"/>
                        </a:rPr>
                        <a:t>17.10.2025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07"/>
                  </a:ext>
                </a:extLst>
              </a:tr>
              <a:tr h="440342">
                <a:tc>
                  <a:txBody>
                    <a:bodyPr/>
                    <a:lstStyle/>
                    <a:p>
                      <a:pPr>
                        <a:lnSpc>
                          <a:spcPct val="100000"/>
                        </a:lnSpc>
                        <a:spcBef>
                          <a:spcPts val="5"/>
                        </a:spcBef>
                      </a:pPr>
                      <a:endParaRPr sz="1750" dirty="0">
                        <a:latin typeface="Times New Roman"/>
                        <a:cs typeface="Times New Roman"/>
                      </a:endParaRPr>
                    </a:p>
                    <a:p>
                      <a:pPr marR="41275" algn="ctr">
                        <a:lnSpc>
                          <a:spcPct val="100000"/>
                        </a:lnSpc>
                      </a:pPr>
                      <a:r>
                        <a:rPr sz="1100" b="1" dirty="0">
                          <a:solidFill>
                            <a:srgbClr val="231F20"/>
                          </a:solidFill>
                          <a:latin typeface="Times New Roman"/>
                          <a:cs typeface="Times New Roman"/>
                        </a:rPr>
                        <a:t>6</a:t>
                      </a:r>
                      <a:endParaRPr sz="1100" dirty="0">
                        <a:latin typeface="Times New Roman"/>
                        <a:cs typeface="Times New Roman"/>
                      </a:endParaRPr>
                    </a:p>
                  </a:txBody>
                  <a:tcPr marL="0" marR="0" marT="63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Öğretim Kurumları Şubesi</a:t>
                      </a:r>
                    </a:p>
                  </a:txBody>
                  <a:tcPr marL="9525" marR="9525" marT="9525" marB="0" anchor="ctr">
                    <a:lnL w="6350" cap="flat" cmpd="sng" algn="ctr">
                      <a:solidFill>
                        <a:srgbClr val="981B22"/>
                      </a:solidFill>
                      <a:prstDash val="solid"/>
                      <a:round/>
                      <a:headEnd type="none" w="med" len="med"/>
                      <a:tailEnd type="none" w="med" len="me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Özel Eğitim ve Rehabilitasyon Merkezleri  ödemelerinin yapılması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15.10.2025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ctr" fontAlgn="ctr"/>
                      <a:r>
                        <a:rPr lang="tr-TR" sz="1100" b="0" i="0" u="none" strike="noStrike" dirty="0">
                          <a:solidFill>
                            <a:srgbClr val="000000"/>
                          </a:solidFill>
                          <a:effectLst/>
                          <a:latin typeface="Times New Roman" panose="02020603050405020304" pitchFamily="18" charset="0"/>
                        </a:rPr>
                        <a:t>31.10.2025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8"/>
                  </a:ext>
                </a:extLst>
              </a:tr>
              <a:tr h="718131">
                <a:tc>
                  <a:txBody>
                    <a:bodyPr/>
                    <a:lstStyle/>
                    <a:p>
                      <a:pPr marR="41275" algn="ctr">
                        <a:lnSpc>
                          <a:spcPct val="100000"/>
                        </a:lnSpc>
                        <a:spcBef>
                          <a:spcPts val="819"/>
                        </a:spcBef>
                      </a:pPr>
                      <a:r>
                        <a:rPr sz="1100" b="1" dirty="0">
                          <a:solidFill>
                            <a:srgbClr val="231F20"/>
                          </a:solidFill>
                          <a:latin typeface="Times New Roman"/>
                          <a:cs typeface="Times New Roman"/>
                        </a:rPr>
                        <a:t>7</a:t>
                      </a:r>
                      <a:endParaRPr sz="1100" dirty="0">
                        <a:latin typeface="Times New Roman"/>
                        <a:cs typeface="Times New Roman"/>
                      </a:endParaRPr>
                    </a:p>
                  </a:txBody>
                  <a:tcPr marL="0" marR="0" marT="104139"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Öğretim Kurumları Şubesi</a:t>
                      </a:r>
                    </a:p>
                  </a:txBody>
                  <a:tcPr marL="9525" marR="9525" marT="9525" marB="0" anchor="ctr">
                    <a:lnL w="6350" cap="flat" cmpd="sng" algn="ctr">
                      <a:solidFill>
                        <a:srgbClr val="981B22"/>
                      </a:solidFill>
                      <a:prstDash val="solid"/>
                      <a:round/>
                      <a:headEnd type="none" w="med" len="med"/>
                      <a:tailEnd type="none" w="med" len="me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Eğitim ve Rehabilitasyon Merkezleri  Kamera Kontrolleri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ctr" fontAlgn="ctr"/>
                      <a:r>
                        <a:rPr lang="tr-TR" sz="1100" b="0" i="0" u="none" strike="noStrike">
                          <a:solidFill>
                            <a:srgbClr val="000000"/>
                          </a:solidFill>
                          <a:effectLst/>
                          <a:latin typeface="Times New Roman" panose="02020603050405020304" pitchFamily="18" charset="0"/>
                        </a:rPr>
                        <a:t>16.10.2025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ctr" fontAlgn="ctr"/>
                      <a:r>
                        <a:rPr lang="tr-TR" sz="1100" b="0" i="0" u="none" strike="noStrike" dirty="0">
                          <a:solidFill>
                            <a:srgbClr val="000000"/>
                          </a:solidFill>
                          <a:effectLst/>
                          <a:latin typeface="Times New Roman" panose="02020603050405020304" pitchFamily="18" charset="0"/>
                        </a:rPr>
                        <a:t>31.10.2025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09"/>
                  </a:ext>
                </a:extLst>
              </a:tr>
              <a:tr h="598263">
                <a:tc>
                  <a:txBody>
                    <a:bodyPr/>
                    <a:lstStyle/>
                    <a:p>
                      <a:pPr>
                        <a:lnSpc>
                          <a:spcPct val="100000"/>
                        </a:lnSpc>
                        <a:spcBef>
                          <a:spcPts val="40"/>
                        </a:spcBef>
                      </a:pPr>
                      <a:endParaRPr sz="1200" dirty="0">
                        <a:latin typeface="Times New Roman"/>
                        <a:cs typeface="Times New Roman"/>
                      </a:endParaRPr>
                    </a:p>
                    <a:p>
                      <a:pPr marR="41275" algn="ctr">
                        <a:lnSpc>
                          <a:spcPct val="100000"/>
                        </a:lnSpc>
                      </a:pPr>
                      <a:r>
                        <a:rPr sz="1100" b="1" dirty="0">
                          <a:solidFill>
                            <a:srgbClr val="231F20"/>
                          </a:solidFill>
                          <a:latin typeface="Times New Roman"/>
                          <a:cs typeface="Times New Roman"/>
                        </a:rPr>
                        <a:t>8</a:t>
                      </a:r>
                      <a:endParaRPr sz="1100" dirty="0">
                        <a:latin typeface="Times New Roman"/>
                        <a:cs typeface="Times New Roman"/>
                      </a:endParaRPr>
                    </a:p>
                  </a:txBody>
                  <a:tcPr marL="0" marR="0" marT="508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Personel Şubesi (Atama)</a:t>
                      </a:r>
                    </a:p>
                  </a:txBody>
                  <a:tcPr marL="9525" marR="9525" marT="9525" marB="0" anchor="ctr">
                    <a:lnL w="6350" cap="flat" cmpd="sng" algn="ctr">
                      <a:solidFill>
                        <a:srgbClr val="981B22"/>
                      </a:solidFill>
                      <a:prstDash val="solid"/>
                      <a:round/>
                      <a:headEnd type="none" w="med" len="med"/>
                      <a:tailEnd type="none" w="med" len="me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İl Genel Norm İşlemlerinin Genel Kontrolü</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rPr>
                        <a:t>20.10.2025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ctr" fontAlgn="ctr"/>
                      <a:r>
                        <a:rPr lang="tr-TR" sz="1100" b="0" i="0" u="none" strike="noStrike" dirty="0">
                          <a:solidFill>
                            <a:srgbClr val="000000"/>
                          </a:solidFill>
                          <a:effectLst/>
                          <a:latin typeface="Times New Roman" panose="02020603050405020304" pitchFamily="18" charset="0"/>
                        </a:rPr>
                        <a:t>31.10.2025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10"/>
                  </a:ext>
                </a:extLst>
              </a:tr>
              <a:tr h="560866">
                <a:tc>
                  <a:txBody>
                    <a:bodyPr/>
                    <a:lstStyle/>
                    <a:p>
                      <a:pPr>
                        <a:lnSpc>
                          <a:spcPct val="100000"/>
                        </a:lnSpc>
                        <a:spcBef>
                          <a:spcPts val="10"/>
                        </a:spcBef>
                      </a:pPr>
                      <a:endParaRPr sz="1750" dirty="0">
                        <a:latin typeface="Times New Roman"/>
                        <a:cs typeface="Times New Roman"/>
                      </a:endParaRPr>
                    </a:p>
                    <a:p>
                      <a:pPr marR="41275" algn="ctr">
                        <a:lnSpc>
                          <a:spcPct val="100000"/>
                        </a:lnSpc>
                      </a:pPr>
                      <a:r>
                        <a:rPr sz="1100" b="1" dirty="0">
                          <a:solidFill>
                            <a:srgbClr val="231F20"/>
                          </a:solidFill>
                          <a:latin typeface="Times New Roman"/>
                          <a:cs typeface="Times New Roman"/>
                        </a:rPr>
                        <a:t>9</a:t>
                      </a:r>
                      <a:endParaRPr sz="1100" dirty="0">
                        <a:latin typeface="Times New Roman"/>
                        <a:cs typeface="Times New Roman"/>
                      </a:endParaRPr>
                    </a:p>
                  </a:txBody>
                  <a:tcPr marL="0" marR="0" marT="127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Strateji Geliştirme Şubesi</a:t>
                      </a:r>
                    </a:p>
                  </a:txBody>
                  <a:tcPr marL="9525" marR="9525" marT="9525" marB="0" anchor="ctr">
                    <a:lnL w="6350" cap="flat" cmpd="sng" algn="ctr">
                      <a:solidFill>
                        <a:srgbClr val="981B22"/>
                      </a:solidFill>
                      <a:prstDash val="solid"/>
                      <a:round/>
                      <a:headEnd type="none" w="med" len="med"/>
                      <a:tailEnd type="none" w="med" len="me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Meclis aracılığıyla ilçelere ödenek aktarımın sağlanması</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ctr" fontAlgn="ctr"/>
                      <a:r>
                        <a:rPr lang="tr-TR" sz="1100" b="0" i="0" u="none" strike="noStrike">
                          <a:solidFill>
                            <a:srgbClr val="000000"/>
                          </a:solidFill>
                          <a:effectLst/>
                          <a:latin typeface="Times New Roman" panose="02020603050405020304" pitchFamily="18" charset="0"/>
                        </a:rPr>
                        <a:t>25.10.2025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ctr" fontAlgn="ctr"/>
                      <a:r>
                        <a:rPr lang="tr-TR" sz="1100" b="0" i="0" u="none" strike="noStrike" dirty="0">
                          <a:solidFill>
                            <a:srgbClr val="000000"/>
                          </a:solidFill>
                          <a:effectLst/>
                          <a:latin typeface="Times New Roman" panose="02020603050405020304" pitchFamily="18" charset="0"/>
                        </a:rPr>
                        <a:t>31.10.2025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11"/>
                  </a:ext>
                </a:extLst>
              </a:tr>
              <a:tr h="718131">
                <a:tc>
                  <a:txBody>
                    <a:bodyPr/>
                    <a:lstStyle/>
                    <a:p>
                      <a:pPr>
                        <a:lnSpc>
                          <a:spcPct val="100000"/>
                        </a:lnSpc>
                        <a:spcBef>
                          <a:spcPts val="40"/>
                        </a:spcBef>
                      </a:pPr>
                      <a:endParaRPr sz="1200" dirty="0">
                        <a:latin typeface="Times New Roman"/>
                        <a:cs typeface="Times New Roman"/>
                      </a:endParaRPr>
                    </a:p>
                    <a:p>
                      <a:pPr marR="41275" algn="ctr">
                        <a:lnSpc>
                          <a:spcPct val="100000"/>
                        </a:lnSpc>
                        <a:spcBef>
                          <a:spcPts val="5"/>
                        </a:spcBef>
                      </a:pPr>
                      <a:r>
                        <a:rPr sz="1100" b="1" spc="5" dirty="0">
                          <a:solidFill>
                            <a:srgbClr val="231F20"/>
                          </a:solidFill>
                          <a:latin typeface="Times New Roman"/>
                          <a:cs typeface="Times New Roman"/>
                        </a:rPr>
                        <a:t>10</a:t>
                      </a:r>
                      <a:endParaRPr sz="1100" dirty="0">
                        <a:latin typeface="Times New Roman"/>
                        <a:cs typeface="Times New Roman"/>
                      </a:endParaRPr>
                    </a:p>
                  </a:txBody>
                  <a:tcPr marL="0" marR="0" marT="508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Personel Şubesi (Atama)</a:t>
                      </a:r>
                    </a:p>
                  </a:txBody>
                  <a:tcPr marL="9525" marR="9525" marT="9525" marB="0" anchor="ctr">
                    <a:lnL w="6350" cap="flat" cmpd="sng" algn="ctr">
                      <a:solidFill>
                        <a:srgbClr val="981B22"/>
                      </a:solidFill>
                      <a:prstDash val="solid"/>
                      <a:round/>
                      <a:headEnd type="none" w="med" len="med"/>
                      <a:tailEnd type="none" w="med" len="me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2025 Yılı Sözleşmeli Öğretmenlerin Sözlü Sınav Sonuçları İtirazlarının Alınması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ctr" fontAlgn="ctr"/>
                      <a:r>
                        <a:rPr lang="tr-TR" sz="1100" b="0" i="0" u="none" strike="noStrike" dirty="0">
                          <a:solidFill>
                            <a:srgbClr val="000000"/>
                          </a:solidFill>
                          <a:effectLst/>
                          <a:latin typeface="Times New Roman" panose="02020603050405020304" pitchFamily="18" charset="0"/>
                        </a:rPr>
                        <a:t>28.10.2025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ctr" fontAlgn="ctr"/>
                      <a:r>
                        <a:rPr lang="tr-TR" sz="1100" b="0" i="0" u="none" strike="noStrike" dirty="0">
                          <a:solidFill>
                            <a:srgbClr val="000000"/>
                          </a:solidFill>
                          <a:effectLst/>
                          <a:latin typeface="Times New Roman" panose="02020603050405020304" pitchFamily="18" charset="0"/>
                        </a:rPr>
                        <a:t>31.10.2025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2"/>
                  </a:ext>
                </a:extLst>
              </a:tr>
              <a:tr h="560866">
                <a:tc>
                  <a:txBody>
                    <a:bodyPr/>
                    <a:lstStyle/>
                    <a:p>
                      <a:pPr>
                        <a:lnSpc>
                          <a:spcPct val="100000"/>
                        </a:lnSpc>
                        <a:spcBef>
                          <a:spcPts val="45"/>
                        </a:spcBef>
                      </a:pPr>
                      <a:endParaRPr sz="1200" dirty="0">
                        <a:latin typeface="Times New Roman"/>
                        <a:cs typeface="Times New Roman"/>
                      </a:endParaRPr>
                    </a:p>
                    <a:p>
                      <a:pPr marR="41275" algn="ctr">
                        <a:lnSpc>
                          <a:spcPct val="100000"/>
                        </a:lnSpc>
                      </a:pPr>
                      <a:r>
                        <a:rPr sz="1100" b="1" spc="5" dirty="0">
                          <a:solidFill>
                            <a:srgbClr val="231F20"/>
                          </a:solidFill>
                          <a:latin typeface="Times New Roman"/>
                          <a:cs typeface="Times New Roman"/>
                        </a:rPr>
                        <a:t>11</a:t>
                      </a:r>
                      <a:endParaRPr sz="1100" dirty="0">
                        <a:latin typeface="Times New Roman"/>
                        <a:cs typeface="Times New Roman"/>
                      </a:endParaRPr>
                    </a:p>
                  </a:txBody>
                  <a:tcPr marL="0" marR="0" marT="571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Ortaöğretim Şubesi</a:t>
                      </a:r>
                    </a:p>
                  </a:txBody>
                  <a:tcPr marL="9525" marR="9525" marT="9525" marB="0" anchor="ctr">
                    <a:lnL w="6350" cap="flat" cmpd="sng" algn="ctr">
                      <a:solidFill>
                        <a:srgbClr val="981B22"/>
                      </a:solidFill>
                      <a:prstDash val="solid"/>
                      <a:round/>
                      <a:headEnd type="none" w="med" len="med"/>
                      <a:tailEnd type="none" w="med" len="me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da-DK" sz="1100" b="0" i="0" u="none" strike="noStrike">
                          <a:solidFill>
                            <a:srgbClr val="000000"/>
                          </a:solidFill>
                          <a:effectLst/>
                          <a:latin typeface="Times New Roman" panose="02020603050405020304" pitchFamily="18" charset="0"/>
                        </a:rPr>
                        <a:t>Sanat ve Spor Kurulu Toplantısı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ctr" fontAlgn="ctr"/>
                      <a:r>
                        <a:rPr lang="tr-TR" sz="1100" b="0" i="0" u="none" strike="noStrike" dirty="0">
                          <a:solidFill>
                            <a:srgbClr val="000000"/>
                          </a:solidFill>
                          <a:effectLst/>
                          <a:latin typeface="Times New Roman" panose="02020603050405020304" pitchFamily="18" charset="0"/>
                        </a:rPr>
                        <a:t>29.10.2025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ctr" fontAlgn="ctr"/>
                      <a:r>
                        <a:rPr lang="tr-TR" sz="1100" b="0" i="0" u="none" strike="noStrike" dirty="0">
                          <a:solidFill>
                            <a:srgbClr val="000000"/>
                          </a:solidFill>
                          <a:effectLst/>
                          <a:latin typeface="Times New Roman" panose="02020603050405020304" pitchFamily="18" charset="0"/>
                        </a:rPr>
                        <a:t>3.10.2025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3"/>
                  </a:ext>
                </a:extLst>
              </a:tr>
              <a:tr h="560866">
                <a:tc>
                  <a:txBody>
                    <a:bodyPr/>
                    <a:lstStyle/>
                    <a:p>
                      <a:pPr>
                        <a:lnSpc>
                          <a:spcPct val="100000"/>
                        </a:lnSpc>
                        <a:spcBef>
                          <a:spcPts val="45"/>
                        </a:spcBef>
                      </a:pPr>
                      <a:endParaRPr sz="1200" dirty="0">
                        <a:latin typeface="Times New Roman"/>
                        <a:cs typeface="Times New Roman"/>
                      </a:endParaRPr>
                    </a:p>
                  </a:txBody>
                  <a:tcPr marL="0" marR="0" marT="5715" marB="0">
                    <a:lnL w="6350">
                      <a:solidFill>
                        <a:srgbClr val="981B22"/>
                      </a:solidFill>
                      <a:prstDash val="solid"/>
                    </a:lnL>
                    <a:lnR w="6350" cap="flat" cmpd="sng" algn="ctr">
                      <a:solidFill>
                        <a:srgbClr val="981B22"/>
                      </a:solidFill>
                      <a:prstDash val="solid"/>
                      <a:round/>
                      <a:headEnd type="none" w="med" len="med"/>
                      <a:tailEnd type="none" w="med" len="me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marL="35560" marR="96520" indent="0" defTabSz="914400" eaLnBrk="1" fontAlgn="auto" latinLnBrk="0" hangingPunct="1">
                        <a:lnSpc>
                          <a:spcPts val="1200"/>
                        </a:lnSpc>
                        <a:spcBef>
                          <a:spcPts val="355"/>
                        </a:spcBef>
                        <a:spcAft>
                          <a:spcPts val="0"/>
                        </a:spcAft>
                        <a:buClrTx/>
                        <a:buSzTx/>
                        <a:buFontTx/>
                        <a:buNone/>
                        <a:tabLst/>
                        <a:defRPr/>
                      </a:pPr>
                      <a:endParaRPr lang="tr-TR" sz="1100" dirty="0">
                        <a:latin typeface="Times New Roman"/>
                        <a:cs typeface="Times New Roman"/>
                      </a:endParaRPr>
                    </a:p>
                  </a:txBody>
                  <a:tcPr marL="0" marR="0" marT="45085" marB="0">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marL="35560" marR="190500">
                        <a:lnSpc>
                          <a:spcPts val="1200"/>
                        </a:lnSpc>
                        <a:spcBef>
                          <a:spcPts val="355"/>
                        </a:spcBef>
                      </a:pPr>
                      <a:endParaRPr sz="1100" dirty="0">
                        <a:latin typeface="Times New Roman"/>
                        <a:cs typeface="Times New Roman"/>
                      </a:endParaRPr>
                    </a:p>
                  </a:txBody>
                  <a:tcPr marL="0" marR="0" marT="45085" marB="0">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ctr">
                        <a:lnSpc>
                          <a:spcPct val="100000"/>
                        </a:lnSpc>
                      </a:pPr>
                      <a:endParaRPr sz="1100" dirty="0">
                        <a:latin typeface="Times New Roman"/>
                        <a:cs typeface="Times New Roman"/>
                      </a:endParaRPr>
                    </a:p>
                  </a:txBody>
                  <a:tcPr marL="0" marR="0" marT="0" marB="0">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ctr">
                        <a:lnSpc>
                          <a:spcPct val="100000"/>
                        </a:lnSpc>
                      </a:pPr>
                      <a:endParaRPr sz="1100" dirty="0">
                        <a:latin typeface="Times New Roman"/>
                        <a:cs typeface="Times New Roman"/>
                      </a:endParaRPr>
                    </a:p>
                  </a:txBody>
                  <a:tcPr marL="0" marR="0" marT="0" marB="0">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14"/>
                  </a:ext>
                </a:extLst>
              </a:tr>
            </a:tbl>
          </a:graphicData>
        </a:graphic>
      </p:graphicFrame>
      <p:sp>
        <p:nvSpPr>
          <p:cNvPr id="3" name="Dikdörtgen 2"/>
          <p:cNvSpPr/>
          <p:nvPr/>
        </p:nvSpPr>
        <p:spPr>
          <a:xfrm>
            <a:off x="3206750" y="9372600"/>
            <a:ext cx="609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54</a:t>
            </a:r>
          </a:p>
        </p:txBody>
      </p:sp>
    </p:spTree>
    <p:extLst>
      <p:ext uri="{BB962C8B-B14F-4D97-AF65-F5344CB8AC3E}">
        <p14:creationId xmlns:p14="http://schemas.microsoft.com/office/powerpoint/2010/main" val="9588505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46388" y="2192853"/>
            <a:ext cx="4527550" cy="1753300"/>
          </a:xfrm>
          <a:prstGeom prst="rect">
            <a:avLst/>
          </a:prstGeom>
        </p:spPr>
        <p:txBody>
          <a:bodyPr vert="horz" wrap="square" lIns="0" tIns="12700" rIns="0" bIns="0" rtlCol="0">
            <a:spAutoFit/>
          </a:bodyPr>
          <a:lstStyle/>
          <a:p>
            <a:pPr marL="472440" marR="5080" indent="-460375" algn="ctr">
              <a:lnSpc>
                <a:spcPct val="130000"/>
              </a:lnSpc>
              <a:spcBef>
                <a:spcPts val="100"/>
              </a:spcBef>
            </a:pPr>
            <a:r>
              <a:rPr lang="tr-TR" sz="2900" spc="-200" dirty="0">
                <a:solidFill>
                  <a:srgbClr val="FFFFFF"/>
                </a:solidFill>
              </a:rPr>
              <a:t>   </a:t>
            </a:r>
            <a:r>
              <a:rPr sz="2900" spc="-200" dirty="0">
                <a:solidFill>
                  <a:srgbClr val="FFFFFF"/>
                </a:solidFill>
              </a:rPr>
              <a:t>M</a:t>
            </a:r>
            <a:r>
              <a:rPr sz="2900" spc="-140" dirty="0">
                <a:solidFill>
                  <a:srgbClr val="FFFFFF"/>
                </a:solidFill>
              </a:rPr>
              <a:t>İLLÎ</a:t>
            </a:r>
            <a:r>
              <a:rPr sz="2900" spc="-195" dirty="0">
                <a:solidFill>
                  <a:srgbClr val="FFFFFF"/>
                </a:solidFill>
              </a:rPr>
              <a:t> </a:t>
            </a:r>
            <a:r>
              <a:rPr sz="2900" spc="-215" dirty="0">
                <a:solidFill>
                  <a:srgbClr val="FFFFFF"/>
                </a:solidFill>
              </a:rPr>
              <a:t>E</a:t>
            </a:r>
            <a:r>
              <a:rPr lang="tr-TR" sz="2900" spc="114" dirty="0">
                <a:solidFill>
                  <a:srgbClr val="FFFFFF"/>
                </a:solidFill>
              </a:rPr>
              <a:t>Ğ</a:t>
            </a:r>
            <a:r>
              <a:rPr sz="2900" spc="114" dirty="0">
                <a:solidFill>
                  <a:srgbClr val="FFFFFF"/>
                </a:solidFill>
              </a:rPr>
              <a:t>İT</a:t>
            </a:r>
            <a:r>
              <a:rPr sz="2900" spc="140" dirty="0">
                <a:solidFill>
                  <a:srgbClr val="FFFFFF"/>
                </a:solidFill>
              </a:rPr>
              <a:t>İ</a:t>
            </a:r>
            <a:r>
              <a:rPr sz="2900" spc="-225" dirty="0">
                <a:solidFill>
                  <a:srgbClr val="FFFFFF"/>
                </a:solidFill>
              </a:rPr>
              <a:t>M</a:t>
            </a:r>
            <a:r>
              <a:rPr sz="2900" spc="-195" dirty="0">
                <a:solidFill>
                  <a:srgbClr val="FFFFFF"/>
                </a:solidFill>
              </a:rPr>
              <a:t> </a:t>
            </a:r>
            <a:r>
              <a:rPr lang="tr-TR" sz="2900" spc="-130" dirty="0">
                <a:solidFill>
                  <a:srgbClr val="FFFFFF"/>
                </a:solidFill>
              </a:rPr>
              <a:t>MÜDÜRLÜĞÜ</a:t>
            </a:r>
            <a:r>
              <a:rPr sz="2900" spc="40" dirty="0">
                <a:solidFill>
                  <a:srgbClr val="FFFFFF"/>
                </a:solidFill>
              </a:rPr>
              <a:t> </a:t>
            </a:r>
            <a:r>
              <a:rPr sz="2900" spc="70" dirty="0">
                <a:solidFill>
                  <a:srgbClr val="FFFFFF"/>
                </a:solidFill>
              </a:rPr>
              <a:t>202</a:t>
            </a:r>
            <a:r>
              <a:rPr lang="tr-TR" sz="2900" spc="70" dirty="0">
                <a:solidFill>
                  <a:srgbClr val="FFFFFF"/>
                </a:solidFill>
              </a:rPr>
              <a:t>5</a:t>
            </a:r>
            <a:r>
              <a:rPr sz="2900" spc="-195" dirty="0">
                <a:solidFill>
                  <a:srgbClr val="FFFFFF"/>
                </a:solidFill>
              </a:rPr>
              <a:t> </a:t>
            </a:r>
            <a:r>
              <a:rPr sz="2900" spc="-170" dirty="0">
                <a:solidFill>
                  <a:srgbClr val="FFFFFF"/>
                </a:solidFill>
              </a:rPr>
              <a:t>YILI</a:t>
            </a:r>
            <a:r>
              <a:rPr sz="2900" spc="-195" dirty="0">
                <a:solidFill>
                  <a:srgbClr val="FFFFFF"/>
                </a:solidFill>
              </a:rPr>
              <a:t> </a:t>
            </a:r>
            <a:r>
              <a:rPr sz="2900" spc="-80" dirty="0">
                <a:solidFill>
                  <a:srgbClr val="FFFFFF"/>
                </a:solidFill>
              </a:rPr>
              <a:t>İŞ</a:t>
            </a:r>
            <a:r>
              <a:rPr sz="2900" spc="-195" dirty="0">
                <a:solidFill>
                  <a:srgbClr val="FFFFFF"/>
                </a:solidFill>
              </a:rPr>
              <a:t> </a:t>
            </a:r>
            <a:r>
              <a:rPr sz="2900" spc="-235" dirty="0">
                <a:solidFill>
                  <a:srgbClr val="FFFFFF"/>
                </a:solidFill>
              </a:rPr>
              <a:t>T</a:t>
            </a:r>
            <a:r>
              <a:rPr sz="2900" spc="-200" dirty="0">
                <a:solidFill>
                  <a:srgbClr val="FFFFFF"/>
                </a:solidFill>
              </a:rPr>
              <a:t>A</a:t>
            </a:r>
            <a:r>
              <a:rPr sz="2900" spc="-180" dirty="0">
                <a:solidFill>
                  <a:srgbClr val="FFFFFF"/>
                </a:solidFill>
              </a:rPr>
              <a:t>KV</a:t>
            </a:r>
            <a:r>
              <a:rPr sz="2900" spc="-40" dirty="0">
                <a:solidFill>
                  <a:srgbClr val="FFFFFF"/>
                </a:solidFill>
              </a:rPr>
              <a:t>İ</a:t>
            </a:r>
            <a:r>
              <a:rPr sz="2900" spc="-200" dirty="0">
                <a:solidFill>
                  <a:srgbClr val="FFFFFF"/>
                </a:solidFill>
              </a:rPr>
              <a:t>M</a:t>
            </a:r>
            <a:r>
              <a:rPr sz="2900" spc="-40" dirty="0">
                <a:solidFill>
                  <a:srgbClr val="FFFFFF"/>
                </a:solidFill>
              </a:rPr>
              <a:t>İ</a:t>
            </a:r>
            <a:endParaRPr sz="2900" dirty="0"/>
          </a:p>
        </p:txBody>
      </p:sp>
      <p:sp>
        <p:nvSpPr>
          <p:cNvPr id="39" name="object 39"/>
          <p:cNvSpPr txBox="1"/>
          <p:nvPr/>
        </p:nvSpPr>
        <p:spPr>
          <a:xfrm>
            <a:off x="720001" y="4824006"/>
            <a:ext cx="5580380" cy="418063"/>
          </a:xfrm>
          <a:prstGeom prst="rect">
            <a:avLst/>
          </a:prstGeom>
          <a:ln w="25400">
            <a:solidFill>
              <a:srgbClr val="981B22"/>
            </a:solidFill>
          </a:ln>
        </p:spPr>
        <p:txBody>
          <a:bodyPr vert="horz" wrap="square" lIns="0" tIns="33020" rIns="0" bIns="0" rtlCol="0">
            <a:spAutoFit/>
          </a:bodyPr>
          <a:lstStyle/>
          <a:p>
            <a:pPr marL="3435985">
              <a:lnSpc>
                <a:spcPct val="100000"/>
              </a:lnSpc>
              <a:spcBef>
                <a:spcPts val="260"/>
              </a:spcBef>
            </a:pPr>
            <a:r>
              <a:rPr sz="2300" b="1" spc="-175" dirty="0">
                <a:solidFill>
                  <a:srgbClr val="981B22"/>
                </a:solidFill>
                <a:latin typeface="Times New Roman"/>
                <a:cs typeface="Times New Roman"/>
              </a:rPr>
              <a:t>KASIM</a:t>
            </a:r>
            <a:r>
              <a:rPr sz="2300" b="1" spc="170" dirty="0">
                <a:solidFill>
                  <a:srgbClr val="981B22"/>
                </a:solidFill>
                <a:latin typeface="Times New Roman"/>
                <a:cs typeface="Times New Roman"/>
              </a:rPr>
              <a:t> </a:t>
            </a:r>
            <a:r>
              <a:rPr sz="2500" b="1" spc="20" dirty="0">
                <a:solidFill>
                  <a:srgbClr val="981B22"/>
                </a:solidFill>
                <a:latin typeface="Times New Roman"/>
                <a:cs typeface="Times New Roman"/>
              </a:rPr>
              <a:t>202</a:t>
            </a:r>
            <a:r>
              <a:rPr lang="tr-TR" sz="2500" b="1" spc="20" dirty="0">
                <a:solidFill>
                  <a:srgbClr val="981B22"/>
                </a:solidFill>
                <a:latin typeface="Times New Roman"/>
                <a:cs typeface="Times New Roman"/>
              </a:rPr>
              <a:t>5</a:t>
            </a:r>
            <a:endParaRPr sz="2500" dirty="0">
              <a:latin typeface="Times New Roman"/>
              <a:cs typeface="Times New Roman"/>
            </a:endParaRPr>
          </a:p>
        </p:txBody>
      </p:sp>
      <p:sp>
        <p:nvSpPr>
          <p:cNvPr id="40" name="object 40"/>
          <p:cNvSpPr txBox="1">
            <a:spLocks noGrp="1"/>
          </p:cNvSpPr>
          <p:nvPr>
            <p:ph type="sldNum" sz="quarter" idx="7"/>
          </p:nvPr>
        </p:nvSpPr>
        <p:spPr>
          <a:xfrm>
            <a:off x="3372154" y="9390716"/>
            <a:ext cx="276225" cy="166712"/>
          </a:xfrm>
          <a:prstGeom prst="rect">
            <a:avLst/>
          </a:prstGeom>
        </p:spPr>
        <p:txBody>
          <a:bodyPr vert="horz" wrap="square" lIns="0" tIns="0" rIns="0" bIns="0" rtlCol="0">
            <a:spAutoFit/>
          </a:bodyPr>
          <a:lstStyle/>
          <a:p>
            <a:pPr marL="38100">
              <a:lnSpc>
                <a:spcPts val="1290"/>
              </a:lnSpc>
            </a:pPr>
            <a:r>
              <a:rPr lang="tr-TR" spc="-30" dirty="0"/>
              <a:t>….</a:t>
            </a:r>
            <a:endParaRPr spc="-30" dirty="0"/>
          </a:p>
        </p:txBody>
      </p:sp>
      <p:pic>
        <p:nvPicPr>
          <p:cNvPr id="41" name="Resim 40"/>
          <p:cNvPicPr>
            <a:picLocks noChangeAspect="1"/>
          </p:cNvPicPr>
          <p:nvPr/>
        </p:nvPicPr>
        <p:blipFill>
          <a:blip r:embed="rId2"/>
          <a:stretch>
            <a:fillRect/>
          </a:stretch>
        </p:blipFill>
        <p:spPr>
          <a:xfrm>
            <a:off x="844551" y="5364758"/>
            <a:ext cx="5638800" cy="3245841"/>
          </a:xfrm>
          <a:prstGeom prst="rect">
            <a:avLst/>
          </a:prstGeom>
        </p:spPr>
      </p:pic>
      <p:sp>
        <p:nvSpPr>
          <p:cNvPr id="6" name="Dikdörtgen 5"/>
          <p:cNvSpPr/>
          <p:nvPr/>
        </p:nvSpPr>
        <p:spPr>
          <a:xfrm>
            <a:off x="3206750" y="9372600"/>
            <a:ext cx="609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55</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378789709"/>
              </p:ext>
            </p:extLst>
          </p:nvPr>
        </p:nvGraphicFramePr>
        <p:xfrm>
          <a:off x="719999" y="720005"/>
          <a:ext cx="5580378" cy="8645422"/>
        </p:xfrm>
        <a:graphic>
          <a:graphicData uri="http://schemas.openxmlformats.org/drawingml/2006/table">
            <a:tbl>
              <a:tblPr firstRow="1" bandRow="1">
                <a:tableStyleId>{2D5ABB26-0587-4C30-8999-92F81FD0307C}</a:tableStyleId>
              </a:tblPr>
              <a:tblGrid>
                <a:gridCol w="505551">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2415449">
                  <a:extLst>
                    <a:ext uri="{9D8B030D-6E8A-4147-A177-3AD203B41FA5}">
                      <a16:colId xmlns:a16="http://schemas.microsoft.com/office/drawing/2014/main" val="20002"/>
                    </a:ext>
                  </a:extLst>
                </a:gridCol>
                <a:gridCol w="720089">
                  <a:extLst>
                    <a:ext uri="{9D8B030D-6E8A-4147-A177-3AD203B41FA5}">
                      <a16:colId xmlns:a16="http://schemas.microsoft.com/office/drawing/2014/main" val="20003"/>
                    </a:ext>
                  </a:extLst>
                </a:gridCol>
                <a:gridCol w="720089">
                  <a:extLst>
                    <a:ext uri="{9D8B030D-6E8A-4147-A177-3AD203B41FA5}">
                      <a16:colId xmlns:a16="http://schemas.microsoft.com/office/drawing/2014/main" val="20004"/>
                    </a:ext>
                  </a:extLst>
                </a:gridCol>
              </a:tblGrid>
              <a:tr h="288000">
                <a:tc gridSpan="5">
                  <a:txBody>
                    <a:bodyPr/>
                    <a:lstStyle/>
                    <a:p>
                      <a:pPr marL="3175" algn="ctr">
                        <a:lnSpc>
                          <a:spcPct val="100000"/>
                        </a:lnSpc>
                        <a:spcBef>
                          <a:spcPts val="340"/>
                        </a:spcBef>
                      </a:pPr>
                      <a:r>
                        <a:rPr sz="1200" b="1" spc="-85" dirty="0">
                          <a:solidFill>
                            <a:srgbClr val="FFFFFF"/>
                          </a:solidFill>
                          <a:latin typeface="Times New Roman"/>
                          <a:cs typeface="Times New Roman"/>
                        </a:rPr>
                        <a:t>KASIM</a:t>
                      </a:r>
                      <a:endParaRPr sz="1200" dirty="0">
                        <a:latin typeface="Times New Roman"/>
                        <a:cs typeface="Times New Roman"/>
                      </a:endParaRPr>
                    </a:p>
                  </a:txBody>
                  <a:tcPr marL="0" marR="0" marT="4318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solidFill>
                      <a:srgbClr val="8F232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5270">
                <a:tc rowSpan="2">
                  <a:txBody>
                    <a:bodyPr/>
                    <a:lstStyle/>
                    <a:p>
                      <a:pPr marL="76835" marR="24765" indent="-44450">
                        <a:lnSpc>
                          <a:spcPts val="1200"/>
                        </a:lnSpc>
                        <a:spcBef>
                          <a:spcPts val="819"/>
                        </a:spcBef>
                      </a:pPr>
                      <a:r>
                        <a:rPr sz="1100" b="1" dirty="0">
                          <a:solidFill>
                            <a:srgbClr val="231F20"/>
                          </a:solidFill>
                          <a:latin typeface="Times New Roman"/>
                          <a:cs typeface="Times New Roman"/>
                        </a:rPr>
                        <a:t>SIRA  </a:t>
                      </a:r>
                      <a:r>
                        <a:rPr sz="1100" b="1" spc="-20" dirty="0">
                          <a:solidFill>
                            <a:srgbClr val="231F20"/>
                          </a:solidFill>
                          <a:latin typeface="Times New Roman"/>
                          <a:cs typeface="Times New Roman"/>
                        </a:rPr>
                        <a:t>NO</a:t>
                      </a:r>
                      <a:endParaRPr sz="1100">
                        <a:latin typeface="Times New Roman"/>
                        <a:cs typeface="Times New Roman"/>
                      </a:endParaRPr>
                    </a:p>
                  </a:txBody>
                  <a:tcPr marL="0" marR="0" marT="104139"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rowSpan="2">
                  <a:txBody>
                    <a:bodyPr/>
                    <a:lstStyle/>
                    <a:p>
                      <a:pPr marL="35560" marR="378460">
                        <a:lnSpc>
                          <a:spcPts val="1200"/>
                        </a:lnSpc>
                        <a:spcBef>
                          <a:spcPts val="819"/>
                        </a:spcBef>
                      </a:pPr>
                      <a:r>
                        <a:rPr sz="1100" b="1" dirty="0">
                          <a:solidFill>
                            <a:srgbClr val="231F20"/>
                          </a:solidFill>
                          <a:latin typeface="Times New Roman"/>
                          <a:cs typeface="Times New Roman"/>
                        </a:rPr>
                        <a:t>SO</a:t>
                      </a:r>
                      <a:r>
                        <a:rPr sz="1100" b="1" spc="-10" dirty="0">
                          <a:solidFill>
                            <a:srgbClr val="231F20"/>
                          </a:solidFill>
                          <a:latin typeface="Times New Roman"/>
                          <a:cs typeface="Times New Roman"/>
                        </a:rPr>
                        <a:t>R</a:t>
                      </a:r>
                      <a:r>
                        <a:rPr sz="1100" b="1" spc="15" dirty="0">
                          <a:solidFill>
                            <a:srgbClr val="231F20"/>
                          </a:solidFill>
                          <a:latin typeface="Times New Roman"/>
                          <a:cs typeface="Times New Roman"/>
                        </a:rPr>
                        <a:t>U</a:t>
                      </a:r>
                      <a:r>
                        <a:rPr sz="1100" b="1" spc="5" dirty="0">
                          <a:solidFill>
                            <a:srgbClr val="231F20"/>
                          </a:solidFill>
                          <a:latin typeface="Times New Roman"/>
                          <a:cs typeface="Times New Roman"/>
                        </a:rPr>
                        <a:t>M</a:t>
                      </a:r>
                      <a:r>
                        <a:rPr sz="1100" b="1" spc="-35" dirty="0">
                          <a:solidFill>
                            <a:srgbClr val="231F20"/>
                          </a:solidFill>
                          <a:latin typeface="Times New Roman"/>
                          <a:cs typeface="Times New Roman"/>
                        </a:rPr>
                        <a:t>L</a:t>
                      </a:r>
                      <a:r>
                        <a:rPr sz="1100" b="1" dirty="0">
                          <a:solidFill>
                            <a:srgbClr val="231F20"/>
                          </a:solidFill>
                          <a:latin typeface="Times New Roman"/>
                          <a:cs typeface="Times New Roman"/>
                        </a:rPr>
                        <a:t>U  </a:t>
                      </a:r>
                      <a:r>
                        <a:rPr sz="1100" b="1" spc="-60" dirty="0">
                          <a:solidFill>
                            <a:srgbClr val="231F20"/>
                          </a:solidFill>
                          <a:latin typeface="Times New Roman"/>
                          <a:cs typeface="Times New Roman"/>
                        </a:rPr>
                        <a:t>BİRİM</a:t>
                      </a:r>
                      <a:endParaRPr sz="1100">
                        <a:latin typeface="Times New Roman"/>
                        <a:cs typeface="Times New Roman"/>
                      </a:endParaRPr>
                    </a:p>
                  </a:txBody>
                  <a:tcPr marL="0" marR="0" marT="104139"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rowSpan="2">
                  <a:txBody>
                    <a:bodyPr/>
                    <a:lstStyle/>
                    <a:p>
                      <a:pPr>
                        <a:lnSpc>
                          <a:spcPct val="100000"/>
                        </a:lnSpc>
                        <a:spcBef>
                          <a:spcPts val="15"/>
                        </a:spcBef>
                      </a:pPr>
                      <a:endParaRPr sz="1100">
                        <a:latin typeface="Times New Roman"/>
                        <a:cs typeface="Times New Roman"/>
                      </a:endParaRPr>
                    </a:p>
                    <a:p>
                      <a:pPr algn="ctr">
                        <a:lnSpc>
                          <a:spcPct val="100000"/>
                        </a:lnSpc>
                      </a:pPr>
                      <a:r>
                        <a:rPr sz="1100" b="1" spc="-65" dirty="0">
                          <a:solidFill>
                            <a:srgbClr val="231F20"/>
                          </a:solidFill>
                          <a:latin typeface="Times New Roman"/>
                          <a:cs typeface="Times New Roman"/>
                        </a:rPr>
                        <a:t>F</a:t>
                      </a:r>
                      <a:r>
                        <a:rPr sz="1100" b="1" spc="30" dirty="0">
                          <a:solidFill>
                            <a:srgbClr val="231F20"/>
                          </a:solidFill>
                          <a:latin typeface="Times New Roman"/>
                          <a:cs typeface="Times New Roman"/>
                        </a:rPr>
                        <a:t>A</a:t>
                      </a:r>
                      <a:r>
                        <a:rPr sz="1100" b="1" spc="5" dirty="0">
                          <a:solidFill>
                            <a:srgbClr val="231F20"/>
                          </a:solidFill>
                          <a:latin typeface="Times New Roman"/>
                          <a:cs typeface="Times New Roman"/>
                        </a:rPr>
                        <a:t>A</a:t>
                      </a:r>
                      <a:r>
                        <a:rPr sz="1100" b="1" dirty="0">
                          <a:solidFill>
                            <a:srgbClr val="231F20"/>
                          </a:solidFill>
                          <a:latin typeface="Times New Roman"/>
                          <a:cs typeface="Times New Roman"/>
                        </a:rPr>
                        <a:t>LİY</a:t>
                      </a:r>
                      <a:r>
                        <a:rPr sz="1100" b="1" spc="-30" dirty="0">
                          <a:solidFill>
                            <a:srgbClr val="231F20"/>
                          </a:solidFill>
                          <a:latin typeface="Times New Roman"/>
                          <a:cs typeface="Times New Roman"/>
                        </a:rPr>
                        <a:t>E</a:t>
                      </a:r>
                      <a:r>
                        <a:rPr sz="1100" b="1" dirty="0">
                          <a:solidFill>
                            <a:srgbClr val="231F20"/>
                          </a:solidFill>
                          <a:latin typeface="Times New Roman"/>
                          <a:cs typeface="Times New Roman"/>
                        </a:rPr>
                        <a:t>T</a:t>
                      </a:r>
                      <a:r>
                        <a:rPr sz="1100" b="1" spc="-85" dirty="0">
                          <a:solidFill>
                            <a:srgbClr val="231F20"/>
                          </a:solidFill>
                          <a:latin typeface="Times New Roman"/>
                          <a:cs typeface="Times New Roman"/>
                        </a:rPr>
                        <a:t> </a:t>
                      </a:r>
                      <a:r>
                        <a:rPr sz="1100" b="1" spc="5" dirty="0">
                          <a:solidFill>
                            <a:srgbClr val="231F20"/>
                          </a:solidFill>
                          <a:latin typeface="Times New Roman"/>
                          <a:cs typeface="Times New Roman"/>
                        </a:rPr>
                        <a:t>A</a:t>
                      </a:r>
                      <a:r>
                        <a:rPr sz="1100" b="1" dirty="0">
                          <a:solidFill>
                            <a:srgbClr val="231F20"/>
                          </a:solidFill>
                          <a:latin typeface="Times New Roman"/>
                          <a:cs typeface="Times New Roman"/>
                        </a:rPr>
                        <a:t>DI</a:t>
                      </a:r>
                      <a:endParaRPr sz="1100">
                        <a:latin typeface="Times New Roman"/>
                        <a:cs typeface="Times New Roman"/>
                      </a:endParaRPr>
                    </a:p>
                  </a:txBody>
                  <a:tcPr marL="0" marR="0" marT="1905"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gridSpan="2">
                  <a:txBody>
                    <a:bodyPr/>
                    <a:lstStyle/>
                    <a:p>
                      <a:pPr algn="ctr">
                        <a:lnSpc>
                          <a:spcPct val="100000"/>
                        </a:lnSpc>
                        <a:spcBef>
                          <a:spcPts val="275"/>
                        </a:spcBef>
                      </a:pPr>
                      <a:r>
                        <a:rPr sz="1100" b="1" spc="-65" dirty="0">
                          <a:solidFill>
                            <a:srgbClr val="231F20"/>
                          </a:solidFill>
                          <a:latin typeface="Times New Roman"/>
                          <a:cs typeface="Times New Roman"/>
                        </a:rPr>
                        <a:t>TARİHİ</a:t>
                      </a:r>
                      <a:endParaRPr sz="1100">
                        <a:latin typeface="Times New Roman"/>
                        <a:cs typeface="Times New Roman"/>
                      </a:endParaRPr>
                    </a:p>
                  </a:txBody>
                  <a:tcPr marL="0" marR="0" marT="3492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255270">
                <a:tc vMerge="1">
                  <a:txBody>
                    <a:bodyPr/>
                    <a:lstStyle/>
                    <a:p>
                      <a:endParaRPr/>
                    </a:p>
                  </a:txBody>
                  <a:tcPr marL="0" marR="0" marT="104139"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vMerge="1">
                  <a:txBody>
                    <a:bodyPr/>
                    <a:lstStyle/>
                    <a:p>
                      <a:endParaRPr/>
                    </a:p>
                  </a:txBody>
                  <a:tcPr marL="0" marR="0" marT="104139"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vMerge="1">
                  <a:txBody>
                    <a:bodyPr/>
                    <a:lstStyle/>
                    <a:p>
                      <a:endParaRPr/>
                    </a:p>
                  </a:txBody>
                  <a:tcPr marL="0" marR="0" marT="190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marL="91440">
                        <a:lnSpc>
                          <a:spcPct val="100000"/>
                        </a:lnSpc>
                        <a:spcBef>
                          <a:spcPts val="275"/>
                        </a:spcBef>
                      </a:pPr>
                      <a:r>
                        <a:rPr sz="1100" b="1" spc="-35" dirty="0">
                          <a:solidFill>
                            <a:srgbClr val="231F20"/>
                          </a:solidFill>
                          <a:latin typeface="Times New Roman"/>
                          <a:cs typeface="Times New Roman"/>
                        </a:rPr>
                        <a:t>Başlangıç</a:t>
                      </a:r>
                      <a:endParaRPr sz="1100">
                        <a:latin typeface="Times New Roman"/>
                        <a:cs typeface="Times New Roman"/>
                      </a:endParaRPr>
                    </a:p>
                  </a:txBody>
                  <a:tcPr marL="0" marR="0" marT="34925"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ctr">
                        <a:lnSpc>
                          <a:spcPct val="100000"/>
                        </a:lnSpc>
                        <a:spcBef>
                          <a:spcPts val="275"/>
                        </a:spcBef>
                      </a:pPr>
                      <a:r>
                        <a:rPr sz="1100" b="1" spc="-20" dirty="0">
                          <a:solidFill>
                            <a:srgbClr val="231F20"/>
                          </a:solidFill>
                          <a:latin typeface="Times New Roman"/>
                          <a:cs typeface="Times New Roman"/>
                        </a:rPr>
                        <a:t>Bitiş</a:t>
                      </a:r>
                      <a:endParaRPr sz="1100">
                        <a:latin typeface="Times New Roman"/>
                        <a:cs typeface="Times New Roman"/>
                      </a:endParaRPr>
                    </a:p>
                  </a:txBody>
                  <a:tcPr marL="0" marR="0" marT="34925"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2"/>
                  </a:ext>
                </a:extLst>
              </a:tr>
              <a:tr h="848315">
                <a:tc>
                  <a:txBody>
                    <a:bodyPr/>
                    <a:lstStyle/>
                    <a:p>
                      <a:pPr>
                        <a:lnSpc>
                          <a:spcPct val="100000"/>
                        </a:lnSpc>
                      </a:pPr>
                      <a:endParaRPr sz="1400">
                        <a:latin typeface="Times New Roman"/>
                        <a:cs typeface="Times New Roman"/>
                      </a:endParaRPr>
                    </a:p>
                    <a:p>
                      <a:pPr marR="41275" algn="ctr">
                        <a:lnSpc>
                          <a:spcPct val="100000"/>
                        </a:lnSpc>
                        <a:spcBef>
                          <a:spcPts val="1000"/>
                        </a:spcBef>
                      </a:pPr>
                      <a:r>
                        <a:rPr sz="1100" b="1" dirty="0">
                          <a:solidFill>
                            <a:srgbClr val="231F20"/>
                          </a:solidFill>
                          <a:latin typeface="Times New Roman"/>
                          <a:cs typeface="Times New Roman"/>
                        </a:rPr>
                        <a:t>1</a:t>
                      </a:r>
                      <a:endParaRPr sz="1100">
                        <a:latin typeface="Times New Roman"/>
                        <a:cs typeface="Times New Roman"/>
                      </a:endParaRPr>
                    </a:p>
                  </a:txBody>
                  <a:tcPr marL="0" marR="0" marT="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İşyeri Sağlık ve Güvenlik Birimi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Yemek Hizmeti Sunan Okullara Menü Planlaması Yapılarak Okullara Gönderilmesi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1.11.2025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15.11.2025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3"/>
                  </a:ext>
                </a:extLst>
              </a:tr>
              <a:tr h="695916">
                <a:tc>
                  <a:txBody>
                    <a:bodyPr/>
                    <a:lstStyle/>
                    <a:p>
                      <a:pPr>
                        <a:lnSpc>
                          <a:spcPct val="100000"/>
                        </a:lnSpc>
                      </a:pPr>
                      <a:endParaRPr sz="1750">
                        <a:latin typeface="Times New Roman"/>
                        <a:cs typeface="Times New Roman"/>
                      </a:endParaRPr>
                    </a:p>
                    <a:p>
                      <a:pPr marR="41275" algn="ctr">
                        <a:lnSpc>
                          <a:spcPct val="100000"/>
                        </a:lnSpc>
                      </a:pPr>
                      <a:r>
                        <a:rPr sz="1100" b="1" dirty="0">
                          <a:solidFill>
                            <a:srgbClr val="231F20"/>
                          </a:solidFill>
                          <a:latin typeface="Times New Roman"/>
                          <a:cs typeface="Times New Roman"/>
                        </a:rPr>
                        <a:t>2</a:t>
                      </a:r>
                      <a:endParaRPr sz="1100">
                        <a:latin typeface="Times New Roman"/>
                        <a:cs typeface="Times New Roman"/>
                      </a:endParaRPr>
                    </a:p>
                  </a:txBody>
                  <a:tcPr marL="0" marR="0" marT="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Din Öğretimi </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Mesleki Yarışmalar</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1.11.2025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30.11.2025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4"/>
                  </a:ext>
                </a:extLst>
              </a:tr>
              <a:tr h="543515">
                <a:tc>
                  <a:txBody>
                    <a:bodyPr/>
                    <a:lstStyle/>
                    <a:p>
                      <a:pPr>
                        <a:lnSpc>
                          <a:spcPct val="100000"/>
                        </a:lnSpc>
                        <a:spcBef>
                          <a:spcPts val="35"/>
                        </a:spcBef>
                      </a:pPr>
                      <a:endParaRPr sz="1200">
                        <a:latin typeface="Times New Roman"/>
                        <a:cs typeface="Times New Roman"/>
                      </a:endParaRPr>
                    </a:p>
                    <a:p>
                      <a:pPr marR="41275" algn="ctr">
                        <a:lnSpc>
                          <a:spcPct val="100000"/>
                        </a:lnSpc>
                      </a:pPr>
                      <a:r>
                        <a:rPr sz="1100" b="1" dirty="0">
                          <a:solidFill>
                            <a:srgbClr val="231F20"/>
                          </a:solidFill>
                          <a:latin typeface="Times New Roman"/>
                          <a:cs typeface="Times New Roman"/>
                        </a:rPr>
                        <a:t>3</a:t>
                      </a:r>
                      <a:endParaRPr sz="1100">
                        <a:latin typeface="Times New Roman"/>
                        <a:cs typeface="Times New Roman"/>
                      </a:endParaRPr>
                    </a:p>
                  </a:txBody>
                  <a:tcPr marL="0" marR="0" marT="444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İşyeri Sağlık ve Güvenlik Birimi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Okul kurumlardaki gıda işletme denetimlerinin yapılması</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1.11.2025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30.11.2025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05"/>
                  </a:ext>
                </a:extLst>
              </a:tr>
              <a:tr h="543515">
                <a:tc>
                  <a:txBody>
                    <a:bodyPr/>
                    <a:lstStyle/>
                    <a:p>
                      <a:pPr>
                        <a:lnSpc>
                          <a:spcPct val="100000"/>
                        </a:lnSpc>
                        <a:spcBef>
                          <a:spcPts val="35"/>
                        </a:spcBef>
                      </a:pPr>
                      <a:endParaRPr sz="1200">
                        <a:latin typeface="Times New Roman"/>
                        <a:cs typeface="Times New Roman"/>
                      </a:endParaRPr>
                    </a:p>
                    <a:p>
                      <a:pPr marR="41275" algn="ctr">
                        <a:lnSpc>
                          <a:spcPct val="100000"/>
                        </a:lnSpc>
                      </a:pPr>
                      <a:r>
                        <a:rPr sz="1100" b="1" dirty="0">
                          <a:solidFill>
                            <a:srgbClr val="231F20"/>
                          </a:solidFill>
                          <a:latin typeface="Times New Roman"/>
                          <a:cs typeface="Times New Roman"/>
                        </a:rPr>
                        <a:t>4</a:t>
                      </a:r>
                      <a:endParaRPr sz="1100">
                        <a:latin typeface="Times New Roman"/>
                        <a:cs typeface="Times New Roman"/>
                      </a:endParaRPr>
                    </a:p>
                  </a:txBody>
                  <a:tcPr marL="0" marR="0" marT="444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İşyeri Sağlık ve Güvenlik Birimi-Sivil Savunma Birimi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Pansiyonlu Okulların İş Sağlığı ve Güvenliği, Sivil Savunma  Denetimlerinin Yapılması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1.11.2025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30.11.2025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6"/>
                  </a:ext>
                </a:extLst>
              </a:tr>
              <a:tr h="695915">
                <a:tc>
                  <a:txBody>
                    <a:bodyPr/>
                    <a:lstStyle/>
                    <a:p>
                      <a:pPr>
                        <a:lnSpc>
                          <a:spcPct val="100000"/>
                        </a:lnSpc>
                      </a:pPr>
                      <a:endParaRPr sz="1750">
                        <a:latin typeface="Times New Roman"/>
                        <a:cs typeface="Times New Roman"/>
                      </a:endParaRPr>
                    </a:p>
                    <a:p>
                      <a:pPr marR="41275" algn="ctr">
                        <a:lnSpc>
                          <a:spcPct val="100000"/>
                        </a:lnSpc>
                        <a:spcBef>
                          <a:spcPts val="5"/>
                        </a:spcBef>
                      </a:pPr>
                      <a:r>
                        <a:rPr sz="1100" b="1" dirty="0">
                          <a:solidFill>
                            <a:srgbClr val="231F20"/>
                          </a:solidFill>
                          <a:latin typeface="Times New Roman"/>
                          <a:cs typeface="Times New Roman"/>
                        </a:rPr>
                        <a:t>5</a:t>
                      </a:r>
                      <a:endParaRPr sz="1100">
                        <a:latin typeface="Times New Roman"/>
                        <a:cs typeface="Times New Roman"/>
                      </a:endParaRPr>
                    </a:p>
                  </a:txBody>
                  <a:tcPr marL="0" marR="0" marT="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Öğretmen Yetiştirme Ve Geliştirme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1. Ara Tatil Mesleki Çalışmalar</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1.11.2025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30.11.2025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7"/>
                  </a:ext>
                </a:extLst>
              </a:tr>
              <a:tr h="695915">
                <a:tc>
                  <a:txBody>
                    <a:bodyPr/>
                    <a:lstStyle/>
                    <a:p>
                      <a:pPr>
                        <a:lnSpc>
                          <a:spcPct val="100000"/>
                        </a:lnSpc>
                      </a:pPr>
                      <a:endParaRPr sz="1750">
                        <a:latin typeface="Times New Roman"/>
                        <a:cs typeface="Times New Roman"/>
                      </a:endParaRPr>
                    </a:p>
                    <a:p>
                      <a:pPr marR="41275" algn="ctr">
                        <a:lnSpc>
                          <a:spcPct val="100000"/>
                        </a:lnSpc>
                        <a:spcBef>
                          <a:spcPts val="5"/>
                        </a:spcBef>
                      </a:pPr>
                      <a:r>
                        <a:rPr sz="1100" b="1" dirty="0">
                          <a:solidFill>
                            <a:srgbClr val="231F20"/>
                          </a:solidFill>
                          <a:latin typeface="Times New Roman"/>
                          <a:cs typeface="Times New Roman"/>
                        </a:rPr>
                        <a:t>6</a:t>
                      </a:r>
                      <a:endParaRPr sz="1100">
                        <a:latin typeface="Times New Roman"/>
                        <a:cs typeface="Times New Roman"/>
                      </a:endParaRPr>
                    </a:p>
                  </a:txBody>
                  <a:tcPr marL="0" marR="0" marT="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Öğretmen Yetiştirme Ve Geliştirme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Talep Doğrultusunda Hizmetiçi Eğitim Faaliyetlerinin Açılması </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1.11.2025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30.11.2025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8"/>
                  </a:ext>
                </a:extLst>
              </a:tr>
              <a:tr h="695915">
                <a:tc>
                  <a:txBody>
                    <a:bodyPr/>
                    <a:lstStyle/>
                    <a:p>
                      <a:pPr>
                        <a:lnSpc>
                          <a:spcPct val="100000"/>
                        </a:lnSpc>
                        <a:spcBef>
                          <a:spcPts val="5"/>
                        </a:spcBef>
                      </a:pPr>
                      <a:endParaRPr sz="1750">
                        <a:latin typeface="Times New Roman"/>
                        <a:cs typeface="Times New Roman"/>
                      </a:endParaRPr>
                    </a:p>
                    <a:p>
                      <a:pPr marR="41275" algn="ctr">
                        <a:lnSpc>
                          <a:spcPct val="100000"/>
                        </a:lnSpc>
                      </a:pPr>
                      <a:r>
                        <a:rPr sz="1100" b="1" dirty="0">
                          <a:solidFill>
                            <a:srgbClr val="231F20"/>
                          </a:solidFill>
                          <a:latin typeface="Times New Roman"/>
                          <a:cs typeface="Times New Roman"/>
                        </a:rPr>
                        <a:t>7</a:t>
                      </a:r>
                      <a:endParaRPr sz="1100">
                        <a:latin typeface="Times New Roman"/>
                        <a:cs typeface="Times New Roman"/>
                      </a:endParaRPr>
                    </a:p>
                  </a:txBody>
                  <a:tcPr marL="0" marR="0" marT="63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Öğretmen Yetiştirme Ve Geliştirme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İlk Yardım Kurslarının Açılması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1.11.2025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30.11.2025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9"/>
                  </a:ext>
                </a:extLst>
              </a:tr>
              <a:tr h="695915">
                <a:tc>
                  <a:txBody>
                    <a:bodyPr/>
                    <a:lstStyle/>
                    <a:p>
                      <a:pPr>
                        <a:lnSpc>
                          <a:spcPct val="100000"/>
                        </a:lnSpc>
                        <a:spcBef>
                          <a:spcPts val="5"/>
                        </a:spcBef>
                      </a:pPr>
                      <a:endParaRPr sz="1750">
                        <a:latin typeface="Times New Roman"/>
                        <a:cs typeface="Times New Roman"/>
                      </a:endParaRPr>
                    </a:p>
                    <a:p>
                      <a:pPr marR="41275" algn="ctr">
                        <a:lnSpc>
                          <a:spcPct val="100000"/>
                        </a:lnSpc>
                      </a:pPr>
                      <a:r>
                        <a:rPr sz="1100" b="1" dirty="0">
                          <a:solidFill>
                            <a:srgbClr val="231F20"/>
                          </a:solidFill>
                          <a:latin typeface="Times New Roman"/>
                          <a:cs typeface="Times New Roman"/>
                        </a:rPr>
                        <a:t>8</a:t>
                      </a:r>
                      <a:endParaRPr sz="1100">
                        <a:latin typeface="Times New Roman"/>
                        <a:cs typeface="Times New Roman"/>
                      </a:endParaRPr>
                    </a:p>
                  </a:txBody>
                  <a:tcPr marL="0" marR="0" marT="63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Öğretim Kurumları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2025 Yılı Özel  Ulaştırma Hizmetleri Mesleki  Eğitim ve Geliştirme   Kurslarının,  Kursiyer  Ücret  İlanları ve  belirlenmesi </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1.11.2025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30.11.2025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0"/>
                  </a:ext>
                </a:extLst>
              </a:tr>
              <a:tr h="695915">
                <a:tc>
                  <a:txBody>
                    <a:bodyPr/>
                    <a:lstStyle/>
                    <a:p>
                      <a:pPr>
                        <a:lnSpc>
                          <a:spcPct val="100000"/>
                        </a:lnSpc>
                        <a:spcBef>
                          <a:spcPts val="5"/>
                        </a:spcBef>
                      </a:pPr>
                      <a:endParaRPr sz="1750">
                        <a:latin typeface="Times New Roman"/>
                        <a:cs typeface="Times New Roman"/>
                      </a:endParaRPr>
                    </a:p>
                    <a:p>
                      <a:pPr marR="41275" algn="ctr">
                        <a:lnSpc>
                          <a:spcPct val="100000"/>
                        </a:lnSpc>
                      </a:pPr>
                      <a:r>
                        <a:rPr sz="1100" b="1" dirty="0">
                          <a:solidFill>
                            <a:srgbClr val="231F20"/>
                          </a:solidFill>
                          <a:latin typeface="Times New Roman"/>
                          <a:cs typeface="Times New Roman"/>
                        </a:rPr>
                        <a:t>9</a:t>
                      </a:r>
                      <a:endParaRPr sz="1100">
                        <a:latin typeface="Times New Roman"/>
                        <a:cs typeface="Times New Roman"/>
                      </a:endParaRPr>
                    </a:p>
                  </a:txBody>
                  <a:tcPr marL="0" marR="0" marT="63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Öğretim Kurumları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Motorlu Taşıt Sürücüleri  Kursları  Teorik ve  Direksiyon Uygulama Dersleri  İnceleme  ve Kontrolleri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1.11.2025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30.11.2025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1"/>
                  </a:ext>
                </a:extLst>
              </a:tr>
              <a:tr h="543515">
                <a:tc>
                  <a:txBody>
                    <a:bodyPr/>
                    <a:lstStyle/>
                    <a:p>
                      <a:pPr>
                        <a:lnSpc>
                          <a:spcPct val="100000"/>
                        </a:lnSpc>
                        <a:spcBef>
                          <a:spcPts val="40"/>
                        </a:spcBef>
                      </a:pPr>
                      <a:endParaRPr sz="1200">
                        <a:latin typeface="Times New Roman"/>
                        <a:cs typeface="Times New Roman"/>
                      </a:endParaRPr>
                    </a:p>
                    <a:p>
                      <a:pPr marR="41275" algn="ctr">
                        <a:lnSpc>
                          <a:spcPct val="100000"/>
                        </a:lnSpc>
                      </a:pPr>
                      <a:r>
                        <a:rPr sz="1100" b="1" spc="5" dirty="0">
                          <a:solidFill>
                            <a:srgbClr val="231F20"/>
                          </a:solidFill>
                          <a:latin typeface="Times New Roman"/>
                          <a:cs typeface="Times New Roman"/>
                        </a:rPr>
                        <a:t>10</a:t>
                      </a:r>
                      <a:endParaRPr sz="1100">
                        <a:latin typeface="Times New Roman"/>
                        <a:cs typeface="Times New Roman"/>
                      </a:endParaRPr>
                    </a:p>
                  </a:txBody>
                  <a:tcPr marL="0" marR="0" marT="508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Öğretim Kurumları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Ulaştırma Hizmetleri Mesleki Eğitim ve Geliştirme Kursları  Teorik  Dersleri  İnceleme  ve Kontrolleri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1.11.2025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30.11.2025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2"/>
                  </a:ext>
                </a:extLst>
              </a:tr>
              <a:tr h="391115">
                <a:tc>
                  <a:txBody>
                    <a:bodyPr/>
                    <a:lstStyle/>
                    <a:p>
                      <a:pPr marR="41275" algn="ctr">
                        <a:lnSpc>
                          <a:spcPct val="100000"/>
                        </a:lnSpc>
                        <a:spcBef>
                          <a:spcPts val="819"/>
                        </a:spcBef>
                      </a:pPr>
                      <a:r>
                        <a:rPr sz="1100" b="1" spc="5" dirty="0">
                          <a:solidFill>
                            <a:srgbClr val="231F20"/>
                          </a:solidFill>
                          <a:latin typeface="Times New Roman"/>
                          <a:cs typeface="Times New Roman"/>
                        </a:rPr>
                        <a:t>11</a:t>
                      </a:r>
                      <a:endParaRPr sz="1100">
                        <a:latin typeface="Times New Roman"/>
                        <a:cs typeface="Times New Roman"/>
                      </a:endParaRPr>
                    </a:p>
                  </a:txBody>
                  <a:tcPr marL="0" marR="0" marT="104139"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Öğretim Kurumları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Motorlu Taşıt Sürücüleri  Kursları   Direksiyon Eğitimi Uygulama  Sınavlarının Yapılması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1.11.2025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30.11.2025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3"/>
                  </a:ext>
                </a:extLst>
              </a:tr>
              <a:tr h="543516">
                <a:tc>
                  <a:txBody>
                    <a:bodyPr/>
                    <a:lstStyle/>
                    <a:p>
                      <a:pPr>
                        <a:lnSpc>
                          <a:spcPct val="100000"/>
                        </a:lnSpc>
                        <a:spcBef>
                          <a:spcPts val="40"/>
                        </a:spcBef>
                      </a:pPr>
                      <a:endParaRPr sz="1200">
                        <a:latin typeface="Times New Roman"/>
                        <a:cs typeface="Times New Roman"/>
                      </a:endParaRPr>
                    </a:p>
                    <a:p>
                      <a:pPr marR="41275" algn="ctr">
                        <a:lnSpc>
                          <a:spcPct val="100000"/>
                        </a:lnSpc>
                      </a:pPr>
                      <a:r>
                        <a:rPr sz="1100" b="1" spc="5" dirty="0">
                          <a:solidFill>
                            <a:srgbClr val="231F20"/>
                          </a:solidFill>
                          <a:latin typeface="Times New Roman"/>
                          <a:cs typeface="Times New Roman"/>
                        </a:rPr>
                        <a:t>12</a:t>
                      </a:r>
                      <a:endParaRPr sz="1100">
                        <a:latin typeface="Times New Roman"/>
                        <a:cs typeface="Times New Roman"/>
                      </a:endParaRPr>
                    </a:p>
                  </a:txBody>
                  <a:tcPr marL="0" marR="0" marT="508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Öğretim Kurumları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Ulaştırma Hizmetleri Mesleki Eğitim ve Geliştirme Kursları  Sınavının Yapılması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1.11.2025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dirty="0">
                          <a:solidFill>
                            <a:srgbClr val="000000"/>
                          </a:solidFill>
                          <a:effectLst/>
                          <a:latin typeface="Times New Roman" panose="02020603050405020304" pitchFamily="18" charset="0"/>
                        </a:rPr>
                        <a:t>30.11.2025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4"/>
                  </a:ext>
                </a:extLst>
              </a:tr>
            </a:tbl>
          </a:graphicData>
        </a:graphic>
      </p:graphicFrame>
      <p:sp>
        <p:nvSpPr>
          <p:cNvPr id="3" name="object 3"/>
          <p:cNvSpPr txBox="1">
            <a:spLocks noGrp="1"/>
          </p:cNvSpPr>
          <p:nvPr>
            <p:ph type="sldNum" sz="quarter" idx="7"/>
          </p:nvPr>
        </p:nvSpPr>
        <p:spPr>
          <a:xfrm>
            <a:off x="3372154" y="9390716"/>
            <a:ext cx="276225" cy="166712"/>
          </a:xfrm>
          <a:prstGeom prst="rect">
            <a:avLst/>
          </a:prstGeom>
        </p:spPr>
        <p:txBody>
          <a:bodyPr vert="horz" wrap="square" lIns="0" tIns="0" rIns="0" bIns="0" rtlCol="0">
            <a:spAutoFit/>
          </a:bodyPr>
          <a:lstStyle/>
          <a:p>
            <a:pPr marL="38100">
              <a:lnSpc>
                <a:spcPts val="1290"/>
              </a:lnSpc>
            </a:pPr>
            <a:r>
              <a:rPr lang="tr-TR" spc="-30" dirty="0"/>
              <a:t>…</a:t>
            </a:r>
            <a:endParaRPr spc="-30" dirty="0"/>
          </a:p>
        </p:txBody>
      </p:sp>
      <p:sp>
        <p:nvSpPr>
          <p:cNvPr id="4" name="Dikdörtgen 3"/>
          <p:cNvSpPr/>
          <p:nvPr/>
        </p:nvSpPr>
        <p:spPr>
          <a:xfrm>
            <a:off x="3206750" y="9372600"/>
            <a:ext cx="609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56</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4162597754"/>
              </p:ext>
            </p:extLst>
          </p:nvPr>
        </p:nvGraphicFramePr>
        <p:xfrm>
          <a:off x="719999" y="720005"/>
          <a:ext cx="5580378" cy="8387522"/>
        </p:xfrm>
        <a:graphic>
          <a:graphicData uri="http://schemas.openxmlformats.org/drawingml/2006/table">
            <a:tbl>
              <a:tblPr firstRow="1" bandRow="1">
                <a:tableStyleId>{2D5ABB26-0587-4C30-8999-92F81FD0307C}</a:tableStyleId>
              </a:tblPr>
              <a:tblGrid>
                <a:gridCol w="505551">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2415449">
                  <a:extLst>
                    <a:ext uri="{9D8B030D-6E8A-4147-A177-3AD203B41FA5}">
                      <a16:colId xmlns:a16="http://schemas.microsoft.com/office/drawing/2014/main" val="20002"/>
                    </a:ext>
                  </a:extLst>
                </a:gridCol>
                <a:gridCol w="720089">
                  <a:extLst>
                    <a:ext uri="{9D8B030D-6E8A-4147-A177-3AD203B41FA5}">
                      <a16:colId xmlns:a16="http://schemas.microsoft.com/office/drawing/2014/main" val="20003"/>
                    </a:ext>
                  </a:extLst>
                </a:gridCol>
                <a:gridCol w="720089">
                  <a:extLst>
                    <a:ext uri="{9D8B030D-6E8A-4147-A177-3AD203B41FA5}">
                      <a16:colId xmlns:a16="http://schemas.microsoft.com/office/drawing/2014/main" val="20004"/>
                    </a:ext>
                  </a:extLst>
                </a:gridCol>
              </a:tblGrid>
              <a:tr h="288000">
                <a:tc gridSpan="5">
                  <a:txBody>
                    <a:bodyPr/>
                    <a:lstStyle/>
                    <a:p>
                      <a:pPr marL="3175" algn="ctr">
                        <a:lnSpc>
                          <a:spcPct val="100000"/>
                        </a:lnSpc>
                        <a:spcBef>
                          <a:spcPts val="340"/>
                        </a:spcBef>
                      </a:pPr>
                      <a:r>
                        <a:rPr sz="1200" b="1" spc="-85" dirty="0">
                          <a:solidFill>
                            <a:srgbClr val="FFFFFF"/>
                          </a:solidFill>
                          <a:latin typeface="Times New Roman"/>
                          <a:cs typeface="Times New Roman"/>
                        </a:rPr>
                        <a:t>KASIM</a:t>
                      </a:r>
                      <a:endParaRPr sz="1200" dirty="0">
                        <a:latin typeface="Times New Roman"/>
                        <a:cs typeface="Times New Roman"/>
                      </a:endParaRPr>
                    </a:p>
                  </a:txBody>
                  <a:tcPr marL="0" marR="0" marT="4318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solidFill>
                      <a:srgbClr val="8F232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5270">
                <a:tc rowSpan="2">
                  <a:txBody>
                    <a:bodyPr/>
                    <a:lstStyle/>
                    <a:p>
                      <a:pPr marL="76835" marR="24765" indent="-44450">
                        <a:lnSpc>
                          <a:spcPts val="1200"/>
                        </a:lnSpc>
                        <a:spcBef>
                          <a:spcPts val="819"/>
                        </a:spcBef>
                      </a:pPr>
                      <a:r>
                        <a:rPr sz="1100" b="1" dirty="0">
                          <a:solidFill>
                            <a:srgbClr val="231F20"/>
                          </a:solidFill>
                          <a:latin typeface="Times New Roman"/>
                          <a:cs typeface="Times New Roman"/>
                        </a:rPr>
                        <a:t>SIRA  </a:t>
                      </a:r>
                      <a:r>
                        <a:rPr sz="1100" b="1" spc="-20" dirty="0">
                          <a:solidFill>
                            <a:srgbClr val="231F20"/>
                          </a:solidFill>
                          <a:latin typeface="Times New Roman"/>
                          <a:cs typeface="Times New Roman"/>
                        </a:rPr>
                        <a:t>NO</a:t>
                      </a:r>
                      <a:endParaRPr sz="1100">
                        <a:latin typeface="Times New Roman"/>
                        <a:cs typeface="Times New Roman"/>
                      </a:endParaRPr>
                    </a:p>
                  </a:txBody>
                  <a:tcPr marL="0" marR="0" marT="104139"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rowSpan="2">
                  <a:txBody>
                    <a:bodyPr/>
                    <a:lstStyle/>
                    <a:p>
                      <a:pPr marL="35560" marR="378460">
                        <a:lnSpc>
                          <a:spcPts val="1200"/>
                        </a:lnSpc>
                        <a:spcBef>
                          <a:spcPts val="819"/>
                        </a:spcBef>
                      </a:pPr>
                      <a:r>
                        <a:rPr sz="1100" b="1" dirty="0">
                          <a:solidFill>
                            <a:srgbClr val="231F20"/>
                          </a:solidFill>
                          <a:latin typeface="Times New Roman"/>
                          <a:cs typeface="Times New Roman"/>
                        </a:rPr>
                        <a:t>SO</a:t>
                      </a:r>
                      <a:r>
                        <a:rPr sz="1100" b="1" spc="-10" dirty="0">
                          <a:solidFill>
                            <a:srgbClr val="231F20"/>
                          </a:solidFill>
                          <a:latin typeface="Times New Roman"/>
                          <a:cs typeface="Times New Roman"/>
                        </a:rPr>
                        <a:t>R</a:t>
                      </a:r>
                      <a:r>
                        <a:rPr sz="1100" b="1" spc="15" dirty="0">
                          <a:solidFill>
                            <a:srgbClr val="231F20"/>
                          </a:solidFill>
                          <a:latin typeface="Times New Roman"/>
                          <a:cs typeface="Times New Roman"/>
                        </a:rPr>
                        <a:t>U</a:t>
                      </a:r>
                      <a:r>
                        <a:rPr sz="1100" b="1" spc="5" dirty="0">
                          <a:solidFill>
                            <a:srgbClr val="231F20"/>
                          </a:solidFill>
                          <a:latin typeface="Times New Roman"/>
                          <a:cs typeface="Times New Roman"/>
                        </a:rPr>
                        <a:t>M</a:t>
                      </a:r>
                      <a:r>
                        <a:rPr sz="1100" b="1" spc="-35" dirty="0">
                          <a:solidFill>
                            <a:srgbClr val="231F20"/>
                          </a:solidFill>
                          <a:latin typeface="Times New Roman"/>
                          <a:cs typeface="Times New Roman"/>
                        </a:rPr>
                        <a:t>L</a:t>
                      </a:r>
                      <a:r>
                        <a:rPr sz="1100" b="1" dirty="0">
                          <a:solidFill>
                            <a:srgbClr val="231F20"/>
                          </a:solidFill>
                          <a:latin typeface="Times New Roman"/>
                          <a:cs typeface="Times New Roman"/>
                        </a:rPr>
                        <a:t>U  </a:t>
                      </a:r>
                      <a:r>
                        <a:rPr sz="1100" b="1" spc="-60" dirty="0">
                          <a:solidFill>
                            <a:srgbClr val="231F20"/>
                          </a:solidFill>
                          <a:latin typeface="Times New Roman"/>
                          <a:cs typeface="Times New Roman"/>
                        </a:rPr>
                        <a:t>BİRİM</a:t>
                      </a:r>
                      <a:endParaRPr sz="1100" dirty="0">
                        <a:latin typeface="Times New Roman"/>
                        <a:cs typeface="Times New Roman"/>
                      </a:endParaRPr>
                    </a:p>
                  </a:txBody>
                  <a:tcPr marL="0" marR="0" marT="104139"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rowSpan="2">
                  <a:txBody>
                    <a:bodyPr/>
                    <a:lstStyle/>
                    <a:p>
                      <a:pPr>
                        <a:lnSpc>
                          <a:spcPct val="100000"/>
                        </a:lnSpc>
                        <a:spcBef>
                          <a:spcPts val="15"/>
                        </a:spcBef>
                      </a:pPr>
                      <a:endParaRPr sz="1100" dirty="0">
                        <a:latin typeface="Times New Roman"/>
                        <a:cs typeface="Times New Roman"/>
                      </a:endParaRPr>
                    </a:p>
                    <a:p>
                      <a:pPr algn="ctr">
                        <a:lnSpc>
                          <a:spcPct val="100000"/>
                        </a:lnSpc>
                      </a:pPr>
                      <a:r>
                        <a:rPr sz="1100" b="1" spc="-65" dirty="0">
                          <a:solidFill>
                            <a:srgbClr val="231F20"/>
                          </a:solidFill>
                          <a:latin typeface="Times New Roman"/>
                          <a:cs typeface="Times New Roman"/>
                        </a:rPr>
                        <a:t>F</a:t>
                      </a:r>
                      <a:r>
                        <a:rPr sz="1100" b="1" spc="30" dirty="0">
                          <a:solidFill>
                            <a:srgbClr val="231F20"/>
                          </a:solidFill>
                          <a:latin typeface="Times New Roman"/>
                          <a:cs typeface="Times New Roman"/>
                        </a:rPr>
                        <a:t>A</a:t>
                      </a:r>
                      <a:r>
                        <a:rPr sz="1100" b="1" spc="5" dirty="0">
                          <a:solidFill>
                            <a:srgbClr val="231F20"/>
                          </a:solidFill>
                          <a:latin typeface="Times New Roman"/>
                          <a:cs typeface="Times New Roman"/>
                        </a:rPr>
                        <a:t>A</a:t>
                      </a:r>
                      <a:r>
                        <a:rPr sz="1100" b="1" dirty="0">
                          <a:solidFill>
                            <a:srgbClr val="231F20"/>
                          </a:solidFill>
                          <a:latin typeface="Times New Roman"/>
                          <a:cs typeface="Times New Roman"/>
                        </a:rPr>
                        <a:t>LİY</a:t>
                      </a:r>
                      <a:r>
                        <a:rPr sz="1100" b="1" spc="-30" dirty="0">
                          <a:solidFill>
                            <a:srgbClr val="231F20"/>
                          </a:solidFill>
                          <a:latin typeface="Times New Roman"/>
                          <a:cs typeface="Times New Roman"/>
                        </a:rPr>
                        <a:t>E</a:t>
                      </a:r>
                      <a:r>
                        <a:rPr sz="1100" b="1" dirty="0">
                          <a:solidFill>
                            <a:srgbClr val="231F20"/>
                          </a:solidFill>
                          <a:latin typeface="Times New Roman"/>
                          <a:cs typeface="Times New Roman"/>
                        </a:rPr>
                        <a:t>T</a:t>
                      </a:r>
                      <a:r>
                        <a:rPr sz="1100" b="1" spc="-85" dirty="0">
                          <a:solidFill>
                            <a:srgbClr val="231F20"/>
                          </a:solidFill>
                          <a:latin typeface="Times New Roman"/>
                          <a:cs typeface="Times New Roman"/>
                        </a:rPr>
                        <a:t> </a:t>
                      </a:r>
                      <a:r>
                        <a:rPr sz="1100" b="1" spc="5" dirty="0">
                          <a:solidFill>
                            <a:srgbClr val="231F20"/>
                          </a:solidFill>
                          <a:latin typeface="Times New Roman"/>
                          <a:cs typeface="Times New Roman"/>
                        </a:rPr>
                        <a:t>A</a:t>
                      </a:r>
                      <a:r>
                        <a:rPr sz="1100" b="1" dirty="0">
                          <a:solidFill>
                            <a:srgbClr val="231F20"/>
                          </a:solidFill>
                          <a:latin typeface="Times New Roman"/>
                          <a:cs typeface="Times New Roman"/>
                        </a:rPr>
                        <a:t>DI</a:t>
                      </a:r>
                      <a:endParaRPr sz="1100" dirty="0">
                        <a:latin typeface="Times New Roman"/>
                        <a:cs typeface="Times New Roman"/>
                      </a:endParaRPr>
                    </a:p>
                  </a:txBody>
                  <a:tcPr marL="0" marR="0" marT="1905"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gridSpan="2">
                  <a:txBody>
                    <a:bodyPr/>
                    <a:lstStyle/>
                    <a:p>
                      <a:pPr algn="ctr">
                        <a:lnSpc>
                          <a:spcPct val="100000"/>
                        </a:lnSpc>
                        <a:spcBef>
                          <a:spcPts val="275"/>
                        </a:spcBef>
                      </a:pPr>
                      <a:r>
                        <a:rPr sz="1100" b="1" spc="-65" dirty="0">
                          <a:solidFill>
                            <a:srgbClr val="231F20"/>
                          </a:solidFill>
                          <a:latin typeface="Times New Roman"/>
                          <a:cs typeface="Times New Roman"/>
                        </a:rPr>
                        <a:t>TARİHİ</a:t>
                      </a:r>
                      <a:endParaRPr sz="1100">
                        <a:latin typeface="Times New Roman"/>
                        <a:cs typeface="Times New Roman"/>
                      </a:endParaRPr>
                    </a:p>
                  </a:txBody>
                  <a:tcPr marL="0" marR="0" marT="3492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255270">
                <a:tc vMerge="1">
                  <a:txBody>
                    <a:bodyPr/>
                    <a:lstStyle/>
                    <a:p>
                      <a:endParaRPr/>
                    </a:p>
                  </a:txBody>
                  <a:tcPr marL="0" marR="0" marT="104139"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vMerge="1">
                  <a:txBody>
                    <a:bodyPr/>
                    <a:lstStyle/>
                    <a:p>
                      <a:endParaRPr/>
                    </a:p>
                  </a:txBody>
                  <a:tcPr marL="0" marR="0" marT="104139"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vMerge="1">
                  <a:txBody>
                    <a:bodyPr/>
                    <a:lstStyle/>
                    <a:p>
                      <a:endParaRPr/>
                    </a:p>
                  </a:txBody>
                  <a:tcPr marL="0" marR="0" marT="190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marL="91440">
                        <a:lnSpc>
                          <a:spcPct val="100000"/>
                        </a:lnSpc>
                        <a:spcBef>
                          <a:spcPts val="275"/>
                        </a:spcBef>
                      </a:pPr>
                      <a:r>
                        <a:rPr sz="1100" b="1" spc="-35" dirty="0">
                          <a:solidFill>
                            <a:srgbClr val="231F20"/>
                          </a:solidFill>
                          <a:latin typeface="Times New Roman"/>
                          <a:cs typeface="Times New Roman"/>
                        </a:rPr>
                        <a:t>Başlangıç</a:t>
                      </a:r>
                      <a:endParaRPr sz="1100">
                        <a:latin typeface="Times New Roman"/>
                        <a:cs typeface="Times New Roman"/>
                      </a:endParaRPr>
                    </a:p>
                  </a:txBody>
                  <a:tcPr marL="0" marR="0" marT="34925"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ctr">
                        <a:lnSpc>
                          <a:spcPct val="100000"/>
                        </a:lnSpc>
                        <a:spcBef>
                          <a:spcPts val="275"/>
                        </a:spcBef>
                      </a:pPr>
                      <a:r>
                        <a:rPr sz="1100" b="1" spc="-20" dirty="0">
                          <a:solidFill>
                            <a:srgbClr val="231F20"/>
                          </a:solidFill>
                          <a:latin typeface="Times New Roman"/>
                          <a:cs typeface="Times New Roman"/>
                        </a:rPr>
                        <a:t>Bitiş</a:t>
                      </a:r>
                      <a:endParaRPr sz="1100">
                        <a:latin typeface="Times New Roman"/>
                        <a:cs typeface="Times New Roman"/>
                      </a:endParaRPr>
                    </a:p>
                  </a:txBody>
                  <a:tcPr marL="0" marR="0" marT="34925"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2"/>
                  </a:ext>
                </a:extLst>
              </a:tr>
              <a:tr h="848315">
                <a:tc>
                  <a:txBody>
                    <a:bodyPr/>
                    <a:lstStyle/>
                    <a:p>
                      <a:pPr>
                        <a:lnSpc>
                          <a:spcPct val="100000"/>
                        </a:lnSpc>
                      </a:pPr>
                      <a:endParaRPr sz="1400">
                        <a:latin typeface="Times New Roman"/>
                        <a:cs typeface="Times New Roman"/>
                      </a:endParaRPr>
                    </a:p>
                    <a:p>
                      <a:pPr marR="41275" algn="ctr">
                        <a:lnSpc>
                          <a:spcPct val="100000"/>
                        </a:lnSpc>
                        <a:spcBef>
                          <a:spcPts val="1000"/>
                        </a:spcBef>
                      </a:pPr>
                      <a:r>
                        <a:rPr sz="1100" b="1" dirty="0">
                          <a:solidFill>
                            <a:srgbClr val="231F20"/>
                          </a:solidFill>
                          <a:latin typeface="Times New Roman"/>
                          <a:cs typeface="Times New Roman"/>
                        </a:rPr>
                        <a:t>1</a:t>
                      </a:r>
                      <a:endParaRPr sz="1100">
                        <a:latin typeface="Times New Roman"/>
                        <a:cs typeface="Times New Roman"/>
                      </a:endParaRPr>
                    </a:p>
                  </a:txBody>
                  <a:tcPr marL="0" marR="0" marT="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Öğretim Kurumları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İş Makineleri Sınavının Yapılması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1.11.2025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30.11.2025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3"/>
                  </a:ext>
                </a:extLst>
              </a:tr>
              <a:tr h="695916">
                <a:tc>
                  <a:txBody>
                    <a:bodyPr/>
                    <a:lstStyle/>
                    <a:p>
                      <a:pPr>
                        <a:lnSpc>
                          <a:spcPct val="100000"/>
                        </a:lnSpc>
                      </a:pPr>
                      <a:endParaRPr sz="1750">
                        <a:latin typeface="Times New Roman"/>
                        <a:cs typeface="Times New Roman"/>
                      </a:endParaRPr>
                    </a:p>
                    <a:p>
                      <a:pPr marR="41275" algn="ctr">
                        <a:lnSpc>
                          <a:spcPct val="100000"/>
                        </a:lnSpc>
                      </a:pPr>
                      <a:r>
                        <a:rPr sz="1100" b="1" dirty="0">
                          <a:solidFill>
                            <a:srgbClr val="231F20"/>
                          </a:solidFill>
                          <a:latin typeface="Times New Roman"/>
                          <a:cs typeface="Times New Roman"/>
                        </a:rPr>
                        <a:t>2</a:t>
                      </a:r>
                      <a:endParaRPr sz="1100">
                        <a:latin typeface="Times New Roman"/>
                        <a:cs typeface="Times New Roman"/>
                      </a:endParaRPr>
                    </a:p>
                  </a:txBody>
                  <a:tcPr marL="0" marR="0" marT="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Personel Şubesi (Özlük)</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Terfi Derece İş Ve İşlemlerinin Yapılması</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1.11.2025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30.11.2025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04"/>
                  </a:ext>
                </a:extLst>
              </a:tr>
              <a:tr h="543515">
                <a:tc>
                  <a:txBody>
                    <a:bodyPr/>
                    <a:lstStyle/>
                    <a:p>
                      <a:pPr>
                        <a:lnSpc>
                          <a:spcPct val="100000"/>
                        </a:lnSpc>
                        <a:spcBef>
                          <a:spcPts val="35"/>
                        </a:spcBef>
                      </a:pPr>
                      <a:endParaRPr sz="1200">
                        <a:latin typeface="Times New Roman"/>
                        <a:cs typeface="Times New Roman"/>
                      </a:endParaRPr>
                    </a:p>
                    <a:p>
                      <a:pPr marR="41275" algn="ctr">
                        <a:lnSpc>
                          <a:spcPct val="100000"/>
                        </a:lnSpc>
                      </a:pPr>
                      <a:r>
                        <a:rPr sz="1100" b="1" dirty="0">
                          <a:solidFill>
                            <a:srgbClr val="231F20"/>
                          </a:solidFill>
                          <a:latin typeface="Times New Roman"/>
                          <a:cs typeface="Times New Roman"/>
                        </a:rPr>
                        <a:t>3</a:t>
                      </a:r>
                      <a:endParaRPr sz="1100">
                        <a:latin typeface="Times New Roman"/>
                        <a:cs typeface="Times New Roman"/>
                      </a:endParaRPr>
                    </a:p>
                  </a:txBody>
                  <a:tcPr marL="0" marR="0" marT="444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Personel Şubesi (Özlük)</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Disiplin Ve Ceza Yazışmaları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1.11.2025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30.11.2025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5"/>
                  </a:ext>
                </a:extLst>
              </a:tr>
              <a:tr h="543515">
                <a:tc>
                  <a:txBody>
                    <a:bodyPr/>
                    <a:lstStyle/>
                    <a:p>
                      <a:pPr>
                        <a:lnSpc>
                          <a:spcPct val="100000"/>
                        </a:lnSpc>
                        <a:spcBef>
                          <a:spcPts val="35"/>
                        </a:spcBef>
                      </a:pPr>
                      <a:endParaRPr sz="1200">
                        <a:latin typeface="Times New Roman"/>
                        <a:cs typeface="Times New Roman"/>
                      </a:endParaRPr>
                    </a:p>
                    <a:p>
                      <a:pPr marR="41275" algn="ctr">
                        <a:lnSpc>
                          <a:spcPct val="100000"/>
                        </a:lnSpc>
                      </a:pPr>
                      <a:r>
                        <a:rPr sz="1100" b="1" dirty="0">
                          <a:solidFill>
                            <a:srgbClr val="231F20"/>
                          </a:solidFill>
                          <a:latin typeface="Times New Roman"/>
                          <a:cs typeface="Times New Roman"/>
                        </a:rPr>
                        <a:t>4</a:t>
                      </a:r>
                      <a:endParaRPr sz="1100">
                        <a:latin typeface="Times New Roman"/>
                        <a:cs typeface="Times New Roman"/>
                      </a:endParaRPr>
                    </a:p>
                  </a:txBody>
                  <a:tcPr marL="0" marR="0" marT="444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Strateji Geliştirme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 İl AR-GE Bülteni (Ocak-Haziran 2025) hazırlanması çalışmalarına başlanması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1.11.2025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31.12.2025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6"/>
                  </a:ext>
                </a:extLst>
              </a:tr>
              <a:tr h="695915">
                <a:tc>
                  <a:txBody>
                    <a:bodyPr/>
                    <a:lstStyle/>
                    <a:p>
                      <a:pPr>
                        <a:lnSpc>
                          <a:spcPct val="100000"/>
                        </a:lnSpc>
                      </a:pPr>
                      <a:endParaRPr sz="1750">
                        <a:latin typeface="Times New Roman"/>
                        <a:cs typeface="Times New Roman"/>
                      </a:endParaRPr>
                    </a:p>
                    <a:p>
                      <a:pPr marR="41275" algn="ctr">
                        <a:lnSpc>
                          <a:spcPct val="100000"/>
                        </a:lnSpc>
                        <a:spcBef>
                          <a:spcPts val="5"/>
                        </a:spcBef>
                      </a:pPr>
                      <a:r>
                        <a:rPr sz="1100" b="1" dirty="0">
                          <a:solidFill>
                            <a:srgbClr val="231F20"/>
                          </a:solidFill>
                          <a:latin typeface="Times New Roman"/>
                          <a:cs typeface="Times New Roman"/>
                        </a:rPr>
                        <a:t>5</a:t>
                      </a:r>
                      <a:endParaRPr sz="1100">
                        <a:latin typeface="Times New Roman"/>
                        <a:cs typeface="Times New Roman"/>
                      </a:endParaRPr>
                    </a:p>
                  </a:txBody>
                  <a:tcPr marL="0" marR="0" marT="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İnşaat ve Emlak Şube Müdürlüğü</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Bir sonraki yılın büyük onarım ve tadilatla ilgili işlerinin keşif çalışmalarının başlatılması.</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3.11.2025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28.11.2025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07"/>
                  </a:ext>
                </a:extLst>
              </a:tr>
              <a:tr h="695915">
                <a:tc>
                  <a:txBody>
                    <a:bodyPr/>
                    <a:lstStyle/>
                    <a:p>
                      <a:pPr>
                        <a:lnSpc>
                          <a:spcPct val="100000"/>
                        </a:lnSpc>
                      </a:pPr>
                      <a:endParaRPr sz="1750">
                        <a:latin typeface="Times New Roman"/>
                        <a:cs typeface="Times New Roman"/>
                      </a:endParaRPr>
                    </a:p>
                    <a:p>
                      <a:pPr marR="41275" algn="ctr">
                        <a:lnSpc>
                          <a:spcPct val="100000"/>
                        </a:lnSpc>
                        <a:spcBef>
                          <a:spcPts val="5"/>
                        </a:spcBef>
                      </a:pPr>
                      <a:r>
                        <a:rPr sz="1100" b="1" dirty="0">
                          <a:solidFill>
                            <a:srgbClr val="231F20"/>
                          </a:solidFill>
                          <a:latin typeface="Times New Roman"/>
                          <a:cs typeface="Times New Roman"/>
                        </a:rPr>
                        <a:t>6</a:t>
                      </a:r>
                      <a:endParaRPr sz="1100">
                        <a:latin typeface="Times New Roman"/>
                        <a:cs typeface="Times New Roman"/>
                      </a:endParaRPr>
                    </a:p>
                  </a:txBody>
                  <a:tcPr marL="0" marR="0" marT="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Öğretmen Yetiştirme Ve Geliştirme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Öğretmenlik Uygulaması Kapsamında Sürdürülen Eğitimlerin Kontrol İşlemleri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10.11.2025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15.11.2025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8"/>
                  </a:ext>
                </a:extLst>
              </a:tr>
              <a:tr h="695915">
                <a:tc>
                  <a:txBody>
                    <a:bodyPr/>
                    <a:lstStyle/>
                    <a:p>
                      <a:pPr>
                        <a:lnSpc>
                          <a:spcPct val="100000"/>
                        </a:lnSpc>
                        <a:spcBef>
                          <a:spcPts val="5"/>
                        </a:spcBef>
                      </a:pPr>
                      <a:endParaRPr sz="1750">
                        <a:latin typeface="Times New Roman"/>
                        <a:cs typeface="Times New Roman"/>
                      </a:endParaRPr>
                    </a:p>
                    <a:p>
                      <a:pPr marR="41275" algn="ctr">
                        <a:lnSpc>
                          <a:spcPct val="100000"/>
                        </a:lnSpc>
                      </a:pPr>
                      <a:r>
                        <a:rPr sz="1100" b="1" dirty="0">
                          <a:solidFill>
                            <a:srgbClr val="231F20"/>
                          </a:solidFill>
                          <a:latin typeface="Times New Roman"/>
                          <a:cs typeface="Times New Roman"/>
                        </a:rPr>
                        <a:t>7</a:t>
                      </a:r>
                      <a:endParaRPr sz="1100">
                        <a:latin typeface="Times New Roman"/>
                        <a:cs typeface="Times New Roman"/>
                      </a:endParaRPr>
                    </a:p>
                  </a:txBody>
                  <a:tcPr marL="0" marR="0" marT="63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Personel Şubesi (Atama)</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İl Milli Eğitim Müdürlüklerinin  Norm Kontrol Ve Veri Giriş İşlemleri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10.11.2025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15.11.2025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09"/>
                  </a:ext>
                </a:extLst>
              </a:tr>
              <a:tr h="695915">
                <a:tc>
                  <a:txBody>
                    <a:bodyPr/>
                    <a:lstStyle/>
                    <a:p>
                      <a:pPr>
                        <a:lnSpc>
                          <a:spcPct val="100000"/>
                        </a:lnSpc>
                        <a:spcBef>
                          <a:spcPts val="5"/>
                        </a:spcBef>
                      </a:pPr>
                      <a:endParaRPr sz="1750">
                        <a:latin typeface="Times New Roman"/>
                        <a:cs typeface="Times New Roman"/>
                      </a:endParaRPr>
                    </a:p>
                    <a:p>
                      <a:pPr marR="41275" algn="ctr">
                        <a:lnSpc>
                          <a:spcPct val="100000"/>
                        </a:lnSpc>
                      </a:pPr>
                      <a:r>
                        <a:rPr sz="1100" b="1" dirty="0">
                          <a:solidFill>
                            <a:srgbClr val="231F20"/>
                          </a:solidFill>
                          <a:latin typeface="Times New Roman"/>
                          <a:cs typeface="Times New Roman"/>
                        </a:rPr>
                        <a:t>8</a:t>
                      </a:r>
                      <a:endParaRPr sz="1100">
                        <a:latin typeface="Times New Roman"/>
                        <a:cs typeface="Times New Roman"/>
                      </a:endParaRPr>
                    </a:p>
                  </a:txBody>
                  <a:tcPr marL="0" marR="0" marT="63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Mesleki ve Teknik Eğitim Şubesi </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Önceki öğrenmelerin tanınması ve il denklik komisyonu toplantısı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11.11.2025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11.11.2025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0"/>
                  </a:ext>
                </a:extLst>
              </a:tr>
              <a:tr h="695915">
                <a:tc>
                  <a:txBody>
                    <a:bodyPr/>
                    <a:lstStyle/>
                    <a:p>
                      <a:pPr>
                        <a:lnSpc>
                          <a:spcPct val="100000"/>
                        </a:lnSpc>
                        <a:spcBef>
                          <a:spcPts val="5"/>
                        </a:spcBef>
                      </a:pPr>
                      <a:endParaRPr sz="1750">
                        <a:latin typeface="Times New Roman"/>
                        <a:cs typeface="Times New Roman"/>
                      </a:endParaRPr>
                    </a:p>
                    <a:p>
                      <a:pPr marR="41275" algn="ctr">
                        <a:lnSpc>
                          <a:spcPct val="100000"/>
                        </a:lnSpc>
                      </a:pPr>
                      <a:r>
                        <a:rPr sz="1100" b="1" dirty="0">
                          <a:solidFill>
                            <a:srgbClr val="231F20"/>
                          </a:solidFill>
                          <a:latin typeface="Times New Roman"/>
                          <a:cs typeface="Times New Roman"/>
                        </a:rPr>
                        <a:t>9</a:t>
                      </a:r>
                      <a:endParaRPr sz="1100">
                        <a:latin typeface="Times New Roman"/>
                        <a:cs typeface="Times New Roman"/>
                      </a:endParaRPr>
                    </a:p>
                  </a:txBody>
                  <a:tcPr marL="0" marR="0" marT="63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Personel Şubesi (Atama)</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İl Genel Norm Kadro Fazlası Öğretmen Atama Duyuru Ve Başvurularının Alınması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12.11.2025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18.11.2025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1"/>
                  </a:ext>
                </a:extLst>
              </a:tr>
              <a:tr h="543515">
                <a:tc>
                  <a:txBody>
                    <a:bodyPr/>
                    <a:lstStyle/>
                    <a:p>
                      <a:pPr>
                        <a:lnSpc>
                          <a:spcPct val="100000"/>
                        </a:lnSpc>
                        <a:spcBef>
                          <a:spcPts val="40"/>
                        </a:spcBef>
                      </a:pPr>
                      <a:endParaRPr sz="1200">
                        <a:latin typeface="Times New Roman"/>
                        <a:cs typeface="Times New Roman"/>
                      </a:endParaRPr>
                    </a:p>
                    <a:p>
                      <a:pPr marR="41275" algn="ctr">
                        <a:lnSpc>
                          <a:spcPct val="100000"/>
                        </a:lnSpc>
                      </a:pPr>
                      <a:r>
                        <a:rPr sz="1100" b="1" spc="5" dirty="0">
                          <a:solidFill>
                            <a:srgbClr val="231F20"/>
                          </a:solidFill>
                          <a:latin typeface="Times New Roman"/>
                          <a:cs typeface="Times New Roman"/>
                        </a:rPr>
                        <a:t>10</a:t>
                      </a:r>
                      <a:endParaRPr sz="1100">
                        <a:latin typeface="Times New Roman"/>
                        <a:cs typeface="Times New Roman"/>
                      </a:endParaRPr>
                    </a:p>
                  </a:txBody>
                  <a:tcPr marL="0" marR="0" marT="508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Personel Şubesi (Atama)</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Sözleşmeli Öğretmen Atama Tercihlerinin Alınması </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14.11.2025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20.11.2025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2"/>
                  </a:ext>
                </a:extLst>
              </a:tr>
              <a:tr h="391115">
                <a:tc>
                  <a:txBody>
                    <a:bodyPr/>
                    <a:lstStyle/>
                    <a:p>
                      <a:pPr marR="41275" algn="ctr">
                        <a:lnSpc>
                          <a:spcPct val="100000"/>
                        </a:lnSpc>
                        <a:spcBef>
                          <a:spcPts val="819"/>
                        </a:spcBef>
                      </a:pPr>
                      <a:r>
                        <a:rPr sz="1100" b="1" spc="5" dirty="0">
                          <a:solidFill>
                            <a:srgbClr val="231F20"/>
                          </a:solidFill>
                          <a:latin typeface="Times New Roman"/>
                          <a:cs typeface="Times New Roman"/>
                        </a:rPr>
                        <a:t>11</a:t>
                      </a:r>
                      <a:endParaRPr sz="1100">
                        <a:latin typeface="Times New Roman"/>
                        <a:cs typeface="Times New Roman"/>
                      </a:endParaRPr>
                    </a:p>
                  </a:txBody>
                  <a:tcPr marL="0" marR="0" marT="104139"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Öğretim Kurumları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Eğitim ve Rehabilitasyon Merkezleri  Kamera Kontrolleri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15.11.2025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30.11.2025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3"/>
                  </a:ext>
                </a:extLst>
              </a:tr>
              <a:tr h="543516">
                <a:tc>
                  <a:txBody>
                    <a:bodyPr/>
                    <a:lstStyle/>
                    <a:p>
                      <a:pPr>
                        <a:lnSpc>
                          <a:spcPct val="100000"/>
                        </a:lnSpc>
                        <a:spcBef>
                          <a:spcPts val="40"/>
                        </a:spcBef>
                      </a:pPr>
                      <a:endParaRPr sz="1200">
                        <a:latin typeface="Times New Roman"/>
                        <a:cs typeface="Times New Roman"/>
                      </a:endParaRPr>
                    </a:p>
                    <a:p>
                      <a:pPr marR="41275" algn="ctr">
                        <a:lnSpc>
                          <a:spcPct val="100000"/>
                        </a:lnSpc>
                      </a:pPr>
                      <a:r>
                        <a:rPr sz="1100" b="1" spc="5" dirty="0">
                          <a:solidFill>
                            <a:srgbClr val="231F20"/>
                          </a:solidFill>
                          <a:latin typeface="Times New Roman"/>
                          <a:cs typeface="Times New Roman"/>
                        </a:rPr>
                        <a:t>12</a:t>
                      </a:r>
                      <a:endParaRPr sz="1100">
                        <a:latin typeface="Times New Roman"/>
                        <a:cs typeface="Times New Roman"/>
                      </a:endParaRPr>
                    </a:p>
                  </a:txBody>
                  <a:tcPr marL="0" marR="0" marT="508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Öğretim Kurumları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Eğitim ve Rehabilitasyon Merkezleri  ödemelerinin yapılması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15.11.2025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dirty="0">
                          <a:solidFill>
                            <a:srgbClr val="000000"/>
                          </a:solidFill>
                          <a:effectLst/>
                          <a:latin typeface="Times New Roman" panose="02020603050405020304" pitchFamily="18" charset="0"/>
                        </a:rPr>
                        <a:t>30.11.2025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4"/>
                  </a:ext>
                </a:extLst>
              </a:tr>
            </a:tbl>
          </a:graphicData>
        </a:graphic>
      </p:graphicFrame>
      <p:sp>
        <p:nvSpPr>
          <p:cNvPr id="3" name="object 3"/>
          <p:cNvSpPr txBox="1">
            <a:spLocks noGrp="1"/>
          </p:cNvSpPr>
          <p:nvPr>
            <p:ph type="sldNum" sz="quarter" idx="7"/>
          </p:nvPr>
        </p:nvSpPr>
        <p:spPr>
          <a:xfrm>
            <a:off x="3372154" y="9390716"/>
            <a:ext cx="276225" cy="166712"/>
          </a:xfrm>
          <a:prstGeom prst="rect">
            <a:avLst/>
          </a:prstGeom>
        </p:spPr>
        <p:txBody>
          <a:bodyPr vert="horz" wrap="square" lIns="0" tIns="0" rIns="0" bIns="0" rtlCol="0">
            <a:spAutoFit/>
          </a:bodyPr>
          <a:lstStyle/>
          <a:p>
            <a:pPr marL="38100">
              <a:lnSpc>
                <a:spcPts val="1290"/>
              </a:lnSpc>
            </a:pPr>
            <a:r>
              <a:rPr lang="tr-TR" spc="-30" dirty="0"/>
              <a:t>…</a:t>
            </a:r>
            <a:endParaRPr spc="-30" dirty="0"/>
          </a:p>
        </p:txBody>
      </p:sp>
      <p:sp>
        <p:nvSpPr>
          <p:cNvPr id="4" name="Dikdörtgen 3"/>
          <p:cNvSpPr/>
          <p:nvPr/>
        </p:nvSpPr>
        <p:spPr>
          <a:xfrm>
            <a:off x="3206750" y="9372600"/>
            <a:ext cx="609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57</a:t>
            </a:r>
          </a:p>
        </p:txBody>
      </p:sp>
    </p:spTree>
    <p:extLst>
      <p:ext uri="{BB962C8B-B14F-4D97-AF65-F5344CB8AC3E}">
        <p14:creationId xmlns:p14="http://schemas.microsoft.com/office/powerpoint/2010/main" val="3245545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p:nvPr/>
        </p:nvSpPr>
        <p:spPr>
          <a:xfrm>
            <a:off x="1520074" y="1040321"/>
            <a:ext cx="3251835" cy="193040"/>
          </a:xfrm>
          <a:prstGeom prst="rect">
            <a:avLst/>
          </a:prstGeom>
        </p:spPr>
        <p:txBody>
          <a:bodyPr vert="horz" wrap="square" lIns="0" tIns="12700" rIns="0" bIns="0" rtlCol="0">
            <a:spAutoFit/>
          </a:bodyPr>
          <a:lstStyle/>
          <a:p>
            <a:pPr marL="12700">
              <a:lnSpc>
                <a:spcPct val="100000"/>
              </a:lnSpc>
              <a:spcBef>
                <a:spcPts val="100"/>
              </a:spcBef>
            </a:pPr>
            <a:r>
              <a:rPr sz="1100" spc="-10" dirty="0">
                <a:solidFill>
                  <a:srgbClr val="231F20"/>
                </a:solidFill>
                <a:latin typeface="Times New Roman"/>
                <a:cs typeface="Times New Roman"/>
              </a:rPr>
              <a:t>:</a:t>
            </a:r>
            <a:r>
              <a:rPr sz="1100" spc="-60" dirty="0">
                <a:solidFill>
                  <a:srgbClr val="231F20"/>
                </a:solidFill>
                <a:latin typeface="Times New Roman"/>
                <a:cs typeface="Times New Roman"/>
              </a:rPr>
              <a:t> </a:t>
            </a:r>
            <a:r>
              <a:rPr sz="1100" spc="-50" dirty="0">
                <a:solidFill>
                  <a:srgbClr val="231F20"/>
                </a:solidFill>
                <a:latin typeface="Times New Roman"/>
                <a:cs typeface="Times New Roman"/>
              </a:rPr>
              <a:t>Akademik</a:t>
            </a:r>
            <a:r>
              <a:rPr sz="1100" spc="-60" dirty="0">
                <a:solidFill>
                  <a:srgbClr val="231F20"/>
                </a:solidFill>
                <a:latin typeface="Times New Roman"/>
                <a:cs typeface="Times New Roman"/>
              </a:rPr>
              <a:t> </a:t>
            </a:r>
            <a:r>
              <a:rPr sz="1100" spc="-40" dirty="0">
                <a:solidFill>
                  <a:srgbClr val="231F20"/>
                </a:solidFill>
                <a:latin typeface="Times New Roman"/>
                <a:cs typeface="Times New Roman"/>
              </a:rPr>
              <a:t>Becerilerin</a:t>
            </a:r>
            <a:r>
              <a:rPr sz="1100" spc="-60" dirty="0">
                <a:solidFill>
                  <a:srgbClr val="231F20"/>
                </a:solidFill>
                <a:latin typeface="Times New Roman"/>
                <a:cs typeface="Times New Roman"/>
              </a:rPr>
              <a:t> </a:t>
            </a:r>
            <a:r>
              <a:rPr sz="1100" spc="-40" dirty="0">
                <a:solidFill>
                  <a:srgbClr val="231F20"/>
                </a:solidFill>
                <a:latin typeface="Times New Roman"/>
                <a:cs typeface="Times New Roman"/>
              </a:rPr>
              <a:t>İzlenmesi</a:t>
            </a:r>
            <a:r>
              <a:rPr sz="1100" spc="-60" dirty="0">
                <a:solidFill>
                  <a:srgbClr val="231F20"/>
                </a:solidFill>
                <a:latin typeface="Times New Roman"/>
                <a:cs typeface="Times New Roman"/>
              </a:rPr>
              <a:t> </a:t>
            </a:r>
            <a:r>
              <a:rPr sz="1100" spc="-65" dirty="0">
                <a:solidFill>
                  <a:srgbClr val="231F20"/>
                </a:solidFill>
                <a:latin typeface="Times New Roman"/>
                <a:cs typeface="Times New Roman"/>
              </a:rPr>
              <a:t>ve</a:t>
            </a:r>
            <a:r>
              <a:rPr sz="1100" spc="-55" dirty="0">
                <a:solidFill>
                  <a:srgbClr val="231F20"/>
                </a:solidFill>
                <a:latin typeface="Times New Roman"/>
                <a:cs typeface="Times New Roman"/>
              </a:rPr>
              <a:t> </a:t>
            </a:r>
            <a:r>
              <a:rPr sz="1100" spc="-35" dirty="0">
                <a:solidFill>
                  <a:srgbClr val="231F20"/>
                </a:solidFill>
                <a:latin typeface="Times New Roman"/>
                <a:cs typeface="Times New Roman"/>
              </a:rPr>
              <a:t>Değerlendirilmesi</a:t>
            </a:r>
            <a:r>
              <a:rPr sz="1100" spc="-60" dirty="0">
                <a:solidFill>
                  <a:srgbClr val="231F20"/>
                </a:solidFill>
                <a:latin typeface="Times New Roman"/>
                <a:cs typeface="Times New Roman"/>
              </a:rPr>
              <a:t> </a:t>
            </a:r>
            <a:r>
              <a:rPr sz="1100" spc="-35" dirty="0">
                <a:solidFill>
                  <a:srgbClr val="231F20"/>
                </a:solidFill>
                <a:latin typeface="Times New Roman"/>
                <a:cs typeface="Times New Roman"/>
              </a:rPr>
              <a:t>Projesi</a:t>
            </a:r>
            <a:endParaRPr sz="1100">
              <a:latin typeface="Times New Roman"/>
              <a:cs typeface="Times New Roman"/>
            </a:endParaRPr>
          </a:p>
        </p:txBody>
      </p:sp>
      <p:sp>
        <p:nvSpPr>
          <p:cNvPr id="27" name="object 27"/>
          <p:cNvSpPr txBox="1">
            <a:spLocks noGrp="1"/>
          </p:cNvSpPr>
          <p:nvPr>
            <p:ph type="sldNum" sz="quarter" idx="7"/>
          </p:nvPr>
        </p:nvSpPr>
        <p:spPr>
          <a:xfrm>
            <a:off x="3372154" y="9390716"/>
            <a:ext cx="276225" cy="333425"/>
          </a:xfrm>
          <a:prstGeom prst="rect">
            <a:avLst/>
          </a:prstGeom>
        </p:spPr>
        <p:txBody>
          <a:bodyPr vert="horz" wrap="square" lIns="0" tIns="0" rIns="0" bIns="0" rtlCol="0">
            <a:spAutoFit/>
          </a:bodyPr>
          <a:lstStyle/>
          <a:p>
            <a:pPr marL="38100">
              <a:lnSpc>
                <a:spcPts val="1290"/>
              </a:lnSpc>
            </a:pPr>
            <a:r>
              <a:rPr spc="-30" dirty="0"/>
              <a:t>6</a:t>
            </a:r>
            <a:r>
              <a:rPr lang="tr-TR" spc="-30" dirty="0"/>
              <a:t>112</a:t>
            </a:r>
            <a:endParaRPr spc="-30" dirty="0"/>
          </a:p>
        </p:txBody>
      </p:sp>
      <p:sp>
        <p:nvSpPr>
          <p:cNvPr id="6" name="object 6"/>
          <p:cNvSpPr txBox="1"/>
          <p:nvPr/>
        </p:nvSpPr>
        <p:spPr>
          <a:xfrm>
            <a:off x="1520074" y="1268871"/>
            <a:ext cx="1986280" cy="193040"/>
          </a:xfrm>
          <a:prstGeom prst="rect">
            <a:avLst/>
          </a:prstGeom>
        </p:spPr>
        <p:txBody>
          <a:bodyPr vert="horz" wrap="square" lIns="0" tIns="12700" rIns="0" bIns="0" rtlCol="0">
            <a:spAutoFit/>
          </a:bodyPr>
          <a:lstStyle/>
          <a:p>
            <a:pPr marL="12700">
              <a:lnSpc>
                <a:spcPct val="100000"/>
              </a:lnSpc>
              <a:spcBef>
                <a:spcPts val="100"/>
              </a:spcBef>
            </a:pPr>
            <a:r>
              <a:rPr sz="1100" spc="-10" dirty="0">
                <a:solidFill>
                  <a:srgbClr val="231F20"/>
                </a:solidFill>
                <a:latin typeface="Times New Roman"/>
                <a:cs typeface="Times New Roman"/>
              </a:rPr>
              <a:t>:</a:t>
            </a:r>
            <a:r>
              <a:rPr sz="1100" spc="-70" dirty="0">
                <a:solidFill>
                  <a:srgbClr val="231F20"/>
                </a:solidFill>
                <a:latin typeface="Times New Roman"/>
                <a:cs typeface="Times New Roman"/>
              </a:rPr>
              <a:t> </a:t>
            </a:r>
            <a:r>
              <a:rPr sz="1100" spc="-120" dirty="0">
                <a:solidFill>
                  <a:srgbClr val="231F20"/>
                </a:solidFill>
                <a:latin typeface="Times New Roman"/>
                <a:cs typeface="Times New Roman"/>
              </a:rPr>
              <a:t>A</a:t>
            </a:r>
            <a:r>
              <a:rPr sz="1100" spc="-35" dirty="0">
                <a:solidFill>
                  <a:srgbClr val="231F20"/>
                </a:solidFill>
                <a:latin typeface="Times New Roman"/>
                <a:cs typeface="Times New Roman"/>
              </a:rPr>
              <a:t>i</a:t>
            </a:r>
            <a:r>
              <a:rPr sz="1100" spc="-40" dirty="0">
                <a:solidFill>
                  <a:srgbClr val="231F20"/>
                </a:solidFill>
                <a:latin typeface="Times New Roman"/>
                <a:cs typeface="Times New Roman"/>
              </a:rPr>
              <a:t>le</a:t>
            </a:r>
            <a:r>
              <a:rPr sz="1100" spc="-70" dirty="0">
                <a:solidFill>
                  <a:srgbClr val="231F20"/>
                </a:solidFill>
                <a:latin typeface="Times New Roman"/>
                <a:cs typeface="Times New Roman"/>
              </a:rPr>
              <a:t> </a:t>
            </a:r>
            <a:r>
              <a:rPr sz="1100" spc="-20" dirty="0">
                <a:solidFill>
                  <a:srgbClr val="231F20"/>
                </a:solidFill>
                <a:latin typeface="Times New Roman"/>
                <a:cs typeface="Times New Roman"/>
              </a:rPr>
              <a:t>Ç</a:t>
            </a:r>
            <a:r>
              <a:rPr sz="1100" spc="-30" dirty="0">
                <a:solidFill>
                  <a:srgbClr val="231F20"/>
                </a:solidFill>
                <a:latin typeface="Times New Roman"/>
                <a:cs typeface="Times New Roman"/>
              </a:rPr>
              <a:t>oc</a:t>
            </a:r>
            <a:r>
              <a:rPr sz="1100" spc="-40" dirty="0">
                <a:solidFill>
                  <a:srgbClr val="231F20"/>
                </a:solidFill>
                <a:latin typeface="Times New Roman"/>
                <a:cs typeface="Times New Roman"/>
              </a:rPr>
              <a:t>uk</a:t>
            </a:r>
            <a:r>
              <a:rPr sz="1100" spc="-70" dirty="0">
                <a:solidFill>
                  <a:srgbClr val="231F20"/>
                </a:solidFill>
                <a:latin typeface="Times New Roman"/>
                <a:cs typeface="Times New Roman"/>
              </a:rPr>
              <a:t> E</a:t>
            </a:r>
            <a:r>
              <a:rPr sz="1100" spc="-65" dirty="0">
                <a:solidFill>
                  <a:srgbClr val="231F20"/>
                </a:solidFill>
                <a:latin typeface="Times New Roman"/>
                <a:cs typeface="Times New Roman"/>
              </a:rPr>
              <a:t>ğ</a:t>
            </a:r>
            <a:r>
              <a:rPr sz="1100" spc="-15" dirty="0">
                <a:solidFill>
                  <a:srgbClr val="231F20"/>
                </a:solidFill>
                <a:latin typeface="Times New Roman"/>
                <a:cs typeface="Times New Roman"/>
              </a:rPr>
              <a:t>i</a:t>
            </a:r>
            <a:r>
              <a:rPr sz="1100" spc="-10" dirty="0">
                <a:solidFill>
                  <a:srgbClr val="231F20"/>
                </a:solidFill>
                <a:latin typeface="Times New Roman"/>
                <a:cs typeface="Times New Roman"/>
              </a:rPr>
              <a:t>t</a:t>
            </a:r>
            <a:r>
              <a:rPr sz="1100" spc="-40" dirty="0">
                <a:solidFill>
                  <a:srgbClr val="231F20"/>
                </a:solidFill>
                <a:latin typeface="Times New Roman"/>
                <a:cs typeface="Times New Roman"/>
              </a:rPr>
              <a:t>imi</a:t>
            </a:r>
            <a:r>
              <a:rPr sz="1100" spc="-70" dirty="0">
                <a:solidFill>
                  <a:srgbClr val="231F20"/>
                </a:solidFill>
                <a:latin typeface="Times New Roman"/>
                <a:cs typeface="Times New Roman"/>
              </a:rPr>
              <a:t> </a:t>
            </a:r>
            <a:r>
              <a:rPr sz="1100" spc="-35" dirty="0">
                <a:solidFill>
                  <a:srgbClr val="231F20"/>
                </a:solidFill>
                <a:latin typeface="Times New Roman"/>
                <a:cs typeface="Times New Roman"/>
              </a:rPr>
              <a:t>P</a:t>
            </a:r>
            <a:r>
              <a:rPr sz="1100" spc="-25" dirty="0">
                <a:solidFill>
                  <a:srgbClr val="231F20"/>
                </a:solidFill>
                <a:latin typeface="Times New Roman"/>
                <a:cs typeface="Times New Roman"/>
              </a:rPr>
              <a:t>r</a:t>
            </a:r>
            <a:r>
              <a:rPr sz="1100" spc="-15" dirty="0">
                <a:solidFill>
                  <a:srgbClr val="231F20"/>
                </a:solidFill>
                <a:latin typeface="Times New Roman"/>
                <a:cs typeface="Times New Roman"/>
              </a:rPr>
              <a:t>o</a:t>
            </a:r>
            <a:r>
              <a:rPr sz="1100" spc="-50" dirty="0">
                <a:solidFill>
                  <a:srgbClr val="231F20"/>
                </a:solidFill>
                <a:latin typeface="Times New Roman"/>
                <a:cs typeface="Times New Roman"/>
              </a:rPr>
              <a:t>gra</a:t>
            </a:r>
            <a:r>
              <a:rPr sz="1100" spc="-40" dirty="0">
                <a:solidFill>
                  <a:srgbClr val="231F20"/>
                </a:solidFill>
                <a:latin typeface="Times New Roman"/>
                <a:cs typeface="Times New Roman"/>
              </a:rPr>
              <a:t>mı</a:t>
            </a:r>
            <a:r>
              <a:rPr sz="1100" spc="-70" dirty="0">
                <a:solidFill>
                  <a:srgbClr val="231F20"/>
                </a:solidFill>
                <a:latin typeface="Times New Roman"/>
                <a:cs typeface="Times New Roman"/>
              </a:rPr>
              <a:t> </a:t>
            </a:r>
            <a:r>
              <a:rPr sz="1100" spc="-35" dirty="0">
                <a:solidFill>
                  <a:srgbClr val="231F20"/>
                </a:solidFill>
                <a:latin typeface="Times New Roman"/>
                <a:cs typeface="Times New Roman"/>
              </a:rPr>
              <a:t>P</a:t>
            </a:r>
            <a:r>
              <a:rPr sz="1100" spc="-25" dirty="0">
                <a:solidFill>
                  <a:srgbClr val="231F20"/>
                </a:solidFill>
                <a:latin typeface="Times New Roman"/>
                <a:cs typeface="Times New Roman"/>
              </a:rPr>
              <a:t>r</a:t>
            </a:r>
            <a:r>
              <a:rPr sz="1100" spc="-35" dirty="0">
                <a:solidFill>
                  <a:srgbClr val="231F20"/>
                </a:solidFill>
                <a:latin typeface="Times New Roman"/>
                <a:cs typeface="Times New Roman"/>
              </a:rPr>
              <a:t>o</a:t>
            </a:r>
            <a:r>
              <a:rPr sz="1100" spc="-25" dirty="0">
                <a:solidFill>
                  <a:srgbClr val="231F20"/>
                </a:solidFill>
                <a:latin typeface="Times New Roman"/>
                <a:cs typeface="Times New Roman"/>
              </a:rPr>
              <a:t>j</a:t>
            </a:r>
            <a:r>
              <a:rPr sz="1100" spc="-35" dirty="0">
                <a:solidFill>
                  <a:srgbClr val="231F20"/>
                </a:solidFill>
                <a:latin typeface="Times New Roman"/>
                <a:cs typeface="Times New Roman"/>
              </a:rPr>
              <a:t>e</a:t>
            </a:r>
            <a:r>
              <a:rPr sz="1100" spc="-50" dirty="0">
                <a:solidFill>
                  <a:srgbClr val="231F20"/>
                </a:solidFill>
                <a:latin typeface="Times New Roman"/>
                <a:cs typeface="Times New Roman"/>
              </a:rPr>
              <a:t>si</a:t>
            </a:r>
            <a:endParaRPr sz="1100">
              <a:latin typeface="Times New Roman"/>
              <a:cs typeface="Times New Roman"/>
            </a:endParaRPr>
          </a:p>
        </p:txBody>
      </p:sp>
      <p:sp>
        <p:nvSpPr>
          <p:cNvPr id="7" name="object 7"/>
          <p:cNvSpPr txBox="1"/>
          <p:nvPr/>
        </p:nvSpPr>
        <p:spPr>
          <a:xfrm>
            <a:off x="707299" y="979412"/>
            <a:ext cx="449580" cy="711200"/>
          </a:xfrm>
          <a:prstGeom prst="rect">
            <a:avLst/>
          </a:prstGeom>
        </p:spPr>
        <p:txBody>
          <a:bodyPr vert="horz" wrap="square" lIns="0" tIns="12700" rIns="0" bIns="0" rtlCol="0">
            <a:spAutoFit/>
          </a:bodyPr>
          <a:lstStyle/>
          <a:p>
            <a:pPr marL="12700" marR="5080">
              <a:lnSpc>
                <a:spcPct val="136300"/>
              </a:lnSpc>
              <a:spcBef>
                <a:spcPts val="100"/>
              </a:spcBef>
            </a:pPr>
            <a:r>
              <a:rPr sz="1100" b="1" spc="-100" dirty="0">
                <a:solidFill>
                  <a:srgbClr val="231F20"/>
                </a:solidFill>
                <a:latin typeface="Times New Roman"/>
                <a:cs typeface="Times New Roman"/>
              </a:rPr>
              <a:t>A</a:t>
            </a:r>
            <a:r>
              <a:rPr sz="1100" b="1" spc="-55" dirty="0">
                <a:solidFill>
                  <a:srgbClr val="231F20"/>
                </a:solidFill>
                <a:latin typeface="Times New Roman"/>
                <a:cs typeface="Times New Roman"/>
              </a:rPr>
              <a:t>B</a:t>
            </a:r>
            <a:r>
              <a:rPr sz="1100" b="1" spc="-30" dirty="0">
                <a:solidFill>
                  <a:srgbClr val="231F20"/>
                </a:solidFill>
                <a:latin typeface="Times New Roman"/>
                <a:cs typeface="Times New Roman"/>
              </a:rPr>
              <a:t>İDE  </a:t>
            </a:r>
            <a:r>
              <a:rPr sz="1100" b="1" spc="-75" dirty="0">
                <a:solidFill>
                  <a:srgbClr val="231F20"/>
                </a:solidFill>
                <a:latin typeface="Times New Roman"/>
                <a:cs typeface="Times New Roman"/>
              </a:rPr>
              <a:t>AÇEP </a:t>
            </a:r>
            <a:r>
              <a:rPr sz="1100" b="1" spc="-70" dirty="0">
                <a:solidFill>
                  <a:srgbClr val="231F20"/>
                </a:solidFill>
                <a:latin typeface="Times New Roman"/>
                <a:cs typeface="Times New Roman"/>
              </a:rPr>
              <a:t> </a:t>
            </a:r>
            <a:r>
              <a:rPr sz="1100" b="1" spc="-100" dirty="0">
                <a:solidFill>
                  <a:srgbClr val="231F20"/>
                </a:solidFill>
                <a:latin typeface="Times New Roman"/>
                <a:cs typeface="Times New Roman"/>
              </a:rPr>
              <a:t>A</a:t>
            </a:r>
            <a:r>
              <a:rPr sz="1100" b="1" spc="-30" dirty="0">
                <a:solidFill>
                  <a:srgbClr val="231F20"/>
                </a:solidFill>
                <a:latin typeface="Times New Roman"/>
                <a:cs typeface="Times New Roman"/>
              </a:rPr>
              <a:t>DDIE</a:t>
            </a:r>
            <a:endParaRPr sz="1100">
              <a:latin typeface="Times New Roman"/>
              <a:cs typeface="Times New Roman"/>
            </a:endParaRPr>
          </a:p>
        </p:txBody>
      </p:sp>
      <p:sp>
        <p:nvSpPr>
          <p:cNvPr id="8" name="object 8"/>
          <p:cNvSpPr txBox="1"/>
          <p:nvPr/>
        </p:nvSpPr>
        <p:spPr>
          <a:xfrm>
            <a:off x="1520074" y="1497420"/>
            <a:ext cx="4792345" cy="193040"/>
          </a:xfrm>
          <a:prstGeom prst="rect">
            <a:avLst/>
          </a:prstGeom>
        </p:spPr>
        <p:txBody>
          <a:bodyPr vert="horz" wrap="square" lIns="0" tIns="12700" rIns="0" bIns="0" rtlCol="0">
            <a:spAutoFit/>
          </a:bodyPr>
          <a:lstStyle/>
          <a:p>
            <a:pPr marL="12700">
              <a:lnSpc>
                <a:spcPct val="100000"/>
              </a:lnSpc>
              <a:spcBef>
                <a:spcPts val="100"/>
              </a:spcBef>
            </a:pPr>
            <a:r>
              <a:rPr sz="1100" spc="-10" dirty="0">
                <a:solidFill>
                  <a:srgbClr val="231F20"/>
                </a:solidFill>
                <a:latin typeface="Times New Roman"/>
                <a:cs typeface="Times New Roman"/>
              </a:rPr>
              <a:t>:</a:t>
            </a:r>
            <a:r>
              <a:rPr sz="1100" spc="-70" dirty="0">
                <a:solidFill>
                  <a:srgbClr val="231F20"/>
                </a:solidFill>
                <a:latin typeface="Times New Roman"/>
                <a:cs typeface="Times New Roman"/>
              </a:rPr>
              <a:t> </a:t>
            </a:r>
            <a:r>
              <a:rPr sz="1100" spc="-55" dirty="0">
                <a:solidFill>
                  <a:srgbClr val="231F20"/>
                </a:solidFill>
                <a:latin typeface="Times New Roman"/>
                <a:cs typeface="Times New Roman"/>
              </a:rPr>
              <a:t>Analysis,</a:t>
            </a:r>
            <a:r>
              <a:rPr sz="1100" spc="-25" dirty="0">
                <a:solidFill>
                  <a:srgbClr val="231F20"/>
                </a:solidFill>
                <a:latin typeface="Times New Roman"/>
                <a:cs typeface="Times New Roman"/>
              </a:rPr>
              <a:t> </a:t>
            </a:r>
            <a:r>
              <a:rPr sz="1100" spc="-40" dirty="0">
                <a:solidFill>
                  <a:srgbClr val="231F20"/>
                </a:solidFill>
                <a:latin typeface="Times New Roman"/>
                <a:cs typeface="Times New Roman"/>
              </a:rPr>
              <a:t>Design,</a:t>
            </a:r>
            <a:r>
              <a:rPr sz="1100" spc="-30" dirty="0">
                <a:solidFill>
                  <a:srgbClr val="231F20"/>
                </a:solidFill>
                <a:latin typeface="Times New Roman"/>
                <a:cs typeface="Times New Roman"/>
              </a:rPr>
              <a:t> </a:t>
            </a:r>
            <a:r>
              <a:rPr sz="1100" spc="-35" dirty="0">
                <a:solidFill>
                  <a:srgbClr val="231F20"/>
                </a:solidFill>
                <a:latin typeface="Times New Roman"/>
                <a:cs typeface="Times New Roman"/>
              </a:rPr>
              <a:t>Development,</a:t>
            </a:r>
            <a:r>
              <a:rPr sz="1100" spc="-30" dirty="0">
                <a:solidFill>
                  <a:srgbClr val="231F20"/>
                </a:solidFill>
                <a:latin typeface="Times New Roman"/>
                <a:cs typeface="Times New Roman"/>
              </a:rPr>
              <a:t> </a:t>
            </a:r>
            <a:r>
              <a:rPr sz="1100" spc="-25" dirty="0">
                <a:solidFill>
                  <a:srgbClr val="231F20"/>
                </a:solidFill>
                <a:latin typeface="Times New Roman"/>
                <a:cs typeface="Times New Roman"/>
              </a:rPr>
              <a:t>Implementation,</a:t>
            </a:r>
            <a:r>
              <a:rPr sz="1100" spc="-30" dirty="0">
                <a:solidFill>
                  <a:srgbClr val="231F20"/>
                </a:solidFill>
                <a:latin typeface="Times New Roman"/>
                <a:cs typeface="Times New Roman"/>
              </a:rPr>
              <a:t> </a:t>
            </a:r>
            <a:r>
              <a:rPr sz="1100" spc="-40" dirty="0">
                <a:solidFill>
                  <a:srgbClr val="231F20"/>
                </a:solidFill>
                <a:latin typeface="Times New Roman"/>
                <a:cs typeface="Times New Roman"/>
              </a:rPr>
              <a:t>Evaluation</a:t>
            </a:r>
            <a:r>
              <a:rPr sz="1100" spc="-30" dirty="0">
                <a:solidFill>
                  <a:srgbClr val="231F20"/>
                </a:solidFill>
                <a:latin typeface="Times New Roman"/>
                <a:cs typeface="Times New Roman"/>
              </a:rPr>
              <a:t> </a:t>
            </a:r>
            <a:r>
              <a:rPr sz="1100" spc="-40" dirty="0">
                <a:solidFill>
                  <a:srgbClr val="231F20"/>
                </a:solidFill>
                <a:latin typeface="Times New Roman"/>
                <a:cs typeface="Times New Roman"/>
              </a:rPr>
              <a:t>(Analiz,</a:t>
            </a:r>
            <a:r>
              <a:rPr sz="1100" spc="-30" dirty="0">
                <a:solidFill>
                  <a:srgbClr val="231F20"/>
                </a:solidFill>
                <a:latin typeface="Times New Roman"/>
                <a:cs typeface="Times New Roman"/>
              </a:rPr>
              <a:t> </a:t>
            </a:r>
            <a:r>
              <a:rPr sz="1100" spc="-45" dirty="0">
                <a:solidFill>
                  <a:srgbClr val="231F20"/>
                </a:solidFill>
                <a:latin typeface="Times New Roman"/>
                <a:cs typeface="Times New Roman"/>
              </a:rPr>
              <a:t>Tasarım,</a:t>
            </a:r>
            <a:r>
              <a:rPr sz="1100" spc="-30" dirty="0">
                <a:solidFill>
                  <a:srgbClr val="231F20"/>
                </a:solidFill>
                <a:latin typeface="Times New Roman"/>
                <a:cs typeface="Times New Roman"/>
              </a:rPr>
              <a:t> </a:t>
            </a:r>
            <a:r>
              <a:rPr sz="1100" spc="-35" dirty="0">
                <a:solidFill>
                  <a:srgbClr val="231F20"/>
                </a:solidFill>
                <a:latin typeface="Times New Roman"/>
                <a:cs typeface="Times New Roman"/>
              </a:rPr>
              <a:t>Geliştirme,</a:t>
            </a:r>
            <a:endParaRPr sz="1100">
              <a:latin typeface="Times New Roman"/>
              <a:cs typeface="Times New Roman"/>
            </a:endParaRPr>
          </a:p>
        </p:txBody>
      </p:sp>
      <p:sp>
        <p:nvSpPr>
          <p:cNvPr id="9" name="object 9"/>
          <p:cNvSpPr txBox="1"/>
          <p:nvPr/>
        </p:nvSpPr>
        <p:spPr>
          <a:xfrm>
            <a:off x="1520074" y="1563498"/>
            <a:ext cx="2728595" cy="939800"/>
          </a:xfrm>
          <a:prstGeom prst="rect">
            <a:avLst/>
          </a:prstGeom>
        </p:spPr>
        <p:txBody>
          <a:bodyPr vert="horz" wrap="square" lIns="0" tIns="73660" rIns="0" bIns="0" rtlCol="0">
            <a:spAutoFit/>
          </a:bodyPr>
          <a:lstStyle/>
          <a:p>
            <a:pPr marL="76200">
              <a:lnSpc>
                <a:spcPct val="100000"/>
              </a:lnSpc>
              <a:spcBef>
                <a:spcPts val="580"/>
              </a:spcBef>
            </a:pPr>
            <a:r>
              <a:rPr sz="1100" spc="-35" dirty="0">
                <a:solidFill>
                  <a:srgbClr val="231F20"/>
                </a:solidFill>
                <a:latin typeface="Times New Roman"/>
                <a:cs typeface="Times New Roman"/>
              </a:rPr>
              <a:t>U</a:t>
            </a:r>
            <a:r>
              <a:rPr sz="1100" spc="-75" dirty="0">
                <a:solidFill>
                  <a:srgbClr val="231F20"/>
                </a:solidFill>
                <a:latin typeface="Times New Roman"/>
                <a:cs typeface="Times New Roman"/>
              </a:rPr>
              <a:t>y</a:t>
            </a:r>
            <a:r>
              <a:rPr sz="1100" spc="-65" dirty="0">
                <a:solidFill>
                  <a:srgbClr val="231F20"/>
                </a:solidFill>
                <a:latin typeface="Times New Roman"/>
                <a:cs typeface="Times New Roman"/>
              </a:rPr>
              <a:t>g</a:t>
            </a:r>
            <a:r>
              <a:rPr sz="1100" spc="-45" dirty="0">
                <a:solidFill>
                  <a:srgbClr val="231F20"/>
                </a:solidFill>
                <a:latin typeface="Times New Roman"/>
                <a:cs typeface="Times New Roman"/>
              </a:rPr>
              <a:t>u</a:t>
            </a:r>
            <a:r>
              <a:rPr sz="1100" spc="-30" dirty="0">
                <a:solidFill>
                  <a:srgbClr val="231F20"/>
                </a:solidFill>
                <a:latin typeface="Times New Roman"/>
                <a:cs typeface="Times New Roman"/>
              </a:rPr>
              <a:t>l</a:t>
            </a:r>
            <a:r>
              <a:rPr sz="1100" spc="-55" dirty="0">
                <a:solidFill>
                  <a:srgbClr val="231F20"/>
                </a:solidFill>
                <a:latin typeface="Times New Roman"/>
                <a:cs typeface="Times New Roman"/>
              </a:rPr>
              <a:t>a</a:t>
            </a:r>
            <a:r>
              <a:rPr sz="1100" spc="-40" dirty="0">
                <a:solidFill>
                  <a:srgbClr val="231F20"/>
                </a:solidFill>
                <a:latin typeface="Times New Roman"/>
                <a:cs typeface="Times New Roman"/>
              </a:rPr>
              <a:t>m</a:t>
            </a:r>
            <a:r>
              <a:rPr sz="1100" spc="-45" dirty="0">
                <a:solidFill>
                  <a:srgbClr val="231F20"/>
                </a:solidFill>
                <a:latin typeface="Times New Roman"/>
                <a:cs typeface="Times New Roman"/>
              </a:rPr>
              <a:t>a</a:t>
            </a:r>
            <a:r>
              <a:rPr sz="1100" spc="-70" dirty="0">
                <a:solidFill>
                  <a:srgbClr val="231F20"/>
                </a:solidFill>
                <a:latin typeface="Times New Roman"/>
                <a:cs typeface="Times New Roman"/>
              </a:rPr>
              <a:t> </a:t>
            </a:r>
            <a:r>
              <a:rPr sz="1100" spc="-100" dirty="0">
                <a:solidFill>
                  <a:srgbClr val="231F20"/>
                </a:solidFill>
                <a:latin typeface="Times New Roman"/>
                <a:cs typeface="Times New Roman"/>
              </a:rPr>
              <a:t>v</a:t>
            </a:r>
            <a:r>
              <a:rPr sz="1100" spc="-30" dirty="0">
                <a:solidFill>
                  <a:srgbClr val="231F20"/>
                </a:solidFill>
                <a:latin typeface="Times New Roman"/>
                <a:cs typeface="Times New Roman"/>
              </a:rPr>
              <a:t>e</a:t>
            </a:r>
            <a:r>
              <a:rPr sz="1100" spc="-70" dirty="0">
                <a:solidFill>
                  <a:srgbClr val="231F20"/>
                </a:solidFill>
                <a:latin typeface="Times New Roman"/>
                <a:cs typeface="Times New Roman"/>
              </a:rPr>
              <a:t> </a:t>
            </a:r>
            <a:r>
              <a:rPr sz="1100" spc="-25" dirty="0">
                <a:solidFill>
                  <a:srgbClr val="231F20"/>
                </a:solidFill>
                <a:latin typeface="Times New Roman"/>
                <a:cs typeface="Times New Roman"/>
              </a:rPr>
              <a:t>D</a:t>
            </a:r>
            <a:r>
              <a:rPr sz="1100" spc="-40" dirty="0">
                <a:solidFill>
                  <a:srgbClr val="231F20"/>
                </a:solidFill>
                <a:latin typeface="Times New Roman"/>
                <a:cs typeface="Times New Roman"/>
              </a:rPr>
              <a:t>e</a:t>
            </a:r>
            <a:r>
              <a:rPr sz="1100" spc="-85" dirty="0">
                <a:solidFill>
                  <a:srgbClr val="231F20"/>
                </a:solidFill>
                <a:latin typeface="Times New Roman"/>
                <a:cs typeface="Times New Roman"/>
              </a:rPr>
              <a:t>ğ</a:t>
            </a:r>
            <a:r>
              <a:rPr sz="1100" spc="-40" dirty="0">
                <a:solidFill>
                  <a:srgbClr val="231F20"/>
                </a:solidFill>
                <a:latin typeface="Times New Roman"/>
                <a:cs typeface="Times New Roman"/>
              </a:rPr>
              <a:t>e</a:t>
            </a:r>
            <a:r>
              <a:rPr sz="1100" spc="-30" dirty="0">
                <a:solidFill>
                  <a:srgbClr val="231F20"/>
                </a:solidFill>
                <a:latin typeface="Times New Roman"/>
                <a:cs typeface="Times New Roman"/>
              </a:rPr>
              <a:t>rl</a:t>
            </a:r>
            <a:r>
              <a:rPr sz="1100" spc="-50" dirty="0">
                <a:solidFill>
                  <a:srgbClr val="231F20"/>
                </a:solidFill>
                <a:latin typeface="Times New Roman"/>
                <a:cs typeface="Times New Roman"/>
              </a:rPr>
              <a:t>e</a:t>
            </a:r>
            <a:r>
              <a:rPr sz="1100" spc="-5" dirty="0">
                <a:solidFill>
                  <a:srgbClr val="231F20"/>
                </a:solidFill>
                <a:latin typeface="Times New Roman"/>
                <a:cs typeface="Times New Roman"/>
              </a:rPr>
              <a:t>nd</a:t>
            </a:r>
            <a:r>
              <a:rPr sz="1100" spc="-25" dirty="0">
                <a:solidFill>
                  <a:srgbClr val="231F20"/>
                </a:solidFill>
                <a:latin typeface="Times New Roman"/>
                <a:cs typeface="Times New Roman"/>
              </a:rPr>
              <a:t>ir</a:t>
            </a:r>
            <a:r>
              <a:rPr sz="1100" spc="-35" dirty="0">
                <a:solidFill>
                  <a:srgbClr val="231F20"/>
                </a:solidFill>
                <a:latin typeface="Times New Roman"/>
                <a:cs typeface="Times New Roman"/>
              </a:rPr>
              <a:t>m</a:t>
            </a:r>
            <a:r>
              <a:rPr sz="1100" spc="-60" dirty="0">
                <a:solidFill>
                  <a:srgbClr val="231F20"/>
                </a:solidFill>
                <a:latin typeface="Times New Roman"/>
                <a:cs typeface="Times New Roman"/>
              </a:rPr>
              <a:t>e</a:t>
            </a:r>
            <a:r>
              <a:rPr sz="1100" spc="75" dirty="0">
                <a:solidFill>
                  <a:srgbClr val="231F20"/>
                </a:solidFill>
                <a:latin typeface="Times New Roman"/>
                <a:cs typeface="Times New Roman"/>
              </a:rPr>
              <a:t>)</a:t>
            </a:r>
            <a:endParaRPr sz="1100">
              <a:latin typeface="Times New Roman"/>
              <a:cs typeface="Times New Roman"/>
            </a:endParaRPr>
          </a:p>
          <a:p>
            <a:pPr marL="12700">
              <a:lnSpc>
                <a:spcPct val="100000"/>
              </a:lnSpc>
              <a:spcBef>
                <a:spcPts val="480"/>
              </a:spcBef>
            </a:pPr>
            <a:r>
              <a:rPr sz="1100" spc="-10" dirty="0">
                <a:solidFill>
                  <a:srgbClr val="231F20"/>
                </a:solidFill>
                <a:latin typeface="Times New Roman"/>
                <a:cs typeface="Times New Roman"/>
              </a:rPr>
              <a:t>:</a:t>
            </a:r>
            <a:r>
              <a:rPr sz="1100" spc="-70" dirty="0">
                <a:solidFill>
                  <a:srgbClr val="231F20"/>
                </a:solidFill>
                <a:latin typeface="Times New Roman"/>
                <a:cs typeface="Times New Roman"/>
              </a:rPr>
              <a:t> </a:t>
            </a:r>
            <a:r>
              <a:rPr sz="1100" spc="-40" dirty="0">
                <a:solidFill>
                  <a:srgbClr val="231F20"/>
                </a:solidFill>
                <a:latin typeface="Times New Roman"/>
                <a:cs typeface="Times New Roman"/>
              </a:rPr>
              <a:t>Araştırma</a:t>
            </a:r>
            <a:r>
              <a:rPr sz="1100" spc="-70" dirty="0">
                <a:solidFill>
                  <a:srgbClr val="231F20"/>
                </a:solidFill>
                <a:latin typeface="Times New Roman"/>
                <a:cs typeface="Times New Roman"/>
              </a:rPr>
              <a:t> </a:t>
            </a:r>
            <a:r>
              <a:rPr sz="1100" spc="-30" dirty="0">
                <a:solidFill>
                  <a:srgbClr val="231F20"/>
                </a:solidFill>
                <a:latin typeface="Times New Roman"/>
                <a:cs typeface="Times New Roman"/>
              </a:rPr>
              <a:t>Geliştirme</a:t>
            </a:r>
            <a:r>
              <a:rPr sz="1100" spc="-70" dirty="0">
                <a:solidFill>
                  <a:srgbClr val="231F20"/>
                </a:solidFill>
                <a:latin typeface="Times New Roman"/>
                <a:cs typeface="Times New Roman"/>
              </a:rPr>
              <a:t> </a:t>
            </a:r>
            <a:r>
              <a:rPr sz="1100" spc="-40" dirty="0">
                <a:solidFill>
                  <a:srgbClr val="231F20"/>
                </a:solidFill>
                <a:latin typeface="Times New Roman"/>
                <a:cs typeface="Times New Roman"/>
              </a:rPr>
              <a:t>Eğitim</a:t>
            </a:r>
            <a:r>
              <a:rPr sz="1100" spc="-70" dirty="0">
                <a:solidFill>
                  <a:srgbClr val="231F20"/>
                </a:solidFill>
                <a:latin typeface="Times New Roman"/>
                <a:cs typeface="Times New Roman"/>
              </a:rPr>
              <a:t> </a:t>
            </a:r>
            <a:r>
              <a:rPr sz="1100" spc="-65" dirty="0">
                <a:solidFill>
                  <a:srgbClr val="231F20"/>
                </a:solidFill>
                <a:latin typeface="Times New Roman"/>
                <a:cs typeface="Times New Roman"/>
              </a:rPr>
              <a:t>ve</a:t>
            </a:r>
            <a:r>
              <a:rPr sz="1100" spc="-70" dirty="0">
                <a:solidFill>
                  <a:srgbClr val="231F20"/>
                </a:solidFill>
                <a:latin typeface="Times New Roman"/>
                <a:cs typeface="Times New Roman"/>
              </a:rPr>
              <a:t> </a:t>
            </a:r>
            <a:r>
              <a:rPr sz="1100" spc="-50" dirty="0">
                <a:solidFill>
                  <a:srgbClr val="231F20"/>
                </a:solidFill>
                <a:latin typeface="Times New Roman"/>
                <a:cs typeface="Times New Roman"/>
              </a:rPr>
              <a:t>Uygulama</a:t>
            </a:r>
            <a:r>
              <a:rPr sz="1100" spc="-70" dirty="0">
                <a:solidFill>
                  <a:srgbClr val="231F20"/>
                </a:solidFill>
                <a:latin typeface="Times New Roman"/>
                <a:cs typeface="Times New Roman"/>
              </a:rPr>
              <a:t> </a:t>
            </a:r>
            <a:r>
              <a:rPr sz="1100" spc="-45" dirty="0">
                <a:solidFill>
                  <a:srgbClr val="231F20"/>
                </a:solidFill>
                <a:latin typeface="Times New Roman"/>
                <a:cs typeface="Times New Roman"/>
              </a:rPr>
              <a:t>Merkezi</a:t>
            </a:r>
            <a:endParaRPr sz="1100">
              <a:latin typeface="Times New Roman"/>
              <a:cs typeface="Times New Roman"/>
            </a:endParaRPr>
          </a:p>
          <a:p>
            <a:pPr marL="12700">
              <a:lnSpc>
                <a:spcPct val="100000"/>
              </a:lnSpc>
              <a:spcBef>
                <a:spcPts val="475"/>
              </a:spcBef>
            </a:pPr>
            <a:r>
              <a:rPr sz="1100" spc="-10" dirty="0">
                <a:solidFill>
                  <a:srgbClr val="231F20"/>
                </a:solidFill>
                <a:latin typeface="Times New Roman"/>
                <a:cs typeface="Times New Roman"/>
              </a:rPr>
              <a:t>:</a:t>
            </a:r>
            <a:r>
              <a:rPr sz="1100" spc="-70" dirty="0">
                <a:solidFill>
                  <a:srgbClr val="231F20"/>
                </a:solidFill>
                <a:latin typeface="Times New Roman"/>
                <a:cs typeface="Times New Roman"/>
              </a:rPr>
              <a:t> </a:t>
            </a:r>
            <a:r>
              <a:rPr sz="1100" spc="-114" dirty="0">
                <a:solidFill>
                  <a:srgbClr val="231F20"/>
                </a:solidFill>
                <a:latin typeface="Times New Roman"/>
                <a:cs typeface="Times New Roman"/>
              </a:rPr>
              <a:t>B</a:t>
            </a:r>
            <a:r>
              <a:rPr sz="1100" spc="-35" dirty="0">
                <a:solidFill>
                  <a:srgbClr val="231F20"/>
                </a:solidFill>
                <a:latin typeface="Times New Roman"/>
                <a:cs typeface="Times New Roman"/>
              </a:rPr>
              <a:t>i</a:t>
            </a:r>
            <a:r>
              <a:rPr sz="1100" spc="-65" dirty="0">
                <a:solidFill>
                  <a:srgbClr val="231F20"/>
                </a:solidFill>
                <a:latin typeface="Times New Roman"/>
                <a:cs typeface="Times New Roman"/>
              </a:rPr>
              <a:t>lg</a:t>
            </a:r>
            <a:r>
              <a:rPr sz="1100" spc="-45" dirty="0">
                <a:solidFill>
                  <a:srgbClr val="231F20"/>
                </a:solidFill>
                <a:latin typeface="Times New Roman"/>
                <a:cs typeface="Times New Roman"/>
              </a:rPr>
              <a:t>i</a:t>
            </a:r>
            <a:r>
              <a:rPr sz="1100" spc="-70" dirty="0">
                <a:solidFill>
                  <a:srgbClr val="231F20"/>
                </a:solidFill>
                <a:latin typeface="Times New Roman"/>
                <a:cs typeface="Times New Roman"/>
              </a:rPr>
              <a:t> </a:t>
            </a:r>
            <a:r>
              <a:rPr sz="1100" spc="-75" dirty="0">
                <a:solidFill>
                  <a:srgbClr val="231F20"/>
                </a:solidFill>
                <a:latin typeface="Times New Roman"/>
                <a:cs typeface="Times New Roman"/>
              </a:rPr>
              <a:t>E</a:t>
            </a:r>
            <a:r>
              <a:rPr sz="1100" spc="-5" dirty="0">
                <a:solidFill>
                  <a:srgbClr val="231F20"/>
                </a:solidFill>
                <a:latin typeface="Times New Roman"/>
                <a:cs typeface="Times New Roman"/>
              </a:rPr>
              <a:t>d</a:t>
            </a:r>
            <a:r>
              <a:rPr sz="1100" spc="-25" dirty="0">
                <a:solidFill>
                  <a:srgbClr val="231F20"/>
                </a:solidFill>
                <a:latin typeface="Times New Roman"/>
                <a:cs typeface="Times New Roman"/>
              </a:rPr>
              <a:t>inme</a:t>
            </a:r>
            <a:r>
              <a:rPr sz="1100" spc="-70" dirty="0">
                <a:solidFill>
                  <a:srgbClr val="231F20"/>
                </a:solidFill>
                <a:latin typeface="Times New Roman"/>
                <a:cs typeface="Times New Roman"/>
              </a:rPr>
              <a:t> </a:t>
            </a:r>
            <a:r>
              <a:rPr sz="1100" spc="-25" dirty="0">
                <a:solidFill>
                  <a:srgbClr val="231F20"/>
                </a:solidFill>
                <a:latin typeface="Times New Roman"/>
                <a:cs typeface="Times New Roman"/>
              </a:rPr>
              <a:t>D</a:t>
            </a:r>
            <a:r>
              <a:rPr sz="1100" spc="-40" dirty="0">
                <a:solidFill>
                  <a:srgbClr val="231F20"/>
                </a:solidFill>
                <a:latin typeface="Times New Roman"/>
                <a:cs typeface="Times New Roman"/>
              </a:rPr>
              <a:t>e</a:t>
            </a:r>
            <a:r>
              <a:rPr sz="1100" spc="-85" dirty="0">
                <a:solidFill>
                  <a:srgbClr val="231F20"/>
                </a:solidFill>
                <a:latin typeface="Times New Roman"/>
                <a:cs typeface="Times New Roman"/>
              </a:rPr>
              <a:t>ğ</a:t>
            </a:r>
            <a:r>
              <a:rPr sz="1100" spc="-40" dirty="0">
                <a:solidFill>
                  <a:srgbClr val="231F20"/>
                </a:solidFill>
                <a:latin typeface="Times New Roman"/>
                <a:cs typeface="Times New Roman"/>
              </a:rPr>
              <a:t>e</a:t>
            </a:r>
            <a:r>
              <a:rPr sz="1100" spc="-30" dirty="0">
                <a:solidFill>
                  <a:srgbClr val="231F20"/>
                </a:solidFill>
                <a:latin typeface="Times New Roman"/>
                <a:cs typeface="Times New Roman"/>
              </a:rPr>
              <a:t>rl</a:t>
            </a:r>
            <a:r>
              <a:rPr sz="1100" spc="-50" dirty="0">
                <a:solidFill>
                  <a:srgbClr val="231F20"/>
                </a:solidFill>
                <a:latin typeface="Times New Roman"/>
                <a:cs typeface="Times New Roman"/>
              </a:rPr>
              <a:t>e</a:t>
            </a:r>
            <a:r>
              <a:rPr sz="1100" spc="-5" dirty="0">
                <a:solidFill>
                  <a:srgbClr val="231F20"/>
                </a:solidFill>
                <a:latin typeface="Times New Roman"/>
                <a:cs typeface="Times New Roman"/>
              </a:rPr>
              <a:t>nd</a:t>
            </a:r>
            <a:r>
              <a:rPr sz="1100" spc="-25" dirty="0">
                <a:solidFill>
                  <a:srgbClr val="231F20"/>
                </a:solidFill>
                <a:latin typeface="Times New Roman"/>
                <a:cs typeface="Times New Roman"/>
              </a:rPr>
              <a:t>ir</a:t>
            </a:r>
            <a:r>
              <a:rPr sz="1100" spc="-30" dirty="0">
                <a:solidFill>
                  <a:srgbClr val="231F20"/>
                </a:solidFill>
                <a:latin typeface="Times New Roman"/>
                <a:cs typeface="Times New Roman"/>
              </a:rPr>
              <a:t>me</a:t>
            </a:r>
            <a:r>
              <a:rPr sz="1100" spc="-70" dirty="0">
                <a:solidFill>
                  <a:srgbClr val="231F20"/>
                </a:solidFill>
                <a:latin typeface="Times New Roman"/>
                <a:cs typeface="Times New Roman"/>
              </a:rPr>
              <a:t> </a:t>
            </a:r>
            <a:r>
              <a:rPr sz="1100" spc="-100" dirty="0">
                <a:solidFill>
                  <a:srgbClr val="231F20"/>
                </a:solidFill>
                <a:latin typeface="Times New Roman"/>
                <a:cs typeface="Times New Roman"/>
              </a:rPr>
              <a:t>K</a:t>
            </a:r>
            <a:r>
              <a:rPr sz="1100" spc="-15" dirty="0">
                <a:solidFill>
                  <a:srgbClr val="231F20"/>
                </a:solidFill>
                <a:latin typeface="Times New Roman"/>
                <a:cs typeface="Times New Roman"/>
              </a:rPr>
              <a:t>u</a:t>
            </a:r>
            <a:r>
              <a:rPr sz="1100" spc="10" dirty="0">
                <a:solidFill>
                  <a:srgbClr val="231F20"/>
                </a:solidFill>
                <a:latin typeface="Times New Roman"/>
                <a:cs typeface="Times New Roman"/>
              </a:rPr>
              <a:t>r</a:t>
            </a:r>
            <a:r>
              <a:rPr sz="1100" spc="-30" dirty="0">
                <a:solidFill>
                  <a:srgbClr val="231F20"/>
                </a:solidFill>
                <a:latin typeface="Times New Roman"/>
                <a:cs typeface="Times New Roman"/>
              </a:rPr>
              <a:t>ulu</a:t>
            </a:r>
            <a:endParaRPr sz="1100">
              <a:latin typeface="Times New Roman"/>
              <a:cs typeface="Times New Roman"/>
            </a:endParaRPr>
          </a:p>
          <a:p>
            <a:pPr marL="12700">
              <a:lnSpc>
                <a:spcPct val="100000"/>
              </a:lnSpc>
              <a:spcBef>
                <a:spcPts val="480"/>
              </a:spcBef>
            </a:pPr>
            <a:r>
              <a:rPr sz="1100" spc="-10" dirty="0">
                <a:solidFill>
                  <a:srgbClr val="231F20"/>
                </a:solidFill>
                <a:latin typeface="Times New Roman"/>
                <a:cs typeface="Times New Roman"/>
              </a:rPr>
              <a:t>:</a:t>
            </a:r>
            <a:r>
              <a:rPr sz="1100" spc="-70" dirty="0">
                <a:solidFill>
                  <a:srgbClr val="231F20"/>
                </a:solidFill>
                <a:latin typeface="Times New Roman"/>
                <a:cs typeface="Times New Roman"/>
              </a:rPr>
              <a:t> </a:t>
            </a:r>
            <a:r>
              <a:rPr sz="1100" spc="-114" dirty="0">
                <a:solidFill>
                  <a:srgbClr val="231F20"/>
                </a:solidFill>
                <a:latin typeface="Times New Roman"/>
                <a:cs typeface="Times New Roman"/>
              </a:rPr>
              <a:t>B</a:t>
            </a:r>
            <a:r>
              <a:rPr sz="1100" spc="-35" dirty="0">
                <a:solidFill>
                  <a:srgbClr val="231F20"/>
                </a:solidFill>
                <a:latin typeface="Times New Roman"/>
                <a:cs typeface="Times New Roman"/>
              </a:rPr>
              <a:t>i</a:t>
            </a:r>
            <a:r>
              <a:rPr sz="1100" spc="-55" dirty="0">
                <a:solidFill>
                  <a:srgbClr val="231F20"/>
                </a:solidFill>
                <a:latin typeface="Times New Roman"/>
                <a:cs typeface="Times New Roman"/>
              </a:rPr>
              <a:t>l</a:t>
            </a:r>
            <a:r>
              <a:rPr sz="1100" spc="-40" dirty="0">
                <a:solidFill>
                  <a:srgbClr val="231F20"/>
                </a:solidFill>
                <a:latin typeface="Times New Roman"/>
                <a:cs typeface="Times New Roman"/>
              </a:rPr>
              <a:t>işim</a:t>
            </a:r>
            <a:r>
              <a:rPr sz="1100" spc="-70" dirty="0">
                <a:solidFill>
                  <a:srgbClr val="231F20"/>
                </a:solidFill>
                <a:latin typeface="Times New Roman"/>
                <a:cs typeface="Times New Roman"/>
              </a:rPr>
              <a:t> </a:t>
            </a:r>
            <a:r>
              <a:rPr sz="1100" spc="-95" dirty="0">
                <a:solidFill>
                  <a:srgbClr val="231F20"/>
                </a:solidFill>
                <a:latin typeface="Times New Roman"/>
                <a:cs typeface="Times New Roman"/>
              </a:rPr>
              <a:t>T</a:t>
            </a:r>
            <a:r>
              <a:rPr sz="1100" spc="-35" dirty="0">
                <a:solidFill>
                  <a:srgbClr val="231F20"/>
                </a:solidFill>
                <a:latin typeface="Times New Roman"/>
                <a:cs typeface="Times New Roman"/>
              </a:rPr>
              <a:t>e</a:t>
            </a:r>
            <a:r>
              <a:rPr sz="1100" spc="-25" dirty="0">
                <a:solidFill>
                  <a:srgbClr val="231F20"/>
                </a:solidFill>
                <a:latin typeface="Times New Roman"/>
                <a:cs typeface="Times New Roman"/>
              </a:rPr>
              <a:t>kn</a:t>
            </a:r>
            <a:r>
              <a:rPr sz="1100" spc="-30" dirty="0">
                <a:solidFill>
                  <a:srgbClr val="231F20"/>
                </a:solidFill>
                <a:latin typeface="Times New Roman"/>
                <a:cs typeface="Times New Roman"/>
              </a:rPr>
              <a:t>o</a:t>
            </a:r>
            <a:r>
              <a:rPr sz="1100" spc="-40" dirty="0">
                <a:solidFill>
                  <a:srgbClr val="231F20"/>
                </a:solidFill>
                <a:latin typeface="Times New Roman"/>
                <a:cs typeface="Times New Roman"/>
              </a:rPr>
              <a:t>loj</a:t>
            </a:r>
            <a:r>
              <a:rPr sz="1100" spc="-25" dirty="0">
                <a:solidFill>
                  <a:srgbClr val="231F20"/>
                </a:solidFill>
                <a:latin typeface="Times New Roman"/>
                <a:cs typeface="Times New Roman"/>
              </a:rPr>
              <a:t>i</a:t>
            </a:r>
            <a:r>
              <a:rPr sz="1100" spc="-30" dirty="0">
                <a:solidFill>
                  <a:srgbClr val="231F20"/>
                </a:solidFill>
                <a:latin typeface="Times New Roman"/>
                <a:cs typeface="Times New Roman"/>
              </a:rPr>
              <a:t>l</a:t>
            </a:r>
            <a:r>
              <a:rPr sz="1100" spc="-60" dirty="0">
                <a:solidFill>
                  <a:srgbClr val="231F20"/>
                </a:solidFill>
                <a:latin typeface="Times New Roman"/>
                <a:cs typeface="Times New Roman"/>
              </a:rPr>
              <a:t>e</a:t>
            </a:r>
            <a:r>
              <a:rPr sz="1100" dirty="0">
                <a:solidFill>
                  <a:srgbClr val="231F20"/>
                </a:solidFill>
                <a:latin typeface="Times New Roman"/>
                <a:cs typeface="Times New Roman"/>
              </a:rPr>
              <a:t>r</a:t>
            </a:r>
            <a:r>
              <a:rPr sz="1100" spc="-45" dirty="0">
                <a:solidFill>
                  <a:srgbClr val="231F20"/>
                </a:solidFill>
                <a:latin typeface="Times New Roman"/>
                <a:cs typeface="Times New Roman"/>
              </a:rPr>
              <a:t>i</a:t>
            </a:r>
            <a:endParaRPr sz="1100">
              <a:latin typeface="Times New Roman"/>
              <a:cs typeface="Times New Roman"/>
            </a:endParaRPr>
          </a:p>
        </p:txBody>
      </p:sp>
      <p:sp>
        <p:nvSpPr>
          <p:cNvPr id="10" name="object 10"/>
          <p:cNvSpPr txBox="1"/>
          <p:nvPr/>
        </p:nvSpPr>
        <p:spPr>
          <a:xfrm>
            <a:off x="707299" y="1792047"/>
            <a:ext cx="578485" cy="939800"/>
          </a:xfrm>
          <a:prstGeom prst="rect">
            <a:avLst/>
          </a:prstGeom>
        </p:spPr>
        <p:txBody>
          <a:bodyPr vert="horz" wrap="square" lIns="0" tIns="12700" rIns="0" bIns="0" rtlCol="0">
            <a:spAutoFit/>
          </a:bodyPr>
          <a:lstStyle/>
          <a:p>
            <a:pPr marL="12700" marR="77470">
              <a:lnSpc>
                <a:spcPct val="136300"/>
              </a:lnSpc>
              <a:spcBef>
                <a:spcPts val="100"/>
              </a:spcBef>
            </a:pPr>
            <a:r>
              <a:rPr sz="1100" b="1" spc="-100" dirty="0">
                <a:solidFill>
                  <a:srgbClr val="231F20"/>
                </a:solidFill>
                <a:latin typeface="Times New Roman"/>
                <a:cs typeface="Times New Roman"/>
              </a:rPr>
              <a:t>A</a:t>
            </a:r>
            <a:r>
              <a:rPr sz="1100" b="1" spc="-90" dirty="0">
                <a:solidFill>
                  <a:srgbClr val="231F20"/>
                </a:solidFill>
                <a:latin typeface="Times New Roman"/>
                <a:cs typeface="Times New Roman"/>
              </a:rPr>
              <a:t>RG</a:t>
            </a:r>
            <a:r>
              <a:rPr sz="1100" b="1" spc="-55" dirty="0">
                <a:solidFill>
                  <a:srgbClr val="231F20"/>
                </a:solidFill>
                <a:latin typeface="Times New Roman"/>
                <a:cs typeface="Times New Roman"/>
              </a:rPr>
              <a:t>E</a:t>
            </a:r>
            <a:r>
              <a:rPr sz="1100" b="1" spc="-60" dirty="0">
                <a:solidFill>
                  <a:srgbClr val="231F20"/>
                </a:solidFill>
                <a:latin typeface="Times New Roman"/>
                <a:cs typeface="Times New Roman"/>
              </a:rPr>
              <a:t>M  </a:t>
            </a:r>
            <a:r>
              <a:rPr sz="1100" b="1" spc="-65" dirty="0">
                <a:solidFill>
                  <a:srgbClr val="231F20"/>
                </a:solidFill>
                <a:latin typeface="Times New Roman"/>
                <a:cs typeface="Times New Roman"/>
              </a:rPr>
              <a:t>BEDK </a:t>
            </a:r>
            <a:r>
              <a:rPr sz="1100" b="1" spc="-60" dirty="0">
                <a:solidFill>
                  <a:srgbClr val="231F20"/>
                </a:solidFill>
                <a:latin typeface="Times New Roman"/>
                <a:cs typeface="Times New Roman"/>
              </a:rPr>
              <a:t> </a:t>
            </a:r>
            <a:r>
              <a:rPr sz="1100" b="1" spc="-65" dirty="0">
                <a:solidFill>
                  <a:srgbClr val="231F20"/>
                </a:solidFill>
                <a:latin typeface="Times New Roman"/>
                <a:cs typeface="Times New Roman"/>
              </a:rPr>
              <a:t>BT</a:t>
            </a:r>
            <a:endParaRPr sz="1100">
              <a:latin typeface="Times New Roman"/>
              <a:cs typeface="Times New Roman"/>
            </a:endParaRPr>
          </a:p>
          <a:p>
            <a:pPr marL="12700">
              <a:lnSpc>
                <a:spcPct val="100000"/>
              </a:lnSpc>
              <a:spcBef>
                <a:spcPts val="480"/>
              </a:spcBef>
            </a:pPr>
            <a:r>
              <a:rPr sz="1100" b="1" spc="-65" dirty="0">
                <a:solidFill>
                  <a:srgbClr val="231F20"/>
                </a:solidFill>
                <a:latin typeface="Times New Roman"/>
                <a:cs typeface="Times New Roman"/>
              </a:rPr>
              <a:t>C</a:t>
            </a:r>
            <a:r>
              <a:rPr sz="1100" b="1" spc="-80" dirty="0">
                <a:solidFill>
                  <a:srgbClr val="231F20"/>
                </a:solidFill>
                <a:latin typeface="Times New Roman"/>
                <a:cs typeface="Times New Roman"/>
              </a:rPr>
              <a:t>EFR</a:t>
            </a:r>
            <a:r>
              <a:rPr sz="1100" b="1" spc="-85" dirty="0">
                <a:solidFill>
                  <a:srgbClr val="231F20"/>
                </a:solidFill>
                <a:latin typeface="Times New Roman"/>
                <a:cs typeface="Times New Roman"/>
              </a:rPr>
              <a:t> </a:t>
            </a:r>
            <a:r>
              <a:rPr sz="1100" b="1" spc="-40" dirty="0">
                <a:solidFill>
                  <a:srgbClr val="231F20"/>
                </a:solidFill>
                <a:latin typeface="Times New Roman"/>
                <a:cs typeface="Times New Roman"/>
              </a:rPr>
              <a:t>C</a:t>
            </a:r>
            <a:r>
              <a:rPr sz="1100" b="1" spc="-95" dirty="0">
                <a:solidFill>
                  <a:srgbClr val="231F20"/>
                </a:solidFill>
                <a:latin typeface="Times New Roman"/>
                <a:cs typeface="Times New Roman"/>
              </a:rPr>
              <a:t>V</a:t>
            </a:r>
            <a:endParaRPr sz="1100">
              <a:latin typeface="Times New Roman"/>
              <a:cs typeface="Times New Roman"/>
            </a:endParaRPr>
          </a:p>
        </p:txBody>
      </p:sp>
      <p:sp>
        <p:nvSpPr>
          <p:cNvPr id="11" name="object 11"/>
          <p:cNvSpPr txBox="1"/>
          <p:nvPr/>
        </p:nvSpPr>
        <p:spPr>
          <a:xfrm>
            <a:off x="1520074" y="2538604"/>
            <a:ext cx="4792980" cy="193040"/>
          </a:xfrm>
          <a:prstGeom prst="rect">
            <a:avLst/>
          </a:prstGeom>
        </p:spPr>
        <p:txBody>
          <a:bodyPr vert="horz" wrap="square" lIns="0" tIns="12700" rIns="0" bIns="0" rtlCol="0">
            <a:spAutoFit/>
          </a:bodyPr>
          <a:lstStyle/>
          <a:p>
            <a:pPr marL="12700">
              <a:lnSpc>
                <a:spcPct val="100000"/>
              </a:lnSpc>
              <a:spcBef>
                <a:spcPts val="100"/>
              </a:spcBef>
            </a:pPr>
            <a:r>
              <a:rPr sz="1100" spc="-10" dirty="0">
                <a:solidFill>
                  <a:srgbClr val="231F20"/>
                </a:solidFill>
                <a:latin typeface="Times New Roman"/>
                <a:cs typeface="Times New Roman"/>
              </a:rPr>
              <a:t>:</a:t>
            </a:r>
            <a:r>
              <a:rPr sz="1100" spc="-70" dirty="0">
                <a:solidFill>
                  <a:srgbClr val="231F20"/>
                </a:solidFill>
                <a:latin typeface="Times New Roman"/>
                <a:cs typeface="Times New Roman"/>
              </a:rPr>
              <a:t> </a:t>
            </a:r>
            <a:r>
              <a:rPr sz="1100" spc="-20" dirty="0">
                <a:solidFill>
                  <a:srgbClr val="231F20"/>
                </a:solidFill>
                <a:latin typeface="Times New Roman"/>
                <a:cs typeface="Times New Roman"/>
              </a:rPr>
              <a:t>Common</a:t>
            </a:r>
            <a:r>
              <a:rPr sz="1100" spc="175" dirty="0">
                <a:solidFill>
                  <a:srgbClr val="231F20"/>
                </a:solidFill>
                <a:latin typeface="Times New Roman"/>
                <a:cs typeface="Times New Roman"/>
              </a:rPr>
              <a:t> </a:t>
            </a:r>
            <a:r>
              <a:rPr sz="1100" spc="-30" dirty="0">
                <a:solidFill>
                  <a:srgbClr val="231F20"/>
                </a:solidFill>
                <a:latin typeface="Times New Roman"/>
                <a:cs typeface="Times New Roman"/>
              </a:rPr>
              <a:t>European</a:t>
            </a:r>
            <a:r>
              <a:rPr sz="1100" spc="175" dirty="0">
                <a:solidFill>
                  <a:srgbClr val="231F20"/>
                </a:solidFill>
                <a:latin typeface="Times New Roman"/>
                <a:cs typeface="Times New Roman"/>
              </a:rPr>
              <a:t> </a:t>
            </a:r>
            <a:r>
              <a:rPr sz="1100" spc="-45" dirty="0">
                <a:solidFill>
                  <a:srgbClr val="231F20"/>
                </a:solidFill>
                <a:latin typeface="Times New Roman"/>
                <a:cs typeface="Times New Roman"/>
              </a:rPr>
              <a:t>Framework</a:t>
            </a:r>
            <a:r>
              <a:rPr sz="1100" spc="175" dirty="0">
                <a:solidFill>
                  <a:srgbClr val="231F20"/>
                </a:solidFill>
                <a:latin typeface="Times New Roman"/>
                <a:cs typeface="Times New Roman"/>
              </a:rPr>
              <a:t> </a:t>
            </a:r>
            <a:r>
              <a:rPr sz="1100" spc="-45" dirty="0">
                <a:solidFill>
                  <a:srgbClr val="231F20"/>
                </a:solidFill>
                <a:latin typeface="Times New Roman"/>
                <a:cs typeface="Times New Roman"/>
              </a:rPr>
              <a:t>of</a:t>
            </a:r>
            <a:r>
              <a:rPr sz="1100" spc="175" dirty="0">
                <a:solidFill>
                  <a:srgbClr val="231F20"/>
                </a:solidFill>
                <a:latin typeface="Times New Roman"/>
                <a:cs typeface="Times New Roman"/>
              </a:rPr>
              <a:t> </a:t>
            </a:r>
            <a:r>
              <a:rPr sz="1100" spc="-40" dirty="0">
                <a:solidFill>
                  <a:srgbClr val="231F20"/>
                </a:solidFill>
                <a:latin typeface="Times New Roman"/>
                <a:cs typeface="Times New Roman"/>
              </a:rPr>
              <a:t>Reference</a:t>
            </a:r>
            <a:r>
              <a:rPr sz="1100" spc="175" dirty="0">
                <a:solidFill>
                  <a:srgbClr val="231F20"/>
                </a:solidFill>
                <a:latin typeface="Times New Roman"/>
                <a:cs typeface="Times New Roman"/>
              </a:rPr>
              <a:t> </a:t>
            </a:r>
            <a:r>
              <a:rPr sz="1100" spc="-35" dirty="0">
                <a:solidFill>
                  <a:srgbClr val="231F20"/>
                </a:solidFill>
                <a:latin typeface="Times New Roman"/>
                <a:cs typeface="Times New Roman"/>
              </a:rPr>
              <a:t>for</a:t>
            </a:r>
            <a:r>
              <a:rPr sz="1100" spc="175" dirty="0">
                <a:solidFill>
                  <a:srgbClr val="231F20"/>
                </a:solidFill>
                <a:latin typeface="Times New Roman"/>
                <a:cs typeface="Times New Roman"/>
              </a:rPr>
              <a:t> </a:t>
            </a:r>
            <a:r>
              <a:rPr sz="1100" spc="-45" dirty="0">
                <a:solidFill>
                  <a:srgbClr val="231F20"/>
                </a:solidFill>
                <a:latin typeface="Times New Roman"/>
                <a:cs typeface="Times New Roman"/>
              </a:rPr>
              <a:t>Languages:</a:t>
            </a:r>
            <a:r>
              <a:rPr sz="1100" spc="175" dirty="0">
                <a:solidFill>
                  <a:srgbClr val="231F20"/>
                </a:solidFill>
                <a:latin typeface="Times New Roman"/>
                <a:cs typeface="Times New Roman"/>
              </a:rPr>
              <a:t> </a:t>
            </a:r>
            <a:r>
              <a:rPr sz="1100" spc="-35" dirty="0">
                <a:solidFill>
                  <a:srgbClr val="231F20"/>
                </a:solidFill>
                <a:latin typeface="Times New Roman"/>
                <a:cs typeface="Times New Roman"/>
              </a:rPr>
              <a:t>Learning,</a:t>
            </a:r>
            <a:r>
              <a:rPr sz="1100" spc="175" dirty="0">
                <a:solidFill>
                  <a:srgbClr val="231F20"/>
                </a:solidFill>
                <a:latin typeface="Times New Roman"/>
                <a:cs typeface="Times New Roman"/>
              </a:rPr>
              <a:t> </a:t>
            </a:r>
            <a:r>
              <a:rPr sz="1100" spc="-45" dirty="0">
                <a:solidFill>
                  <a:srgbClr val="231F20"/>
                </a:solidFill>
                <a:latin typeface="Times New Roman"/>
                <a:cs typeface="Times New Roman"/>
              </a:rPr>
              <a:t>Teaching,</a:t>
            </a:r>
            <a:r>
              <a:rPr sz="1100" spc="175" dirty="0">
                <a:solidFill>
                  <a:srgbClr val="231F20"/>
                </a:solidFill>
                <a:latin typeface="Times New Roman"/>
                <a:cs typeface="Times New Roman"/>
              </a:rPr>
              <a:t> </a:t>
            </a:r>
            <a:r>
              <a:rPr sz="1100" spc="-20" dirty="0">
                <a:solidFill>
                  <a:srgbClr val="231F20"/>
                </a:solidFill>
                <a:latin typeface="Times New Roman"/>
                <a:cs typeface="Times New Roman"/>
              </a:rPr>
              <a:t>and</a:t>
            </a:r>
            <a:endParaRPr sz="1100">
              <a:latin typeface="Times New Roman"/>
              <a:cs typeface="Times New Roman"/>
            </a:endParaRPr>
          </a:p>
        </p:txBody>
      </p:sp>
      <p:sp>
        <p:nvSpPr>
          <p:cNvPr id="12" name="object 12"/>
          <p:cNvSpPr txBox="1"/>
          <p:nvPr/>
        </p:nvSpPr>
        <p:spPr>
          <a:xfrm>
            <a:off x="1584196" y="2665591"/>
            <a:ext cx="4728845" cy="320040"/>
          </a:xfrm>
          <a:prstGeom prst="rect">
            <a:avLst/>
          </a:prstGeom>
        </p:spPr>
        <p:txBody>
          <a:bodyPr vert="horz" wrap="square" lIns="0" tIns="53340" rIns="0" bIns="0" rtlCol="0">
            <a:spAutoFit/>
          </a:bodyPr>
          <a:lstStyle/>
          <a:p>
            <a:pPr marL="12700" marR="5080">
              <a:lnSpc>
                <a:spcPct val="75800"/>
              </a:lnSpc>
              <a:spcBef>
                <a:spcPts val="420"/>
              </a:spcBef>
            </a:pPr>
            <a:r>
              <a:rPr sz="1100" spc="-40" dirty="0">
                <a:solidFill>
                  <a:srgbClr val="231F20"/>
                </a:solidFill>
                <a:latin typeface="Times New Roman"/>
                <a:cs typeface="Times New Roman"/>
              </a:rPr>
              <a:t>Assessment</a:t>
            </a:r>
            <a:r>
              <a:rPr sz="1100" spc="150" dirty="0">
                <a:solidFill>
                  <a:srgbClr val="231F20"/>
                </a:solidFill>
                <a:latin typeface="Times New Roman"/>
                <a:cs typeface="Times New Roman"/>
              </a:rPr>
              <a:t> </a:t>
            </a:r>
            <a:r>
              <a:rPr sz="1100" spc="-25" dirty="0">
                <a:solidFill>
                  <a:srgbClr val="231F20"/>
                </a:solidFill>
                <a:latin typeface="Times New Roman"/>
                <a:cs typeface="Times New Roman"/>
              </a:rPr>
              <a:t>Companion</a:t>
            </a:r>
            <a:r>
              <a:rPr sz="1100" spc="155" dirty="0">
                <a:solidFill>
                  <a:srgbClr val="231F20"/>
                </a:solidFill>
                <a:latin typeface="Times New Roman"/>
                <a:cs typeface="Times New Roman"/>
              </a:rPr>
              <a:t> </a:t>
            </a:r>
            <a:r>
              <a:rPr sz="1100" spc="-60" dirty="0">
                <a:solidFill>
                  <a:srgbClr val="231F20"/>
                </a:solidFill>
                <a:latin typeface="Times New Roman"/>
                <a:cs typeface="Times New Roman"/>
              </a:rPr>
              <a:t>Volume  </a:t>
            </a:r>
            <a:r>
              <a:rPr sz="1100" spc="-20" dirty="0">
                <a:solidFill>
                  <a:srgbClr val="231F20"/>
                </a:solidFill>
                <a:latin typeface="Times New Roman"/>
                <a:cs typeface="Times New Roman"/>
              </a:rPr>
              <a:t>(Diller</a:t>
            </a:r>
            <a:r>
              <a:rPr sz="1100" spc="155" dirty="0">
                <a:solidFill>
                  <a:srgbClr val="231F20"/>
                </a:solidFill>
                <a:latin typeface="Times New Roman"/>
                <a:cs typeface="Times New Roman"/>
              </a:rPr>
              <a:t> </a:t>
            </a:r>
            <a:r>
              <a:rPr sz="1100" spc="-35" dirty="0">
                <a:solidFill>
                  <a:srgbClr val="231F20"/>
                </a:solidFill>
                <a:latin typeface="Times New Roman"/>
                <a:cs typeface="Times New Roman"/>
              </a:rPr>
              <a:t>İçin</a:t>
            </a:r>
            <a:r>
              <a:rPr sz="1100" spc="155" dirty="0">
                <a:solidFill>
                  <a:srgbClr val="231F20"/>
                </a:solidFill>
                <a:latin typeface="Times New Roman"/>
                <a:cs typeface="Times New Roman"/>
              </a:rPr>
              <a:t> </a:t>
            </a:r>
            <a:r>
              <a:rPr sz="1100" spc="-55" dirty="0">
                <a:solidFill>
                  <a:srgbClr val="231F20"/>
                </a:solidFill>
                <a:latin typeface="Times New Roman"/>
                <a:cs typeface="Times New Roman"/>
              </a:rPr>
              <a:t>Avrupa</a:t>
            </a:r>
            <a:r>
              <a:rPr sz="1100" spc="150" dirty="0">
                <a:solidFill>
                  <a:srgbClr val="231F20"/>
                </a:solidFill>
                <a:latin typeface="Times New Roman"/>
                <a:cs typeface="Times New Roman"/>
              </a:rPr>
              <a:t> </a:t>
            </a:r>
            <a:r>
              <a:rPr sz="1100" spc="-10" dirty="0">
                <a:solidFill>
                  <a:srgbClr val="231F20"/>
                </a:solidFill>
                <a:latin typeface="Times New Roman"/>
                <a:cs typeface="Times New Roman"/>
              </a:rPr>
              <a:t>Ortak</a:t>
            </a:r>
            <a:r>
              <a:rPr sz="1100" spc="155" dirty="0">
                <a:solidFill>
                  <a:srgbClr val="231F20"/>
                </a:solidFill>
                <a:latin typeface="Times New Roman"/>
                <a:cs typeface="Times New Roman"/>
              </a:rPr>
              <a:t> </a:t>
            </a:r>
            <a:r>
              <a:rPr sz="1100" spc="-45" dirty="0">
                <a:solidFill>
                  <a:srgbClr val="231F20"/>
                </a:solidFill>
                <a:latin typeface="Times New Roman"/>
                <a:cs typeface="Times New Roman"/>
              </a:rPr>
              <a:t>Başvuru</a:t>
            </a:r>
            <a:r>
              <a:rPr sz="1100" spc="155" dirty="0">
                <a:solidFill>
                  <a:srgbClr val="231F20"/>
                </a:solidFill>
                <a:latin typeface="Times New Roman"/>
                <a:cs typeface="Times New Roman"/>
              </a:rPr>
              <a:t> </a:t>
            </a:r>
            <a:r>
              <a:rPr sz="1100" spc="-20" dirty="0">
                <a:solidFill>
                  <a:srgbClr val="231F20"/>
                </a:solidFill>
                <a:latin typeface="Times New Roman"/>
                <a:cs typeface="Times New Roman"/>
              </a:rPr>
              <a:t>Metni:</a:t>
            </a:r>
            <a:r>
              <a:rPr sz="1100" spc="155" dirty="0">
                <a:solidFill>
                  <a:srgbClr val="231F20"/>
                </a:solidFill>
                <a:latin typeface="Times New Roman"/>
                <a:cs typeface="Times New Roman"/>
              </a:rPr>
              <a:t> </a:t>
            </a:r>
            <a:r>
              <a:rPr sz="1100" spc="-30" dirty="0">
                <a:solidFill>
                  <a:srgbClr val="231F20"/>
                </a:solidFill>
                <a:latin typeface="Times New Roman"/>
                <a:cs typeface="Times New Roman"/>
              </a:rPr>
              <a:t>Öğrenme, </a:t>
            </a:r>
            <a:r>
              <a:rPr sz="1100" spc="-260" dirty="0">
                <a:solidFill>
                  <a:srgbClr val="231F20"/>
                </a:solidFill>
                <a:latin typeface="Times New Roman"/>
                <a:cs typeface="Times New Roman"/>
              </a:rPr>
              <a:t> </a:t>
            </a:r>
            <a:r>
              <a:rPr sz="1100" spc="-25" dirty="0">
                <a:solidFill>
                  <a:srgbClr val="231F20"/>
                </a:solidFill>
                <a:latin typeface="Times New Roman"/>
                <a:cs typeface="Times New Roman"/>
              </a:rPr>
              <a:t>Öğretme</a:t>
            </a:r>
            <a:r>
              <a:rPr sz="1100" spc="-75" dirty="0">
                <a:solidFill>
                  <a:srgbClr val="231F20"/>
                </a:solidFill>
                <a:latin typeface="Times New Roman"/>
                <a:cs typeface="Times New Roman"/>
              </a:rPr>
              <a:t> </a:t>
            </a:r>
            <a:r>
              <a:rPr sz="1100" spc="-65" dirty="0">
                <a:solidFill>
                  <a:srgbClr val="231F20"/>
                </a:solidFill>
                <a:latin typeface="Times New Roman"/>
                <a:cs typeface="Times New Roman"/>
              </a:rPr>
              <a:t>ve</a:t>
            </a:r>
            <a:r>
              <a:rPr sz="1100" spc="-70" dirty="0">
                <a:solidFill>
                  <a:srgbClr val="231F20"/>
                </a:solidFill>
                <a:latin typeface="Times New Roman"/>
                <a:cs typeface="Times New Roman"/>
              </a:rPr>
              <a:t> </a:t>
            </a:r>
            <a:r>
              <a:rPr sz="1100" spc="-25" dirty="0">
                <a:solidFill>
                  <a:srgbClr val="231F20"/>
                </a:solidFill>
                <a:latin typeface="Times New Roman"/>
                <a:cs typeface="Times New Roman"/>
              </a:rPr>
              <a:t>Değerlendirme)</a:t>
            </a:r>
            <a:endParaRPr sz="1100">
              <a:latin typeface="Times New Roman"/>
              <a:cs typeface="Times New Roman"/>
            </a:endParaRPr>
          </a:p>
        </p:txBody>
      </p:sp>
      <p:sp>
        <p:nvSpPr>
          <p:cNvPr id="13" name="object 13"/>
          <p:cNvSpPr txBox="1"/>
          <p:nvPr/>
        </p:nvSpPr>
        <p:spPr>
          <a:xfrm>
            <a:off x="1520074" y="3021127"/>
            <a:ext cx="3548379" cy="193040"/>
          </a:xfrm>
          <a:prstGeom prst="rect">
            <a:avLst/>
          </a:prstGeom>
        </p:spPr>
        <p:txBody>
          <a:bodyPr vert="horz" wrap="square" lIns="0" tIns="12700" rIns="0" bIns="0" rtlCol="0">
            <a:spAutoFit/>
          </a:bodyPr>
          <a:lstStyle/>
          <a:p>
            <a:pPr marL="12700">
              <a:lnSpc>
                <a:spcPct val="100000"/>
              </a:lnSpc>
              <a:spcBef>
                <a:spcPts val="100"/>
              </a:spcBef>
            </a:pPr>
            <a:r>
              <a:rPr sz="1100" spc="-10" dirty="0">
                <a:solidFill>
                  <a:srgbClr val="231F20"/>
                </a:solidFill>
                <a:latin typeface="Times New Roman"/>
                <a:cs typeface="Times New Roman"/>
              </a:rPr>
              <a:t>:</a:t>
            </a:r>
            <a:r>
              <a:rPr sz="1100" spc="-70" dirty="0">
                <a:solidFill>
                  <a:srgbClr val="231F20"/>
                </a:solidFill>
                <a:latin typeface="Times New Roman"/>
                <a:cs typeface="Times New Roman"/>
              </a:rPr>
              <a:t> </a:t>
            </a:r>
            <a:r>
              <a:rPr sz="1100" spc="-25" dirty="0">
                <a:solidFill>
                  <a:srgbClr val="231F20"/>
                </a:solidFill>
                <a:latin typeface="Times New Roman"/>
                <a:cs typeface="Times New Roman"/>
              </a:rPr>
              <a:t>C</a:t>
            </a:r>
            <a:r>
              <a:rPr sz="1100" spc="-20" dirty="0">
                <a:solidFill>
                  <a:srgbClr val="231F20"/>
                </a:solidFill>
                <a:latin typeface="Times New Roman"/>
                <a:cs typeface="Times New Roman"/>
              </a:rPr>
              <a:t>um</a:t>
            </a:r>
            <a:r>
              <a:rPr sz="1100" spc="-25" dirty="0">
                <a:solidFill>
                  <a:srgbClr val="231F20"/>
                </a:solidFill>
                <a:latin typeface="Times New Roman"/>
                <a:cs typeface="Times New Roman"/>
              </a:rPr>
              <a:t>h</a:t>
            </a:r>
            <a:r>
              <a:rPr sz="1100" spc="-15" dirty="0">
                <a:solidFill>
                  <a:srgbClr val="231F20"/>
                </a:solidFill>
                <a:latin typeface="Times New Roman"/>
                <a:cs typeface="Times New Roman"/>
              </a:rPr>
              <a:t>ur</a:t>
            </a:r>
            <a:r>
              <a:rPr sz="1100" spc="-30" dirty="0">
                <a:solidFill>
                  <a:srgbClr val="231F20"/>
                </a:solidFill>
                <a:latin typeface="Times New Roman"/>
                <a:cs typeface="Times New Roman"/>
              </a:rPr>
              <a:t>b</a:t>
            </a:r>
            <a:r>
              <a:rPr sz="1100" spc="-50" dirty="0">
                <a:solidFill>
                  <a:srgbClr val="231F20"/>
                </a:solidFill>
                <a:latin typeface="Times New Roman"/>
                <a:cs typeface="Times New Roman"/>
              </a:rPr>
              <a:t>aşk</a:t>
            </a:r>
            <a:r>
              <a:rPr sz="1100" spc="-55" dirty="0">
                <a:solidFill>
                  <a:srgbClr val="231F20"/>
                </a:solidFill>
                <a:latin typeface="Times New Roman"/>
                <a:cs typeface="Times New Roman"/>
              </a:rPr>
              <a:t>a</a:t>
            </a:r>
            <a:r>
              <a:rPr sz="1100" spc="-30" dirty="0">
                <a:solidFill>
                  <a:srgbClr val="231F20"/>
                </a:solidFill>
                <a:latin typeface="Times New Roman"/>
                <a:cs typeface="Times New Roman"/>
              </a:rPr>
              <a:t>nl</a:t>
            </a:r>
            <a:r>
              <a:rPr sz="1100" spc="-55" dirty="0">
                <a:solidFill>
                  <a:srgbClr val="231F20"/>
                </a:solidFill>
                <a:latin typeface="Times New Roman"/>
                <a:cs typeface="Times New Roman"/>
              </a:rPr>
              <a:t>ı</a:t>
            </a:r>
            <a:r>
              <a:rPr sz="1100" spc="-65" dirty="0">
                <a:solidFill>
                  <a:srgbClr val="231F20"/>
                </a:solidFill>
                <a:latin typeface="Times New Roman"/>
                <a:cs typeface="Times New Roman"/>
              </a:rPr>
              <a:t>ğ</a:t>
            </a:r>
            <a:r>
              <a:rPr sz="1100" spc="-45" dirty="0">
                <a:solidFill>
                  <a:srgbClr val="231F20"/>
                </a:solidFill>
                <a:latin typeface="Times New Roman"/>
                <a:cs typeface="Times New Roman"/>
              </a:rPr>
              <a:t>ı</a:t>
            </a:r>
            <a:r>
              <a:rPr sz="1100" spc="-70" dirty="0">
                <a:solidFill>
                  <a:srgbClr val="231F20"/>
                </a:solidFill>
                <a:latin typeface="Times New Roman"/>
                <a:cs typeface="Times New Roman"/>
              </a:rPr>
              <a:t> </a:t>
            </a:r>
            <a:r>
              <a:rPr sz="1100" spc="-25" dirty="0">
                <a:solidFill>
                  <a:srgbClr val="231F20"/>
                </a:solidFill>
                <a:latin typeface="Times New Roman"/>
                <a:cs typeface="Times New Roman"/>
              </a:rPr>
              <a:t>P</a:t>
            </a:r>
            <a:r>
              <a:rPr sz="1100" spc="-60" dirty="0">
                <a:solidFill>
                  <a:srgbClr val="231F20"/>
                </a:solidFill>
                <a:latin typeface="Times New Roman"/>
                <a:cs typeface="Times New Roman"/>
              </a:rPr>
              <a:t>l</a:t>
            </a:r>
            <a:r>
              <a:rPr sz="1100" spc="-55" dirty="0">
                <a:solidFill>
                  <a:srgbClr val="231F20"/>
                </a:solidFill>
                <a:latin typeface="Times New Roman"/>
                <a:cs typeface="Times New Roman"/>
              </a:rPr>
              <a:t>a</a:t>
            </a:r>
            <a:r>
              <a:rPr sz="1100" dirty="0">
                <a:solidFill>
                  <a:srgbClr val="231F20"/>
                </a:solidFill>
                <a:latin typeface="Times New Roman"/>
                <a:cs typeface="Times New Roman"/>
              </a:rPr>
              <a:t>n</a:t>
            </a:r>
            <a:r>
              <a:rPr sz="1100" spc="-70" dirty="0">
                <a:solidFill>
                  <a:srgbClr val="231F20"/>
                </a:solidFill>
                <a:latin typeface="Times New Roman"/>
                <a:cs typeface="Times New Roman"/>
              </a:rPr>
              <a:t> </a:t>
            </a:r>
            <a:r>
              <a:rPr sz="1100" spc="-35" dirty="0">
                <a:solidFill>
                  <a:srgbClr val="231F20"/>
                </a:solidFill>
                <a:latin typeface="Times New Roman"/>
                <a:cs typeface="Times New Roman"/>
              </a:rPr>
              <a:t>P</a:t>
            </a:r>
            <a:r>
              <a:rPr sz="1100" spc="-25" dirty="0">
                <a:solidFill>
                  <a:srgbClr val="231F20"/>
                </a:solidFill>
                <a:latin typeface="Times New Roman"/>
                <a:cs typeface="Times New Roman"/>
              </a:rPr>
              <a:t>r</a:t>
            </a:r>
            <a:r>
              <a:rPr sz="1100" spc="-15" dirty="0">
                <a:solidFill>
                  <a:srgbClr val="231F20"/>
                </a:solidFill>
                <a:latin typeface="Times New Roman"/>
                <a:cs typeface="Times New Roman"/>
              </a:rPr>
              <a:t>o</a:t>
            </a:r>
            <a:r>
              <a:rPr sz="1100" spc="-50" dirty="0">
                <a:solidFill>
                  <a:srgbClr val="231F20"/>
                </a:solidFill>
                <a:latin typeface="Times New Roman"/>
                <a:cs typeface="Times New Roman"/>
              </a:rPr>
              <a:t>gra</a:t>
            </a:r>
            <a:r>
              <a:rPr sz="1100" spc="-30" dirty="0">
                <a:solidFill>
                  <a:srgbClr val="231F20"/>
                </a:solidFill>
                <a:latin typeface="Times New Roman"/>
                <a:cs typeface="Times New Roman"/>
              </a:rPr>
              <a:t>m</a:t>
            </a:r>
            <a:r>
              <a:rPr sz="1100" spc="-70" dirty="0">
                <a:solidFill>
                  <a:srgbClr val="231F20"/>
                </a:solidFill>
                <a:latin typeface="Times New Roman"/>
                <a:cs typeface="Times New Roman"/>
              </a:rPr>
              <a:t> </a:t>
            </a:r>
            <a:r>
              <a:rPr sz="1100" spc="-25" dirty="0">
                <a:solidFill>
                  <a:srgbClr val="231F20"/>
                </a:solidFill>
                <a:latin typeface="Times New Roman"/>
                <a:cs typeface="Times New Roman"/>
              </a:rPr>
              <a:t>İ</a:t>
            </a:r>
            <a:r>
              <a:rPr sz="1100" spc="-60" dirty="0">
                <a:solidFill>
                  <a:srgbClr val="231F20"/>
                </a:solidFill>
                <a:latin typeface="Times New Roman"/>
                <a:cs typeface="Times New Roman"/>
              </a:rPr>
              <a:t>z</a:t>
            </a:r>
            <a:r>
              <a:rPr sz="1100" spc="-30" dirty="0">
                <a:solidFill>
                  <a:srgbClr val="231F20"/>
                </a:solidFill>
                <a:latin typeface="Times New Roman"/>
                <a:cs typeface="Times New Roman"/>
              </a:rPr>
              <a:t>l</a:t>
            </a:r>
            <a:r>
              <a:rPr sz="1100" spc="-60" dirty="0">
                <a:solidFill>
                  <a:srgbClr val="231F20"/>
                </a:solidFill>
                <a:latin typeface="Times New Roman"/>
                <a:cs typeface="Times New Roman"/>
              </a:rPr>
              <a:t>e</a:t>
            </a:r>
            <a:r>
              <a:rPr sz="1100" spc="-30" dirty="0">
                <a:solidFill>
                  <a:srgbClr val="231F20"/>
                </a:solidFill>
                <a:latin typeface="Times New Roman"/>
                <a:cs typeface="Times New Roman"/>
              </a:rPr>
              <a:t>me</a:t>
            </a:r>
            <a:r>
              <a:rPr sz="1100" spc="-70" dirty="0">
                <a:solidFill>
                  <a:srgbClr val="231F20"/>
                </a:solidFill>
                <a:latin typeface="Times New Roman"/>
                <a:cs typeface="Times New Roman"/>
              </a:rPr>
              <a:t> </a:t>
            </a:r>
            <a:r>
              <a:rPr sz="1100" spc="-100" dirty="0">
                <a:solidFill>
                  <a:srgbClr val="231F20"/>
                </a:solidFill>
                <a:latin typeface="Times New Roman"/>
                <a:cs typeface="Times New Roman"/>
              </a:rPr>
              <a:t>v</a:t>
            </a:r>
            <a:r>
              <a:rPr sz="1100" spc="-30" dirty="0">
                <a:solidFill>
                  <a:srgbClr val="231F20"/>
                </a:solidFill>
                <a:latin typeface="Times New Roman"/>
                <a:cs typeface="Times New Roman"/>
              </a:rPr>
              <a:t>e</a:t>
            </a:r>
            <a:r>
              <a:rPr sz="1100" spc="-70" dirty="0">
                <a:solidFill>
                  <a:srgbClr val="231F20"/>
                </a:solidFill>
                <a:latin typeface="Times New Roman"/>
                <a:cs typeface="Times New Roman"/>
              </a:rPr>
              <a:t> </a:t>
            </a:r>
            <a:r>
              <a:rPr sz="1100" spc="-25" dirty="0">
                <a:solidFill>
                  <a:srgbClr val="231F20"/>
                </a:solidFill>
                <a:latin typeface="Times New Roman"/>
                <a:cs typeface="Times New Roman"/>
              </a:rPr>
              <a:t>D</a:t>
            </a:r>
            <a:r>
              <a:rPr sz="1100" spc="-40" dirty="0">
                <a:solidFill>
                  <a:srgbClr val="231F20"/>
                </a:solidFill>
                <a:latin typeface="Times New Roman"/>
                <a:cs typeface="Times New Roman"/>
              </a:rPr>
              <a:t>e</a:t>
            </a:r>
            <a:r>
              <a:rPr sz="1100" spc="-85" dirty="0">
                <a:solidFill>
                  <a:srgbClr val="231F20"/>
                </a:solidFill>
                <a:latin typeface="Times New Roman"/>
                <a:cs typeface="Times New Roman"/>
              </a:rPr>
              <a:t>ğ</a:t>
            </a:r>
            <a:r>
              <a:rPr sz="1100" spc="-40" dirty="0">
                <a:solidFill>
                  <a:srgbClr val="231F20"/>
                </a:solidFill>
                <a:latin typeface="Times New Roman"/>
                <a:cs typeface="Times New Roman"/>
              </a:rPr>
              <a:t>e</a:t>
            </a:r>
            <a:r>
              <a:rPr sz="1100" spc="-30" dirty="0">
                <a:solidFill>
                  <a:srgbClr val="231F20"/>
                </a:solidFill>
                <a:latin typeface="Times New Roman"/>
                <a:cs typeface="Times New Roman"/>
              </a:rPr>
              <a:t>rl</a:t>
            </a:r>
            <a:r>
              <a:rPr sz="1100" spc="-50" dirty="0">
                <a:solidFill>
                  <a:srgbClr val="231F20"/>
                </a:solidFill>
                <a:latin typeface="Times New Roman"/>
                <a:cs typeface="Times New Roman"/>
              </a:rPr>
              <a:t>e</a:t>
            </a:r>
            <a:r>
              <a:rPr sz="1100" spc="-5" dirty="0">
                <a:solidFill>
                  <a:srgbClr val="231F20"/>
                </a:solidFill>
                <a:latin typeface="Times New Roman"/>
                <a:cs typeface="Times New Roman"/>
              </a:rPr>
              <a:t>nd</a:t>
            </a:r>
            <a:r>
              <a:rPr sz="1100" spc="-25" dirty="0">
                <a:solidFill>
                  <a:srgbClr val="231F20"/>
                </a:solidFill>
                <a:latin typeface="Times New Roman"/>
                <a:cs typeface="Times New Roman"/>
              </a:rPr>
              <a:t>ir</a:t>
            </a:r>
            <a:r>
              <a:rPr sz="1100" spc="-30" dirty="0">
                <a:solidFill>
                  <a:srgbClr val="231F20"/>
                </a:solidFill>
                <a:latin typeface="Times New Roman"/>
                <a:cs typeface="Times New Roman"/>
              </a:rPr>
              <a:t>me</a:t>
            </a:r>
            <a:r>
              <a:rPr sz="1100" spc="-70" dirty="0">
                <a:solidFill>
                  <a:srgbClr val="231F20"/>
                </a:solidFill>
                <a:latin typeface="Times New Roman"/>
                <a:cs typeface="Times New Roman"/>
              </a:rPr>
              <a:t> </a:t>
            </a:r>
            <a:r>
              <a:rPr sz="1100" spc="-95" dirty="0">
                <a:solidFill>
                  <a:srgbClr val="231F20"/>
                </a:solidFill>
                <a:latin typeface="Times New Roman"/>
                <a:cs typeface="Times New Roman"/>
              </a:rPr>
              <a:t>S</a:t>
            </a:r>
            <a:r>
              <a:rPr sz="1100" spc="-40" dirty="0">
                <a:solidFill>
                  <a:srgbClr val="231F20"/>
                </a:solidFill>
                <a:latin typeface="Times New Roman"/>
                <a:cs typeface="Times New Roman"/>
              </a:rPr>
              <a:t>i</a:t>
            </a:r>
            <a:r>
              <a:rPr sz="1100" spc="-60" dirty="0">
                <a:solidFill>
                  <a:srgbClr val="231F20"/>
                </a:solidFill>
                <a:latin typeface="Times New Roman"/>
                <a:cs typeface="Times New Roman"/>
              </a:rPr>
              <a:t>s</a:t>
            </a:r>
            <a:r>
              <a:rPr sz="1100" spc="-5" dirty="0">
                <a:solidFill>
                  <a:srgbClr val="231F20"/>
                </a:solidFill>
                <a:latin typeface="Times New Roman"/>
                <a:cs typeface="Times New Roman"/>
              </a:rPr>
              <a:t>t</a:t>
            </a:r>
            <a:r>
              <a:rPr sz="1100" spc="-40" dirty="0">
                <a:solidFill>
                  <a:srgbClr val="231F20"/>
                </a:solidFill>
                <a:latin typeface="Times New Roman"/>
                <a:cs typeface="Times New Roman"/>
              </a:rPr>
              <a:t>emi</a:t>
            </a:r>
            <a:endParaRPr sz="1100">
              <a:latin typeface="Times New Roman"/>
              <a:cs typeface="Times New Roman"/>
            </a:endParaRPr>
          </a:p>
        </p:txBody>
      </p:sp>
      <p:sp>
        <p:nvSpPr>
          <p:cNvPr id="14" name="object 14"/>
          <p:cNvSpPr txBox="1"/>
          <p:nvPr/>
        </p:nvSpPr>
        <p:spPr>
          <a:xfrm>
            <a:off x="1520074" y="3188768"/>
            <a:ext cx="2392680" cy="2082800"/>
          </a:xfrm>
          <a:prstGeom prst="rect">
            <a:avLst/>
          </a:prstGeom>
        </p:spPr>
        <p:txBody>
          <a:bodyPr vert="horz" wrap="square" lIns="0" tIns="73660" rIns="0" bIns="0" rtlCol="0">
            <a:spAutoFit/>
          </a:bodyPr>
          <a:lstStyle/>
          <a:p>
            <a:pPr marL="12700">
              <a:lnSpc>
                <a:spcPct val="100000"/>
              </a:lnSpc>
              <a:spcBef>
                <a:spcPts val="580"/>
              </a:spcBef>
            </a:pPr>
            <a:r>
              <a:rPr sz="1100" spc="-10" dirty="0">
                <a:solidFill>
                  <a:srgbClr val="231F20"/>
                </a:solidFill>
                <a:latin typeface="Times New Roman"/>
                <a:cs typeface="Times New Roman"/>
              </a:rPr>
              <a:t>:</a:t>
            </a:r>
            <a:r>
              <a:rPr sz="1100" spc="-70" dirty="0">
                <a:solidFill>
                  <a:srgbClr val="231F20"/>
                </a:solidFill>
                <a:latin typeface="Times New Roman"/>
                <a:cs typeface="Times New Roman"/>
              </a:rPr>
              <a:t> </a:t>
            </a:r>
            <a:r>
              <a:rPr sz="1100" spc="-45" dirty="0">
                <a:solidFill>
                  <a:srgbClr val="231F20"/>
                </a:solidFill>
                <a:latin typeface="Times New Roman"/>
                <a:cs typeface="Times New Roman"/>
              </a:rPr>
              <a:t>D</a:t>
            </a:r>
            <a:r>
              <a:rPr sz="1100" spc="-10" dirty="0">
                <a:solidFill>
                  <a:srgbClr val="231F20"/>
                </a:solidFill>
                <a:latin typeface="Times New Roman"/>
                <a:cs typeface="Times New Roman"/>
              </a:rPr>
              <a:t>i</a:t>
            </a:r>
            <a:r>
              <a:rPr sz="1100" spc="-45" dirty="0">
                <a:solidFill>
                  <a:srgbClr val="231F20"/>
                </a:solidFill>
                <a:latin typeface="Times New Roman"/>
                <a:cs typeface="Times New Roman"/>
              </a:rPr>
              <a:t>l</a:t>
            </a:r>
            <a:r>
              <a:rPr sz="1100" spc="-30" dirty="0">
                <a:solidFill>
                  <a:srgbClr val="231F20"/>
                </a:solidFill>
                <a:latin typeface="Times New Roman"/>
                <a:cs typeface="Times New Roman"/>
              </a:rPr>
              <a:t>l</a:t>
            </a:r>
            <a:r>
              <a:rPr sz="1100" spc="-60" dirty="0">
                <a:solidFill>
                  <a:srgbClr val="231F20"/>
                </a:solidFill>
                <a:latin typeface="Times New Roman"/>
                <a:cs typeface="Times New Roman"/>
              </a:rPr>
              <a:t>e</a:t>
            </a:r>
            <a:r>
              <a:rPr sz="1100" spc="-10" dirty="0">
                <a:solidFill>
                  <a:srgbClr val="231F20"/>
                </a:solidFill>
                <a:latin typeface="Times New Roman"/>
                <a:cs typeface="Times New Roman"/>
              </a:rPr>
              <a:t>r</a:t>
            </a:r>
            <a:r>
              <a:rPr sz="1100" spc="-70" dirty="0">
                <a:solidFill>
                  <a:srgbClr val="231F20"/>
                </a:solidFill>
                <a:latin typeface="Times New Roman"/>
                <a:cs typeface="Times New Roman"/>
              </a:rPr>
              <a:t> </a:t>
            </a:r>
            <a:r>
              <a:rPr sz="1100" spc="-35" dirty="0">
                <a:solidFill>
                  <a:srgbClr val="231F20"/>
                </a:solidFill>
                <a:latin typeface="Times New Roman"/>
                <a:cs typeface="Times New Roman"/>
              </a:rPr>
              <a:t>i</a:t>
            </a:r>
            <a:r>
              <a:rPr sz="1100" spc="-50" dirty="0">
                <a:solidFill>
                  <a:srgbClr val="231F20"/>
                </a:solidFill>
                <a:latin typeface="Times New Roman"/>
                <a:cs typeface="Times New Roman"/>
              </a:rPr>
              <a:t>ç</a:t>
            </a:r>
            <a:r>
              <a:rPr sz="1100" spc="-25" dirty="0">
                <a:solidFill>
                  <a:srgbClr val="231F20"/>
                </a:solidFill>
                <a:latin typeface="Times New Roman"/>
                <a:cs typeface="Times New Roman"/>
              </a:rPr>
              <a:t>in</a:t>
            </a:r>
            <a:r>
              <a:rPr sz="1100" spc="-70" dirty="0">
                <a:solidFill>
                  <a:srgbClr val="231F20"/>
                </a:solidFill>
                <a:latin typeface="Times New Roman"/>
                <a:cs typeface="Times New Roman"/>
              </a:rPr>
              <a:t> </a:t>
            </a:r>
            <a:r>
              <a:rPr sz="1100" spc="-175" dirty="0">
                <a:solidFill>
                  <a:srgbClr val="231F20"/>
                </a:solidFill>
                <a:latin typeface="Times New Roman"/>
                <a:cs typeface="Times New Roman"/>
              </a:rPr>
              <a:t>A</a:t>
            </a:r>
            <a:r>
              <a:rPr sz="1100" spc="-75" dirty="0">
                <a:solidFill>
                  <a:srgbClr val="231F20"/>
                </a:solidFill>
                <a:latin typeface="Times New Roman"/>
                <a:cs typeface="Times New Roman"/>
              </a:rPr>
              <a:t>v</a:t>
            </a:r>
            <a:r>
              <a:rPr sz="1100" spc="10" dirty="0">
                <a:solidFill>
                  <a:srgbClr val="231F20"/>
                </a:solidFill>
                <a:latin typeface="Times New Roman"/>
                <a:cs typeface="Times New Roman"/>
              </a:rPr>
              <a:t>r</a:t>
            </a:r>
            <a:r>
              <a:rPr sz="1100" spc="-15" dirty="0">
                <a:solidFill>
                  <a:srgbClr val="231F20"/>
                </a:solidFill>
                <a:latin typeface="Times New Roman"/>
                <a:cs typeface="Times New Roman"/>
              </a:rPr>
              <a:t>u</a:t>
            </a:r>
            <a:r>
              <a:rPr sz="1100" spc="-30" dirty="0">
                <a:solidFill>
                  <a:srgbClr val="231F20"/>
                </a:solidFill>
                <a:latin typeface="Times New Roman"/>
                <a:cs typeface="Times New Roman"/>
              </a:rPr>
              <a:t>p</a:t>
            </a:r>
            <a:r>
              <a:rPr sz="1100" spc="-45" dirty="0">
                <a:solidFill>
                  <a:srgbClr val="231F20"/>
                </a:solidFill>
                <a:latin typeface="Times New Roman"/>
                <a:cs typeface="Times New Roman"/>
              </a:rPr>
              <a:t>a</a:t>
            </a:r>
            <a:r>
              <a:rPr sz="1100" spc="-70" dirty="0">
                <a:solidFill>
                  <a:srgbClr val="231F20"/>
                </a:solidFill>
                <a:latin typeface="Times New Roman"/>
                <a:cs typeface="Times New Roman"/>
              </a:rPr>
              <a:t> </a:t>
            </a:r>
            <a:r>
              <a:rPr sz="1100" spc="10" dirty="0">
                <a:solidFill>
                  <a:srgbClr val="231F20"/>
                </a:solidFill>
                <a:latin typeface="Times New Roman"/>
                <a:cs typeface="Times New Roman"/>
              </a:rPr>
              <a:t>O</a:t>
            </a:r>
            <a:r>
              <a:rPr sz="1100" spc="25" dirty="0">
                <a:solidFill>
                  <a:srgbClr val="231F20"/>
                </a:solidFill>
                <a:latin typeface="Times New Roman"/>
                <a:cs typeface="Times New Roman"/>
              </a:rPr>
              <a:t>r</a:t>
            </a:r>
            <a:r>
              <a:rPr sz="1100" spc="10" dirty="0">
                <a:solidFill>
                  <a:srgbClr val="231F20"/>
                </a:solidFill>
                <a:latin typeface="Times New Roman"/>
                <a:cs typeface="Times New Roman"/>
              </a:rPr>
              <a:t>t</a:t>
            </a:r>
            <a:r>
              <a:rPr sz="1100" spc="-50" dirty="0">
                <a:solidFill>
                  <a:srgbClr val="231F20"/>
                </a:solidFill>
                <a:latin typeface="Times New Roman"/>
                <a:cs typeface="Times New Roman"/>
              </a:rPr>
              <a:t>ak</a:t>
            </a:r>
            <a:r>
              <a:rPr sz="1100" spc="-70" dirty="0">
                <a:solidFill>
                  <a:srgbClr val="231F20"/>
                </a:solidFill>
                <a:latin typeface="Times New Roman"/>
                <a:cs typeface="Times New Roman"/>
              </a:rPr>
              <a:t> </a:t>
            </a:r>
            <a:r>
              <a:rPr sz="1100" spc="-114" dirty="0">
                <a:solidFill>
                  <a:srgbClr val="231F20"/>
                </a:solidFill>
                <a:latin typeface="Times New Roman"/>
                <a:cs typeface="Times New Roman"/>
              </a:rPr>
              <a:t>B</a:t>
            </a:r>
            <a:r>
              <a:rPr sz="1100" spc="-50" dirty="0">
                <a:solidFill>
                  <a:srgbClr val="231F20"/>
                </a:solidFill>
                <a:latin typeface="Times New Roman"/>
                <a:cs typeface="Times New Roman"/>
              </a:rPr>
              <a:t>aş</a:t>
            </a:r>
            <a:r>
              <a:rPr sz="1100" spc="-70" dirty="0">
                <a:solidFill>
                  <a:srgbClr val="231F20"/>
                </a:solidFill>
                <a:latin typeface="Times New Roman"/>
                <a:cs typeface="Times New Roman"/>
              </a:rPr>
              <a:t>v</a:t>
            </a:r>
            <a:r>
              <a:rPr sz="1100" spc="-15" dirty="0">
                <a:solidFill>
                  <a:srgbClr val="231F20"/>
                </a:solidFill>
                <a:latin typeface="Times New Roman"/>
                <a:cs typeface="Times New Roman"/>
              </a:rPr>
              <a:t>u</a:t>
            </a:r>
            <a:r>
              <a:rPr sz="1100" spc="10" dirty="0">
                <a:solidFill>
                  <a:srgbClr val="231F20"/>
                </a:solidFill>
                <a:latin typeface="Times New Roman"/>
                <a:cs typeface="Times New Roman"/>
              </a:rPr>
              <a:t>r</a:t>
            </a:r>
            <a:r>
              <a:rPr sz="1100" spc="-15" dirty="0">
                <a:solidFill>
                  <a:srgbClr val="231F20"/>
                </a:solidFill>
                <a:latin typeface="Times New Roman"/>
                <a:cs typeface="Times New Roman"/>
              </a:rPr>
              <a:t>u</a:t>
            </a:r>
            <a:r>
              <a:rPr sz="1100" spc="-70" dirty="0">
                <a:solidFill>
                  <a:srgbClr val="231F20"/>
                </a:solidFill>
                <a:latin typeface="Times New Roman"/>
                <a:cs typeface="Times New Roman"/>
              </a:rPr>
              <a:t> </a:t>
            </a:r>
            <a:r>
              <a:rPr sz="1100" spc="-65" dirty="0">
                <a:solidFill>
                  <a:srgbClr val="231F20"/>
                </a:solidFill>
                <a:latin typeface="Times New Roman"/>
                <a:cs typeface="Times New Roman"/>
              </a:rPr>
              <a:t>M</a:t>
            </a:r>
            <a:r>
              <a:rPr sz="1100" spc="-35" dirty="0">
                <a:solidFill>
                  <a:srgbClr val="231F20"/>
                </a:solidFill>
                <a:latin typeface="Times New Roman"/>
                <a:cs typeface="Times New Roman"/>
              </a:rPr>
              <a:t>e</a:t>
            </a:r>
            <a:r>
              <a:rPr sz="1100" spc="-10" dirty="0">
                <a:solidFill>
                  <a:srgbClr val="231F20"/>
                </a:solidFill>
                <a:latin typeface="Times New Roman"/>
                <a:cs typeface="Times New Roman"/>
              </a:rPr>
              <a:t>tni</a:t>
            </a:r>
            <a:endParaRPr sz="1100">
              <a:latin typeface="Times New Roman"/>
              <a:cs typeface="Times New Roman"/>
            </a:endParaRPr>
          </a:p>
          <a:p>
            <a:pPr marL="12700">
              <a:lnSpc>
                <a:spcPct val="100000"/>
              </a:lnSpc>
              <a:spcBef>
                <a:spcPts val="480"/>
              </a:spcBef>
            </a:pPr>
            <a:r>
              <a:rPr sz="1100" spc="-10" dirty="0">
                <a:solidFill>
                  <a:srgbClr val="231F20"/>
                </a:solidFill>
                <a:latin typeface="Times New Roman"/>
                <a:cs typeface="Times New Roman"/>
              </a:rPr>
              <a:t>:</a:t>
            </a:r>
            <a:r>
              <a:rPr sz="1100" spc="-70" dirty="0">
                <a:solidFill>
                  <a:srgbClr val="231F20"/>
                </a:solidFill>
                <a:latin typeface="Times New Roman"/>
                <a:cs typeface="Times New Roman"/>
              </a:rPr>
              <a:t> </a:t>
            </a:r>
            <a:r>
              <a:rPr sz="1100" spc="-25" dirty="0">
                <a:solidFill>
                  <a:srgbClr val="231F20"/>
                </a:solidFill>
                <a:latin typeface="Times New Roman"/>
                <a:cs typeface="Times New Roman"/>
              </a:rPr>
              <a:t>D</a:t>
            </a:r>
            <a:r>
              <a:rPr sz="1100" spc="-40" dirty="0">
                <a:solidFill>
                  <a:srgbClr val="231F20"/>
                </a:solidFill>
                <a:latin typeface="Times New Roman"/>
                <a:cs typeface="Times New Roman"/>
              </a:rPr>
              <a:t>e</a:t>
            </a:r>
            <a:r>
              <a:rPr sz="1100" spc="-75" dirty="0">
                <a:solidFill>
                  <a:srgbClr val="231F20"/>
                </a:solidFill>
                <a:latin typeface="Times New Roman"/>
                <a:cs typeface="Times New Roman"/>
              </a:rPr>
              <a:t>v</a:t>
            </a:r>
            <a:r>
              <a:rPr sz="1100" spc="-30" dirty="0">
                <a:solidFill>
                  <a:srgbClr val="231F20"/>
                </a:solidFill>
                <a:latin typeface="Times New Roman"/>
                <a:cs typeface="Times New Roman"/>
              </a:rPr>
              <a:t>l</a:t>
            </a:r>
            <a:r>
              <a:rPr sz="1100" spc="-55" dirty="0">
                <a:solidFill>
                  <a:srgbClr val="231F20"/>
                </a:solidFill>
                <a:latin typeface="Times New Roman"/>
                <a:cs typeface="Times New Roman"/>
              </a:rPr>
              <a:t>e</a:t>
            </a:r>
            <a:r>
              <a:rPr sz="1100" spc="15" dirty="0">
                <a:solidFill>
                  <a:srgbClr val="231F20"/>
                </a:solidFill>
                <a:latin typeface="Times New Roman"/>
                <a:cs typeface="Times New Roman"/>
              </a:rPr>
              <a:t>t</a:t>
            </a:r>
            <a:r>
              <a:rPr sz="1100" spc="-70" dirty="0">
                <a:solidFill>
                  <a:srgbClr val="231F20"/>
                </a:solidFill>
                <a:latin typeface="Times New Roman"/>
                <a:cs typeface="Times New Roman"/>
              </a:rPr>
              <a:t> </a:t>
            </a:r>
            <a:r>
              <a:rPr sz="1100" spc="-95" dirty="0">
                <a:solidFill>
                  <a:srgbClr val="231F20"/>
                </a:solidFill>
                <a:latin typeface="Times New Roman"/>
                <a:cs typeface="Times New Roman"/>
              </a:rPr>
              <a:t>T</a:t>
            </a:r>
            <a:r>
              <a:rPr sz="1100" spc="-35" dirty="0">
                <a:solidFill>
                  <a:srgbClr val="231F20"/>
                </a:solidFill>
                <a:latin typeface="Times New Roman"/>
                <a:cs typeface="Times New Roman"/>
              </a:rPr>
              <a:t>e</a:t>
            </a:r>
            <a:r>
              <a:rPr sz="1100" spc="-50" dirty="0">
                <a:solidFill>
                  <a:srgbClr val="231F20"/>
                </a:solidFill>
                <a:latin typeface="Times New Roman"/>
                <a:cs typeface="Times New Roman"/>
              </a:rPr>
              <a:t>ş</a:t>
            </a:r>
            <a:r>
              <a:rPr sz="1100" spc="-55" dirty="0">
                <a:solidFill>
                  <a:srgbClr val="231F20"/>
                </a:solidFill>
                <a:latin typeface="Times New Roman"/>
                <a:cs typeface="Times New Roman"/>
              </a:rPr>
              <a:t>k</a:t>
            </a:r>
            <a:r>
              <a:rPr sz="1100" spc="-35" dirty="0">
                <a:solidFill>
                  <a:srgbClr val="231F20"/>
                </a:solidFill>
                <a:latin typeface="Times New Roman"/>
                <a:cs typeface="Times New Roman"/>
              </a:rPr>
              <a:t>i</a:t>
            </a:r>
            <a:r>
              <a:rPr sz="1100" spc="-60" dirty="0">
                <a:solidFill>
                  <a:srgbClr val="231F20"/>
                </a:solidFill>
                <a:latin typeface="Times New Roman"/>
                <a:cs typeface="Times New Roman"/>
              </a:rPr>
              <a:t>la</a:t>
            </a:r>
            <a:r>
              <a:rPr sz="1100" spc="20" dirty="0">
                <a:solidFill>
                  <a:srgbClr val="231F20"/>
                </a:solidFill>
                <a:latin typeface="Times New Roman"/>
                <a:cs typeface="Times New Roman"/>
              </a:rPr>
              <a:t>t</a:t>
            </a:r>
            <a:r>
              <a:rPr sz="1100" spc="-45" dirty="0">
                <a:solidFill>
                  <a:srgbClr val="231F20"/>
                </a:solidFill>
                <a:latin typeface="Times New Roman"/>
                <a:cs typeface="Times New Roman"/>
              </a:rPr>
              <a:t>ı</a:t>
            </a:r>
            <a:r>
              <a:rPr sz="1100" spc="-70" dirty="0">
                <a:solidFill>
                  <a:srgbClr val="231F20"/>
                </a:solidFill>
                <a:latin typeface="Times New Roman"/>
                <a:cs typeface="Times New Roman"/>
              </a:rPr>
              <a:t> </a:t>
            </a:r>
            <a:r>
              <a:rPr sz="1100" spc="-210" dirty="0">
                <a:solidFill>
                  <a:srgbClr val="231F20"/>
                </a:solidFill>
                <a:latin typeface="Times New Roman"/>
                <a:cs typeface="Times New Roman"/>
              </a:rPr>
              <a:t>V</a:t>
            </a:r>
            <a:r>
              <a:rPr sz="1100" spc="-40" dirty="0">
                <a:solidFill>
                  <a:srgbClr val="231F20"/>
                </a:solidFill>
                <a:latin typeface="Times New Roman"/>
                <a:cs typeface="Times New Roman"/>
              </a:rPr>
              <a:t>e</a:t>
            </a:r>
            <a:r>
              <a:rPr sz="1100" dirty="0">
                <a:solidFill>
                  <a:srgbClr val="231F20"/>
                </a:solidFill>
                <a:latin typeface="Times New Roman"/>
                <a:cs typeface="Times New Roman"/>
              </a:rPr>
              <a:t>r</a:t>
            </a:r>
            <a:r>
              <a:rPr sz="1100" spc="-45" dirty="0">
                <a:solidFill>
                  <a:srgbClr val="231F20"/>
                </a:solidFill>
                <a:latin typeface="Times New Roman"/>
                <a:cs typeface="Times New Roman"/>
              </a:rPr>
              <a:t>i</a:t>
            </a:r>
            <a:r>
              <a:rPr sz="1100" spc="-70" dirty="0">
                <a:solidFill>
                  <a:srgbClr val="231F20"/>
                </a:solidFill>
                <a:latin typeface="Times New Roman"/>
                <a:cs typeface="Times New Roman"/>
              </a:rPr>
              <a:t> Ka</a:t>
            </a:r>
            <a:r>
              <a:rPr sz="1100" spc="-55" dirty="0">
                <a:solidFill>
                  <a:srgbClr val="231F20"/>
                </a:solidFill>
                <a:latin typeface="Times New Roman"/>
                <a:cs typeface="Times New Roman"/>
              </a:rPr>
              <a:t>y</a:t>
            </a:r>
            <a:r>
              <a:rPr sz="1100" spc="-15" dirty="0">
                <a:solidFill>
                  <a:srgbClr val="231F20"/>
                </a:solidFill>
                <a:latin typeface="Times New Roman"/>
                <a:cs typeface="Times New Roman"/>
              </a:rPr>
              <a:t>ıt</a:t>
            </a:r>
            <a:r>
              <a:rPr sz="1100" spc="-70" dirty="0">
                <a:solidFill>
                  <a:srgbClr val="231F20"/>
                </a:solidFill>
                <a:latin typeface="Times New Roman"/>
                <a:cs typeface="Times New Roman"/>
              </a:rPr>
              <a:t> </a:t>
            </a:r>
            <a:r>
              <a:rPr sz="1100" spc="-95" dirty="0">
                <a:solidFill>
                  <a:srgbClr val="231F20"/>
                </a:solidFill>
                <a:latin typeface="Times New Roman"/>
                <a:cs typeface="Times New Roman"/>
              </a:rPr>
              <a:t>S</a:t>
            </a:r>
            <a:r>
              <a:rPr sz="1100" spc="-40" dirty="0">
                <a:solidFill>
                  <a:srgbClr val="231F20"/>
                </a:solidFill>
                <a:latin typeface="Times New Roman"/>
                <a:cs typeface="Times New Roman"/>
              </a:rPr>
              <a:t>i</a:t>
            </a:r>
            <a:r>
              <a:rPr sz="1100" spc="-60" dirty="0">
                <a:solidFill>
                  <a:srgbClr val="231F20"/>
                </a:solidFill>
                <a:latin typeface="Times New Roman"/>
                <a:cs typeface="Times New Roman"/>
              </a:rPr>
              <a:t>s</a:t>
            </a:r>
            <a:r>
              <a:rPr sz="1100" spc="-5" dirty="0">
                <a:solidFill>
                  <a:srgbClr val="231F20"/>
                </a:solidFill>
                <a:latin typeface="Times New Roman"/>
                <a:cs typeface="Times New Roman"/>
              </a:rPr>
              <a:t>t</a:t>
            </a:r>
            <a:r>
              <a:rPr sz="1100" spc="-40" dirty="0">
                <a:solidFill>
                  <a:srgbClr val="231F20"/>
                </a:solidFill>
                <a:latin typeface="Times New Roman"/>
                <a:cs typeface="Times New Roman"/>
              </a:rPr>
              <a:t>emi</a:t>
            </a:r>
            <a:endParaRPr sz="1100">
              <a:latin typeface="Times New Roman"/>
              <a:cs typeface="Times New Roman"/>
            </a:endParaRPr>
          </a:p>
          <a:p>
            <a:pPr marL="12700">
              <a:lnSpc>
                <a:spcPct val="100000"/>
              </a:lnSpc>
              <a:spcBef>
                <a:spcPts val="475"/>
              </a:spcBef>
            </a:pPr>
            <a:r>
              <a:rPr sz="1100" spc="-10" dirty="0">
                <a:solidFill>
                  <a:srgbClr val="231F20"/>
                </a:solidFill>
                <a:latin typeface="Times New Roman"/>
                <a:cs typeface="Times New Roman"/>
              </a:rPr>
              <a:t>:</a:t>
            </a:r>
            <a:r>
              <a:rPr sz="1100" spc="-65" dirty="0">
                <a:solidFill>
                  <a:srgbClr val="231F20"/>
                </a:solidFill>
                <a:latin typeface="Times New Roman"/>
                <a:cs typeface="Times New Roman"/>
              </a:rPr>
              <a:t> </a:t>
            </a:r>
            <a:r>
              <a:rPr sz="1100" spc="-35" dirty="0">
                <a:solidFill>
                  <a:srgbClr val="231F20"/>
                </a:solidFill>
                <a:latin typeface="Times New Roman"/>
                <a:cs typeface="Times New Roman"/>
              </a:rPr>
              <a:t>Dijital</a:t>
            </a:r>
            <a:r>
              <a:rPr sz="1100" spc="-65" dirty="0">
                <a:solidFill>
                  <a:srgbClr val="231F20"/>
                </a:solidFill>
                <a:latin typeface="Times New Roman"/>
                <a:cs typeface="Times New Roman"/>
              </a:rPr>
              <a:t> </a:t>
            </a:r>
            <a:r>
              <a:rPr sz="1100" spc="-55" dirty="0">
                <a:solidFill>
                  <a:srgbClr val="231F20"/>
                </a:solidFill>
                <a:latin typeface="Times New Roman"/>
                <a:cs typeface="Times New Roman"/>
              </a:rPr>
              <a:t>Sınıf</a:t>
            </a:r>
            <a:r>
              <a:rPr sz="1100" spc="-65" dirty="0">
                <a:solidFill>
                  <a:srgbClr val="231F20"/>
                </a:solidFill>
                <a:latin typeface="Times New Roman"/>
                <a:cs typeface="Times New Roman"/>
              </a:rPr>
              <a:t> </a:t>
            </a:r>
            <a:r>
              <a:rPr sz="1100" spc="-35" dirty="0">
                <a:solidFill>
                  <a:srgbClr val="231F20"/>
                </a:solidFill>
                <a:latin typeface="Times New Roman"/>
                <a:cs typeface="Times New Roman"/>
              </a:rPr>
              <a:t>Rehberlik</a:t>
            </a:r>
            <a:r>
              <a:rPr sz="1100" spc="-65" dirty="0">
                <a:solidFill>
                  <a:srgbClr val="231F20"/>
                </a:solidFill>
                <a:latin typeface="Times New Roman"/>
                <a:cs typeface="Times New Roman"/>
              </a:rPr>
              <a:t> </a:t>
            </a:r>
            <a:r>
              <a:rPr sz="1100" spc="-40" dirty="0">
                <a:solidFill>
                  <a:srgbClr val="231F20"/>
                </a:solidFill>
                <a:latin typeface="Times New Roman"/>
                <a:cs typeface="Times New Roman"/>
              </a:rPr>
              <a:t>Etkinlikleri</a:t>
            </a:r>
            <a:r>
              <a:rPr sz="1100" spc="-65" dirty="0">
                <a:solidFill>
                  <a:srgbClr val="231F20"/>
                </a:solidFill>
                <a:latin typeface="Times New Roman"/>
                <a:cs typeface="Times New Roman"/>
              </a:rPr>
              <a:t> </a:t>
            </a:r>
            <a:r>
              <a:rPr sz="1100" spc="-30" dirty="0">
                <a:solidFill>
                  <a:srgbClr val="231F20"/>
                </a:solidFill>
                <a:latin typeface="Times New Roman"/>
                <a:cs typeface="Times New Roman"/>
              </a:rPr>
              <a:t>Platformu</a:t>
            </a:r>
            <a:endParaRPr sz="1100">
              <a:latin typeface="Times New Roman"/>
              <a:cs typeface="Times New Roman"/>
            </a:endParaRPr>
          </a:p>
          <a:p>
            <a:pPr marL="12700">
              <a:lnSpc>
                <a:spcPct val="100000"/>
              </a:lnSpc>
              <a:spcBef>
                <a:spcPts val="480"/>
              </a:spcBef>
            </a:pPr>
            <a:r>
              <a:rPr sz="1100" spc="-10" dirty="0">
                <a:solidFill>
                  <a:srgbClr val="231F20"/>
                </a:solidFill>
                <a:latin typeface="Times New Roman"/>
                <a:cs typeface="Times New Roman"/>
              </a:rPr>
              <a:t>:</a:t>
            </a:r>
            <a:r>
              <a:rPr sz="1100" spc="-70" dirty="0">
                <a:solidFill>
                  <a:srgbClr val="231F20"/>
                </a:solidFill>
                <a:latin typeface="Times New Roman"/>
                <a:cs typeface="Times New Roman"/>
              </a:rPr>
              <a:t> </a:t>
            </a:r>
            <a:r>
              <a:rPr sz="1100" spc="-25" dirty="0">
                <a:solidFill>
                  <a:srgbClr val="231F20"/>
                </a:solidFill>
                <a:latin typeface="Times New Roman"/>
                <a:cs typeface="Times New Roman"/>
              </a:rPr>
              <a:t>D</a:t>
            </a:r>
            <a:r>
              <a:rPr sz="1100" spc="-15" dirty="0">
                <a:solidFill>
                  <a:srgbClr val="231F20"/>
                </a:solidFill>
                <a:latin typeface="Times New Roman"/>
                <a:cs typeface="Times New Roman"/>
              </a:rPr>
              <a:t>ön</a:t>
            </a:r>
            <a:r>
              <a:rPr sz="1100" spc="-25" dirty="0">
                <a:solidFill>
                  <a:srgbClr val="231F20"/>
                </a:solidFill>
                <a:latin typeface="Times New Roman"/>
                <a:cs typeface="Times New Roman"/>
              </a:rPr>
              <a:t>e</a:t>
            </a:r>
            <a:r>
              <a:rPr sz="1100" spc="-10" dirty="0">
                <a:solidFill>
                  <a:srgbClr val="231F20"/>
                </a:solidFill>
                <a:latin typeface="Times New Roman"/>
                <a:cs typeface="Times New Roman"/>
              </a:rPr>
              <a:t>r</a:t>
            </a:r>
            <a:r>
              <a:rPr sz="1100" spc="-70" dirty="0">
                <a:solidFill>
                  <a:srgbClr val="231F20"/>
                </a:solidFill>
                <a:latin typeface="Times New Roman"/>
                <a:cs typeface="Times New Roman"/>
              </a:rPr>
              <a:t> </a:t>
            </a:r>
            <a:r>
              <a:rPr sz="1100" spc="-95" dirty="0">
                <a:solidFill>
                  <a:srgbClr val="231F20"/>
                </a:solidFill>
                <a:latin typeface="Times New Roman"/>
                <a:cs typeface="Times New Roman"/>
              </a:rPr>
              <a:t>S</a:t>
            </a:r>
            <a:r>
              <a:rPr sz="1100" spc="-40" dirty="0">
                <a:solidFill>
                  <a:srgbClr val="231F20"/>
                </a:solidFill>
                <a:latin typeface="Times New Roman"/>
                <a:cs typeface="Times New Roman"/>
              </a:rPr>
              <a:t>e</a:t>
            </a:r>
            <a:r>
              <a:rPr sz="1100" spc="-5" dirty="0">
                <a:solidFill>
                  <a:srgbClr val="231F20"/>
                </a:solidFill>
                <a:latin typeface="Times New Roman"/>
                <a:cs typeface="Times New Roman"/>
              </a:rPr>
              <a:t>r</a:t>
            </a:r>
            <a:r>
              <a:rPr sz="1100" spc="-40" dirty="0">
                <a:solidFill>
                  <a:srgbClr val="231F20"/>
                </a:solidFill>
                <a:latin typeface="Times New Roman"/>
                <a:cs typeface="Times New Roman"/>
              </a:rPr>
              <a:t>m</a:t>
            </a:r>
            <a:r>
              <a:rPr sz="1100" spc="-70" dirty="0">
                <a:solidFill>
                  <a:srgbClr val="231F20"/>
                </a:solidFill>
                <a:latin typeface="Times New Roman"/>
                <a:cs typeface="Times New Roman"/>
              </a:rPr>
              <a:t>a</a:t>
            </a:r>
            <a:r>
              <a:rPr sz="1100" spc="-90" dirty="0">
                <a:solidFill>
                  <a:srgbClr val="231F20"/>
                </a:solidFill>
                <a:latin typeface="Times New Roman"/>
                <a:cs typeface="Times New Roman"/>
              </a:rPr>
              <a:t>y</a:t>
            </a:r>
            <a:r>
              <a:rPr sz="1100" spc="-30" dirty="0">
                <a:solidFill>
                  <a:srgbClr val="231F20"/>
                </a:solidFill>
                <a:latin typeface="Times New Roman"/>
                <a:cs typeface="Times New Roman"/>
              </a:rPr>
              <a:t>e</a:t>
            </a:r>
            <a:r>
              <a:rPr sz="1100" spc="-70" dirty="0">
                <a:solidFill>
                  <a:srgbClr val="231F20"/>
                </a:solidFill>
                <a:latin typeface="Times New Roman"/>
                <a:cs typeface="Times New Roman"/>
              </a:rPr>
              <a:t> </a:t>
            </a:r>
            <a:r>
              <a:rPr sz="1100" spc="-55" dirty="0">
                <a:solidFill>
                  <a:srgbClr val="231F20"/>
                </a:solidFill>
                <a:latin typeface="Times New Roman"/>
                <a:cs typeface="Times New Roman"/>
              </a:rPr>
              <a:t>M</a:t>
            </a:r>
            <a:r>
              <a:rPr sz="1100" spc="-50" dirty="0">
                <a:solidFill>
                  <a:srgbClr val="231F20"/>
                </a:solidFill>
                <a:latin typeface="Times New Roman"/>
                <a:cs typeface="Times New Roman"/>
              </a:rPr>
              <a:t>al</a:t>
            </a:r>
            <a:r>
              <a:rPr sz="1100" spc="-45" dirty="0">
                <a:solidFill>
                  <a:srgbClr val="231F20"/>
                </a:solidFill>
                <a:latin typeface="Times New Roman"/>
                <a:cs typeface="Times New Roman"/>
              </a:rPr>
              <a:t>i</a:t>
            </a:r>
            <a:r>
              <a:rPr sz="1100" spc="-70" dirty="0">
                <a:solidFill>
                  <a:srgbClr val="231F20"/>
                </a:solidFill>
                <a:latin typeface="Times New Roman"/>
                <a:cs typeface="Times New Roman"/>
              </a:rPr>
              <a:t> </a:t>
            </a:r>
            <a:r>
              <a:rPr sz="1100" spc="-260" dirty="0">
                <a:solidFill>
                  <a:srgbClr val="231F20"/>
                </a:solidFill>
                <a:latin typeface="Times New Roman"/>
                <a:cs typeface="Times New Roman"/>
              </a:rPr>
              <a:t>Y</a:t>
            </a:r>
            <a:r>
              <a:rPr sz="1100" spc="-15" dirty="0">
                <a:solidFill>
                  <a:srgbClr val="231F20"/>
                </a:solidFill>
                <a:latin typeface="Times New Roman"/>
                <a:cs typeface="Times New Roman"/>
              </a:rPr>
              <a:t>ön</a:t>
            </a:r>
            <a:r>
              <a:rPr sz="1100" spc="-20" dirty="0">
                <a:solidFill>
                  <a:srgbClr val="231F20"/>
                </a:solidFill>
                <a:latin typeface="Times New Roman"/>
                <a:cs typeface="Times New Roman"/>
              </a:rPr>
              <a:t>e</a:t>
            </a:r>
            <a:r>
              <a:rPr sz="1100" spc="20" dirty="0">
                <a:solidFill>
                  <a:srgbClr val="231F20"/>
                </a:solidFill>
                <a:latin typeface="Times New Roman"/>
                <a:cs typeface="Times New Roman"/>
              </a:rPr>
              <a:t>t</a:t>
            </a:r>
            <a:r>
              <a:rPr sz="1100" spc="-40" dirty="0">
                <a:solidFill>
                  <a:srgbClr val="231F20"/>
                </a:solidFill>
                <a:latin typeface="Times New Roman"/>
                <a:cs typeface="Times New Roman"/>
              </a:rPr>
              <a:t>im</a:t>
            </a:r>
            <a:r>
              <a:rPr sz="1100" spc="-70" dirty="0">
                <a:solidFill>
                  <a:srgbClr val="231F20"/>
                </a:solidFill>
                <a:latin typeface="Times New Roman"/>
                <a:cs typeface="Times New Roman"/>
              </a:rPr>
              <a:t> </a:t>
            </a:r>
            <a:r>
              <a:rPr sz="1100" spc="-95" dirty="0">
                <a:solidFill>
                  <a:srgbClr val="231F20"/>
                </a:solidFill>
                <a:latin typeface="Times New Roman"/>
                <a:cs typeface="Times New Roman"/>
              </a:rPr>
              <a:t>S</a:t>
            </a:r>
            <a:r>
              <a:rPr sz="1100" spc="-40" dirty="0">
                <a:solidFill>
                  <a:srgbClr val="231F20"/>
                </a:solidFill>
                <a:latin typeface="Times New Roman"/>
                <a:cs typeface="Times New Roman"/>
              </a:rPr>
              <a:t>i</a:t>
            </a:r>
            <a:r>
              <a:rPr sz="1100" spc="-60" dirty="0">
                <a:solidFill>
                  <a:srgbClr val="231F20"/>
                </a:solidFill>
                <a:latin typeface="Times New Roman"/>
                <a:cs typeface="Times New Roman"/>
              </a:rPr>
              <a:t>s</a:t>
            </a:r>
            <a:r>
              <a:rPr sz="1100" spc="-5" dirty="0">
                <a:solidFill>
                  <a:srgbClr val="231F20"/>
                </a:solidFill>
                <a:latin typeface="Times New Roman"/>
                <a:cs typeface="Times New Roman"/>
              </a:rPr>
              <a:t>t</a:t>
            </a:r>
            <a:r>
              <a:rPr sz="1100" spc="-40" dirty="0">
                <a:solidFill>
                  <a:srgbClr val="231F20"/>
                </a:solidFill>
                <a:latin typeface="Times New Roman"/>
                <a:cs typeface="Times New Roman"/>
              </a:rPr>
              <a:t>emi</a:t>
            </a:r>
            <a:endParaRPr sz="1100">
              <a:latin typeface="Times New Roman"/>
              <a:cs typeface="Times New Roman"/>
            </a:endParaRPr>
          </a:p>
          <a:p>
            <a:pPr marL="12700">
              <a:lnSpc>
                <a:spcPct val="100000"/>
              </a:lnSpc>
              <a:spcBef>
                <a:spcPts val="480"/>
              </a:spcBef>
            </a:pPr>
            <a:r>
              <a:rPr sz="1100" spc="-10" dirty="0">
                <a:solidFill>
                  <a:srgbClr val="231F20"/>
                </a:solidFill>
                <a:latin typeface="Times New Roman"/>
                <a:cs typeface="Times New Roman"/>
              </a:rPr>
              <a:t>:</a:t>
            </a:r>
            <a:r>
              <a:rPr sz="1100" spc="-70" dirty="0">
                <a:solidFill>
                  <a:srgbClr val="231F20"/>
                </a:solidFill>
                <a:latin typeface="Times New Roman"/>
                <a:cs typeface="Times New Roman"/>
              </a:rPr>
              <a:t> </a:t>
            </a:r>
            <a:r>
              <a:rPr sz="1100" spc="-30" dirty="0">
                <a:solidFill>
                  <a:srgbClr val="231F20"/>
                </a:solidFill>
                <a:latin typeface="Times New Roman"/>
                <a:cs typeface="Times New Roman"/>
              </a:rPr>
              <a:t>Di</a:t>
            </a:r>
            <a:r>
              <a:rPr sz="1100" spc="-25" dirty="0">
                <a:solidFill>
                  <a:srgbClr val="231F20"/>
                </a:solidFill>
                <a:latin typeface="Times New Roman"/>
                <a:cs typeface="Times New Roman"/>
              </a:rPr>
              <a:t>ji</a:t>
            </a:r>
            <a:r>
              <a:rPr sz="1100" spc="-30" dirty="0">
                <a:solidFill>
                  <a:srgbClr val="231F20"/>
                </a:solidFill>
                <a:latin typeface="Times New Roman"/>
                <a:cs typeface="Times New Roman"/>
              </a:rPr>
              <a:t>t</a:t>
            </a:r>
            <a:r>
              <a:rPr sz="1100" spc="-50" dirty="0">
                <a:solidFill>
                  <a:srgbClr val="231F20"/>
                </a:solidFill>
                <a:latin typeface="Times New Roman"/>
                <a:cs typeface="Times New Roman"/>
              </a:rPr>
              <a:t>al</a:t>
            </a:r>
            <a:r>
              <a:rPr sz="1100" spc="-70" dirty="0">
                <a:solidFill>
                  <a:srgbClr val="231F20"/>
                </a:solidFill>
                <a:latin typeface="Times New Roman"/>
                <a:cs typeface="Times New Roman"/>
              </a:rPr>
              <a:t> </a:t>
            </a:r>
            <a:r>
              <a:rPr sz="1100" spc="-210" dirty="0">
                <a:solidFill>
                  <a:srgbClr val="231F20"/>
                </a:solidFill>
                <a:latin typeface="Times New Roman"/>
                <a:cs typeface="Times New Roman"/>
              </a:rPr>
              <a:t>V</a:t>
            </a:r>
            <a:r>
              <a:rPr sz="1100" spc="-60" dirty="0">
                <a:solidFill>
                  <a:srgbClr val="231F20"/>
                </a:solidFill>
                <a:latin typeface="Times New Roman"/>
                <a:cs typeface="Times New Roman"/>
              </a:rPr>
              <a:t>a</a:t>
            </a:r>
            <a:r>
              <a:rPr sz="1100" spc="10" dirty="0">
                <a:solidFill>
                  <a:srgbClr val="231F20"/>
                </a:solidFill>
                <a:latin typeface="Times New Roman"/>
                <a:cs typeface="Times New Roman"/>
              </a:rPr>
              <a:t>t</a:t>
            </a:r>
            <a:r>
              <a:rPr sz="1100" spc="-55" dirty="0">
                <a:solidFill>
                  <a:srgbClr val="231F20"/>
                </a:solidFill>
                <a:latin typeface="Times New Roman"/>
                <a:cs typeface="Times New Roman"/>
              </a:rPr>
              <a:t>a</a:t>
            </a:r>
            <a:r>
              <a:rPr sz="1100" spc="-5" dirty="0">
                <a:solidFill>
                  <a:srgbClr val="231F20"/>
                </a:solidFill>
                <a:latin typeface="Times New Roman"/>
                <a:cs typeface="Times New Roman"/>
              </a:rPr>
              <a:t>n</a:t>
            </a:r>
            <a:r>
              <a:rPr sz="1100" spc="-10" dirty="0">
                <a:solidFill>
                  <a:srgbClr val="231F20"/>
                </a:solidFill>
                <a:latin typeface="Times New Roman"/>
                <a:cs typeface="Times New Roman"/>
              </a:rPr>
              <a:t>d</a:t>
            </a:r>
            <a:r>
              <a:rPr sz="1100" spc="-50" dirty="0">
                <a:solidFill>
                  <a:srgbClr val="231F20"/>
                </a:solidFill>
                <a:latin typeface="Times New Roman"/>
                <a:cs typeface="Times New Roman"/>
              </a:rPr>
              <a:t>aşl</a:t>
            </a:r>
            <a:r>
              <a:rPr sz="1100" spc="-35" dirty="0">
                <a:solidFill>
                  <a:srgbClr val="231F20"/>
                </a:solidFill>
                <a:latin typeface="Times New Roman"/>
                <a:cs typeface="Times New Roman"/>
              </a:rPr>
              <a:t>ı</a:t>
            </a:r>
            <a:r>
              <a:rPr sz="1100" spc="-60" dirty="0">
                <a:solidFill>
                  <a:srgbClr val="231F20"/>
                </a:solidFill>
                <a:latin typeface="Times New Roman"/>
                <a:cs typeface="Times New Roman"/>
              </a:rPr>
              <a:t>k</a:t>
            </a:r>
            <a:r>
              <a:rPr sz="1100" spc="-70" dirty="0">
                <a:solidFill>
                  <a:srgbClr val="231F20"/>
                </a:solidFill>
                <a:latin typeface="Times New Roman"/>
                <a:cs typeface="Times New Roman"/>
              </a:rPr>
              <a:t> E</a:t>
            </a:r>
            <a:r>
              <a:rPr sz="1100" spc="-65" dirty="0">
                <a:solidFill>
                  <a:srgbClr val="231F20"/>
                </a:solidFill>
                <a:latin typeface="Times New Roman"/>
                <a:cs typeface="Times New Roman"/>
              </a:rPr>
              <a:t>ğ</a:t>
            </a:r>
            <a:r>
              <a:rPr sz="1100" spc="-15" dirty="0">
                <a:solidFill>
                  <a:srgbClr val="231F20"/>
                </a:solidFill>
                <a:latin typeface="Times New Roman"/>
                <a:cs typeface="Times New Roman"/>
              </a:rPr>
              <a:t>i</a:t>
            </a:r>
            <a:r>
              <a:rPr sz="1100" spc="-10" dirty="0">
                <a:solidFill>
                  <a:srgbClr val="231F20"/>
                </a:solidFill>
                <a:latin typeface="Times New Roman"/>
                <a:cs typeface="Times New Roman"/>
              </a:rPr>
              <a:t>t</a:t>
            </a:r>
            <a:r>
              <a:rPr sz="1100" spc="-40" dirty="0">
                <a:solidFill>
                  <a:srgbClr val="231F20"/>
                </a:solidFill>
                <a:latin typeface="Times New Roman"/>
                <a:cs typeface="Times New Roman"/>
              </a:rPr>
              <a:t>imi</a:t>
            </a:r>
            <a:endParaRPr sz="1100">
              <a:latin typeface="Times New Roman"/>
              <a:cs typeface="Times New Roman"/>
            </a:endParaRPr>
          </a:p>
          <a:p>
            <a:pPr marL="12700">
              <a:lnSpc>
                <a:spcPct val="100000"/>
              </a:lnSpc>
              <a:spcBef>
                <a:spcPts val="480"/>
              </a:spcBef>
            </a:pPr>
            <a:r>
              <a:rPr sz="1100" spc="-10" dirty="0">
                <a:solidFill>
                  <a:srgbClr val="231F20"/>
                </a:solidFill>
                <a:latin typeface="Times New Roman"/>
                <a:cs typeface="Times New Roman"/>
              </a:rPr>
              <a:t>:</a:t>
            </a:r>
            <a:r>
              <a:rPr sz="1100" spc="-70" dirty="0">
                <a:solidFill>
                  <a:srgbClr val="231F20"/>
                </a:solidFill>
                <a:latin typeface="Times New Roman"/>
                <a:cs typeface="Times New Roman"/>
              </a:rPr>
              <a:t> </a:t>
            </a:r>
            <a:r>
              <a:rPr sz="1100" spc="-25" dirty="0">
                <a:solidFill>
                  <a:srgbClr val="231F20"/>
                </a:solidFill>
                <a:latin typeface="Times New Roman"/>
                <a:cs typeface="Times New Roman"/>
              </a:rPr>
              <a:t>D</a:t>
            </a:r>
            <a:r>
              <a:rPr sz="1100" spc="-35" dirty="0">
                <a:solidFill>
                  <a:srgbClr val="231F20"/>
                </a:solidFill>
                <a:latin typeface="Times New Roman"/>
                <a:cs typeface="Times New Roman"/>
              </a:rPr>
              <a:t>e</a:t>
            </a:r>
            <a:r>
              <a:rPr sz="1100" spc="-60" dirty="0">
                <a:solidFill>
                  <a:srgbClr val="231F20"/>
                </a:solidFill>
                <a:latin typeface="Times New Roman"/>
                <a:cs typeface="Times New Roman"/>
              </a:rPr>
              <a:t>s</a:t>
            </a:r>
            <a:r>
              <a:rPr sz="1100" spc="-5" dirty="0">
                <a:solidFill>
                  <a:srgbClr val="231F20"/>
                </a:solidFill>
                <a:latin typeface="Times New Roman"/>
                <a:cs typeface="Times New Roman"/>
              </a:rPr>
              <a:t>t</a:t>
            </a:r>
            <a:r>
              <a:rPr sz="1100" spc="-35" dirty="0">
                <a:solidFill>
                  <a:srgbClr val="231F20"/>
                </a:solidFill>
                <a:latin typeface="Times New Roman"/>
                <a:cs typeface="Times New Roman"/>
              </a:rPr>
              <a:t>e</a:t>
            </a:r>
            <a:r>
              <a:rPr sz="1100" spc="-55" dirty="0">
                <a:solidFill>
                  <a:srgbClr val="231F20"/>
                </a:solidFill>
                <a:latin typeface="Times New Roman"/>
                <a:cs typeface="Times New Roman"/>
              </a:rPr>
              <a:t>k</a:t>
            </a:r>
            <a:r>
              <a:rPr sz="1100" spc="-30" dirty="0">
                <a:solidFill>
                  <a:srgbClr val="231F20"/>
                </a:solidFill>
                <a:latin typeface="Times New Roman"/>
                <a:cs typeface="Times New Roman"/>
              </a:rPr>
              <a:t>l</a:t>
            </a:r>
            <a:r>
              <a:rPr sz="1100" spc="-60" dirty="0">
                <a:solidFill>
                  <a:srgbClr val="231F20"/>
                </a:solidFill>
                <a:latin typeface="Times New Roman"/>
                <a:cs typeface="Times New Roman"/>
              </a:rPr>
              <a:t>e</a:t>
            </a:r>
            <a:r>
              <a:rPr sz="1100" spc="-30" dirty="0">
                <a:solidFill>
                  <a:srgbClr val="231F20"/>
                </a:solidFill>
                <a:latin typeface="Times New Roman"/>
                <a:cs typeface="Times New Roman"/>
              </a:rPr>
              <a:t>me</a:t>
            </a:r>
            <a:r>
              <a:rPr sz="1100" spc="-70" dirty="0">
                <a:solidFill>
                  <a:srgbClr val="231F20"/>
                </a:solidFill>
                <a:latin typeface="Times New Roman"/>
                <a:cs typeface="Times New Roman"/>
              </a:rPr>
              <a:t> </a:t>
            </a:r>
            <a:r>
              <a:rPr sz="1100" spc="-100" dirty="0">
                <a:solidFill>
                  <a:srgbClr val="231F20"/>
                </a:solidFill>
                <a:latin typeface="Times New Roman"/>
                <a:cs typeface="Times New Roman"/>
              </a:rPr>
              <a:t>v</a:t>
            </a:r>
            <a:r>
              <a:rPr sz="1100" spc="-30" dirty="0">
                <a:solidFill>
                  <a:srgbClr val="231F20"/>
                </a:solidFill>
                <a:latin typeface="Times New Roman"/>
                <a:cs typeface="Times New Roman"/>
              </a:rPr>
              <a:t>e</a:t>
            </a:r>
            <a:r>
              <a:rPr sz="1100" spc="-70" dirty="0">
                <a:solidFill>
                  <a:srgbClr val="231F20"/>
                </a:solidFill>
                <a:latin typeface="Times New Roman"/>
                <a:cs typeface="Times New Roman"/>
              </a:rPr>
              <a:t> </a:t>
            </a:r>
            <a:r>
              <a:rPr sz="1100" spc="-285" dirty="0">
                <a:solidFill>
                  <a:srgbClr val="231F20"/>
                </a:solidFill>
                <a:latin typeface="Times New Roman"/>
                <a:cs typeface="Times New Roman"/>
              </a:rPr>
              <a:t>Y</a:t>
            </a:r>
            <a:r>
              <a:rPr sz="1100" spc="-35" dirty="0">
                <a:solidFill>
                  <a:srgbClr val="231F20"/>
                </a:solidFill>
                <a:latin typeface="Times New Roman"/>
                <a:cs typeface="Times New Roman"/>
              </a:rPr>
              <a:t>e</a:t>
            </a:r>
            <a:r>
              <a:rPr sz="1100" spc="20" dirty="0">
                <a:solidFill>
                  <a:srgbClr val="231F20"/>
                </a:solidFill>
                <a:latin typeface="Times New Roman"/>
                <a:cs typeface="Times New Roman"/>
              </a:rPr>
              <a:t>t</a:t>
            </a:r>
            <a:r>
              <a:rPr sz="1100" spc="-40" dirty="0">
                <a:solidFill>
                  <a:srgbClr val="231F20"/>
                </a:solidFill>
                <a:latin typeface="Times New Roman"/>
                <a:cs typeface="Times New Roman"/>
              </a:rPr>
              <a:t>i</a:t>
            </a:r>
            <a:r>
              <a:rPr sz="1100" spc="-60" dirty="0">
                <a:solidFill>
                  <a:srgbClr val="231F20"/>
                </a:solidFill>
                <a:latin typeface="Times New Roman"/>
                <a:cs typeface="Times New Roman"/>
              </a:rPr>
              <a:t>ş</a:t>
            </a:r>
            <a:r>
              <a:rPr sz="1100" spc="20" dirty="0">
                <a:solidFill>
                  <a:srgbClr val="231F20"/>
                </a:solidFill>
                <a:latin typeface="Times New Roman"/>
                <a:cs typeface="Times New Roman"/>
              </a:rPr>
              <a:t>t</a:t>
            </a:r>
            <a:r>
              <a:rPr sz="1100" spc="-25" dirty="0">
                <a:solidFill>
                  <a:srgbClr val="231F20"/>
                </a:solidFill>
                <a:latin typeface="Times New Roman"/>
                <a:cs typeface="Times New Roman"/>
              </a:rPr>
              <a:t>ir</a:t>
            </a:r>
            <a:r>
              <a:rPr sz="1100" spc="-30" dirty="0">
                <a:solidFill>
                  <a:srgbClr val="231F20"/>
                </a:solidFill>
                <a:latin typeface="Times New Roman"/>
                <a:cs typeface="Times New Roman"/>
              </a:rPr>
              <a:t>me</a:t>
            </a:r>
            <a:r>
              <a:rPr sz="1100" spc="-70" dirty="0">
                <a:solidFill>
                  <a:srgbClr val="231F20"/>
                </a:solidFill>
                <a:latin typeface="Times New Roman"/>
                <a:cs typeface="Times New Roman"/>
              </a:rPr>
              <a:t> </a:t>
            </a:r>
            <a:r>
              <a:rPr sz="1100" spc="-100" dirty="0">
                <a:solidFill>
                  <a:srgbClr val="231F20"/>
                </a:solidFill>
                <a:latin typeface="Times New Roman"/>
                <a:cs typeface="Times New Roman"/>
              </a:rPr>
              <a:t>K</a:t>
            </a:r>
            <a:r>
              <a:rPr sz="1100" spc="-15" dirty="0">
                <a:solidFill>
                  <a:srgbClr val="231F20"/>
                </a:solidFill>
                <a:latin typeface="Times New Roman"/>
                <a:cs typeface="Times New Roman"/>
              </a:rPr>
              <a:t>ur</a:t>
            </a:r>
            <a:r>
              <a:rPr sz="1100" spc="-60" dirty="0">
                <a:solidFill>
                  <a:srgbClr val="231F20"/>
                </a:solidFill>
                <a:latin typeface="Times New Roman"/>
                <a:cs typeface="Times New Roman"/>
              </a:rPr>
              <a:t>s</a:t>
            </a:r>
            <a:r>
              <a:rPr sz="1100" spc="-50" dirty="0">
                <a:solidFill>
                  <a:srgbClr val="231F20"/>
                </a:solidFill>
                <a:latin typeface="Times New Roman"/>
                <a:cs typeface="Times New Roman"/>
              </a:rPr>
              <a:t>l</a:t>
            </a:r>
            <a:r>
              <a:rPr sz="1100" spc="-55" dirty="0">
                <a:solidFill>
                  <a:srgbClr val="231F20"/>
                </a:solidFill>
                <a:latin typeface="Times New Roman"/>
                <a:cs typeface="Times New Roman"/>
              </a:rPr>
              <a:t>a</a:t>
            </a:r>
            <a:r>
              <a:rPr sz="1100" dirty="0">
                <a:solidFill>
                  <a:srgbClr val="231F20"/>
                </a:solidFill>
                <a:latin typeface="Times New Roman"/>
                <a:cs typeface="Times New Roman"/>
              </a:rPr>
              <a:t>r</a:t>
            </a:r>
            <a:r>
              <a:rPr sz="1100" spc="-45" dirty="0">
                <a:solidFill>
                  <a:srgbClr val="231F20"/>
                </a:solidFill>
                <a:latin typeface="Times New Roman"/>
                <a:cs typeface="Times New Roman"/>
              </a:rPr>
              <a:t>ı</a:t>
            </a:r>
            <a:endParaRPr sz="1100">
              <a:latin typeface="Times New Roman"/>
              <a:cs typeface="Times New Roman"/>
            </a:endParaRPr>
          </a:p>
          <a:p>
            <a:pPr marL="12700">
              <a:lnSpc>
                <a:spcPct val="100000"/>
              </a:lnSpc>
              <a:spcBef>
                <a:spcPts val="480"/>
              </a:spcBef>
            </a:pPr>
            <a:r>
              <a:rPr sz="1100" spc="-10" dirty="0">
                <a:solidFill>
                  <a:srgbClr val="231F20"/>
                </a:solidFill>
                <a:latin typeface="Times New Roman"/>
                <a:cs typeface="Times New Roman"/>
              </a:rPr>
              <a:t>:</a:t>
            </a:r>
            <a:r>
              <a:rPr sz="1100" spc="-70" dirty="0">
                <a:solidFill>
                  <a:srgbClr val="231F20"/>
                </a:solidFill>
                <a:latin typeface="Times New Roman"/>
                <a:cs typeface="Times New Roman"/>
              </a:rPr>
              <a:t> E</a:t>
            </a:r>
            <a:r>
              <a:rPr sz="1100" spc="-65" dirty="0">
                <a:solidFill>
                  <a:srgbClr val="231F20"/>
                </a:solidFill>
                <a:latin typeface="Times New Roman"/>
                <a:cs typeface="Times New Roman"/>
              </a:rPr>
              <a:t>ğ</a:t>
            </a:r>
            <a:r>
              <a:rPr sz="1100" spc="-15" dirty="0">
                <a:solidFill>
                  <a:srgbClr val="231F20"/>
                </a:solidFill>
                <a:latin typeface="Times New Roman"/>
                <a:cs typeface="Times New Roman"/>
              </a:rPr>
              <a:t>i</a:t>
            </a:r>
            <a:r>
              <a:rPr sz="1100" spc="-10" dirty="0">
                <a:solidFill>
                  <a:srgbClr val="231F20"/>
                </a:solidFill>
                <a:latin typeface="Times New Roman"/>
                <a:cs typeface="Times New Roman"/>
              </a:rPr>
              <a:t>t</a:t>
            </a:r>
            <a:r>
              <a:rPr sz="1100" spc="-40" dirty="0">
                <a:solidFill>
                  <a:srgbClr val="231F20"/>
                </a:solidFill>
                <a:latin typeface="Times New Roman"/>
                <a:cs typeface="Times New Roman"/>
              </a:rPr>
              <a:t>im</a:t>
            </a:r>
            <a:r>
              <a:rPr sz="1100" spc="-70" dirty="0">
                <a:solidFill>
                  <a:srgbClr val="231F20"/>
                </a:solidFill>
                <a:latin typeface="Times New Roman"/>
                <a:cs typeface="Times New Roman"/>
              </a:rPr>
              <a:t> </a:t>
            </a:r>
            <a:r>
              <a:rPr sz="1100" spc="-114" dirty="0">
                <a:solidFill>
                  <a:srgbClr val="231F20"/>
                </a:solidFill>
                <a:latin typeface="Times New Roman"/>
                <a:cs typeface="Times New Roman"/>
              </a:rPr>
              <a:t>B</a:t>
            </a:r>
            <a:r>
              <a:rPr sz="1100" spc="-35" dirty="0">
                <a:solidFill>
                  <a:srgbClr val="231F20"/>
                </a:solidFill>
                <a:latin typeface="Times New Roman"/>
                <a:cs typeface="Times New Roman"/>
              </a:rPr>
              <a:t>i</a:t>
            </a:r>
            <a:r>
              <a:rPr sz="1100" spc="-55" dirty="0">
                <a:solidFill>
                  <a:srgbClr val="231F20"/>
                </a:solidFill>
                <a:latin typeface="Times New Roman"/>
                <a:cs typeface="Times New Roman"/>
              </a:rPr>
              <a:t>l</a:t>
            </a:r>
            <a:r>
              <a:rPr sz="1100" spc="-40" dirty="0">
                <a:solidFill>
                  <a:srgbClr val="231F20"/>
                </a:solidFill>
                <a:latin typeface="Times New Roman"/>
                <a:cs typeface="Times New Roman"/>
              </a:rPr>
              <a:t>işim</a:t>
            </a:r>
            <a:r>
              <a:rPr sz="1100" spc="-70" dirty="0">
                <a:solidFill>
                  <a:srgbClr val="231F20"/>
                </a:solidFill>
                <a:latin typeface="Times New Roman"/>
                <a:cs typeface="Times New Roman"/>
              </a:rPr>
              <a:t> </a:t>
            </a:r>
            <a:r>
              <a:rPr sz="1100" spc="-110" dirty="0">
                <a:solidFill>
                  <a:srgbClr val="231F20"/>
                </a:solidFill>
                <a:latin typeface="Times New Roman"/>
                <a:cs typeface="Times New Roman"/>
              </a:rPr>
              <a:t>A</a:t>
            </a:r>
            <a:r>
              <a:rPr sz="1100" spc="-65" dirty="0">
                <a:solidFill>
                  <a:srgbClr val="231F20"/>
                </a:solidFill>
                <a:latin typeface="Times New Roman"/>
                <a:cs typeface="Times New Roman"/>
              </a:rPr>
              <a:t>ğ</a:t>
            </a:r>
            <a:r>
              <a:rPr sz="1100" spc="-45" dirty="0">
                <a:solidFill>
                  <a:srgbClr val="231F20"/>
                </a:solidFill>
                <a:latin typeface="Times New Roman"/>
                <a:cs typeface="Times New Roman"/>
              </a:rPr>
              <a:t>ı</a:t>
            </a:r>
            <a:endParaRPr sz="1100">
              <a:latin typeface="Times New Roman"/>
              <a:cs typeface="Times New Roman"/>
            </a:endParaRPr>
          </a:p>
          <a:p>
            <a:pPr marL="12700">
              <a:lnSpc>
                <a:spcPct val="100000"/>
              </a:lnSpc>
              <a:spcBef>
                <a:spcPts val="480"/>
              </a:spcBef>
            </a:pPr>
            <a:r>
              <a:rPr sz="1100" spc="-10" dirty="0">
                <a:solidFill>
                  <a:srgbClr val="231F20"/>
                </a:solidFill>
                <a:latin typeface="Times New Roman"/>
                <a:cs typeface="Times New Roman"/>
              </a:rPr>
              <a:t>:</a:t>
            </a:r>
            <a:r>
              <a:rPr sz="1100" spc="-70" dirty="0">
                <a:solidFill>
                  <a:srgbClr val="231F20"/>
                </a:solidFill>
                <a:latin typeface="Times New Roman"/>
                <a:cs typeface="Times New Roman"/>
              </a:rPr>
              <a:t> E</a:t>
            </a:r>
            <a:r>
              <a:rPr sz="1100" spc="-30" dirty="0">
                <a:solidFill>
                  <a:srgbClr val="231F20"/>
                </a:solidFill>
                <a:latin typeface="Times New Roman"/>
                <a:cs typeface="Times New Roman"/>
              </a:rPr>
              <a:t>r</a:t>
            </a:r>
            <a:r>
              <a:rPr sz="1100" spc="-55" dirty="0">
                <a:solidFill>
                  <a:srgbClr val="231F20"/>
                </a:solidFill>
                <a:latin typeface="Times New Roman"/>
                <a:cs typeface="Times New Roman"/>
              </a:rPr>
              <a:t>k</a:t>
            </a:r>
            <a:r>
              <a:rPr sz="1100" spc="-40" dirty="0">
                <a:solidFill>
                  <a:srgbClr val="231F20"/>
                </a:solidFill>
                <a:latin typeface="Times New Roman"/>
                <a:cs typeface="Times New Roman"/>
              </a:rPr>
              <a:t>e</a:t>
            </a:r>
            <a:r>
              <a:rPr sz="1100" dirty="0">
                <a:solidFill>
                  <a:srgbClr val="231F20"/>
                </a:solidFill>
                <a:latin typeface="Times New Roman"/>
                <a:cs typeface="Times New Roman"/>
              </a:rPr>
              <a:t>n</a:t>
            </a:r>
            <a:r>
              <a:rPr sz="1100" spc="-70" dirty="0">
                <a:solidFill>
                  <a:srgbClr val="231F20"/>
                </a:solidFill>
                <a:latin typeface="Times New Roman"/>
                <a:cs typeface="Times New Roman"/>
              </a:rPr>
              <a:t> </a:t>
            </a:r>
            <a:r>
              <a:rPr sz="1100" spc="-20" dirty="0">
                <a:solidFill>
                  <a:srgbClr val="231F20"/>
                </a:solidFill>
                <a:latin typeface="Times New Roman"/>
                <a:cs typeface="Times New Roman"/>
              </a:rPr>
              <a:t>Ç</a:t>
            </a:r>
            <a:r>
              <a:rPr sz="1100" spc="-30" dirty="0">
                <a:solidFill>
                  <a:srgbClr val="231F20"/>
                </a:solidFill>
                <a:latin typeface="Times New Roman"/>
                <a:cs typeface="Times New Roman"/>
              </a:rPr>
              <a:t>oc</a:t>
            </a:r>
            <a:r>
              <a:rPr sz="1100" spc="-40" dirty="0">
                <a:solidFill>
                  <a:srgbClr val="231F20"/>
                </a:solidFill>
                <a:latin typeface="Times New Roman"/>
                <a:cs typeface="Times New Roman"/>
              </a:rPr>
              <a:t>u</a:t>
            </a:r>
            <a:r>
              <a:rPr sz="1100" spc="-35" dirty="0">
                <a:solidFill>
                  <a:srgbClr val="231F20"/>
                </a:solidFill>
                <a:latin typeface="Times New Roman"/>
                <a:cs typeface="Times New Roman"/>
              </a:rPr>
              <a:t>k</a:t>
            </a:r>
            <a:r>
              <a:rPr sz="1100" spc="-45" dirty="0">
                <a:solidFill>
                  <a:srgbClr val="231F20"/>
                </a:solidFill>
                <a:latin typeface="Times New Roman"/>
                <a:cs typeface="Times New Roman"/>
              </a:rPr>
              <a:t>luk</a:t>
            </a:r>
            <a:r>
              <a:rPr sz="1100" spc="-70" dirty="0">
                <a:solidFill>
                  <a:srgbClr val="231F20"/>
                </a:solidFill>
                <a:latin typeface="Times New Roman"/>
                <a:cs typeface="Times New Roman"/>
              </a:rPr>
              <a:t> E</a:t>
            </a:r>
            <a:r>
              <a:rPr sz="1100" spc="-65" dirty="0">
                <a:solidFill>
                  <a:srgbClr val="231F20"/>
                </a:solidFill>
                <a:latin typeface="Times New Roman"/>
                <a:cs typeface="Times New Roman"/>
              </a:rPr>
              <a:t>ğ</a:t>
            </a:r>
            <a:r>
              <a:rPr sz="1100" spc="-15" dirty="0">
                <a:solidFill>
                  <a:srgbClr val="231F20"/>
                </a:solidFill>
                <a:latin typeface="Times New Roman"/>
                <a:cs typeface="Times New Roman"/>
              </a:rPr>
              <a:t>i</a:t>
            </a:r>
            <a:r>
              <a:rPr sz="1100" spc="-10" dirty="0">
                <a:solidFill>
                  <a:srgbClr val="231F20"/>
                </a:solidFill>
                <a:latin typeface="Times New Roman"/>
                <a:cs typeface="Times New Roman"/>
              </a:rPr>
              <a:t>t</a:t>
            </a:r>
            <a:r>
              <a:rPr sz="1100" spc="-40" dirty="0">
                <a:solidFill>
                  <a:srgbClr val="231F20"/>
                </a:solidFill>
                <a:latin typeface="Times New Roman"/>
                <a:cs typeface="Times New Roman"/>
              </a:rPr>
              <a:t>imi</a:t>
            </a:r>
            <a:endParaRPr sz="1100">
              <a:latin typeface="Times New Roman"/>
              <a:cs typeface="Times New Roman"/>
            </a:endParaRPr>
          </a:p>
          <a:p>
            <a:pPr marL="12700">
              <a:lnSpc>
                <a:spcPct val="100000"/>
              </a:lnSpc>
              <a:spcBef>
                <a:spcPts val="480"/>
              </a:spcBef>
            </a:pPr>
            <a:r>
              <a:rPr sz="1100" spc="-10" dirty="0">
                <a:solidFill>
                  <a:srgbClr val="231F20"/>
                </a:solidFill>
                <a:latin typeface="Times New Roman"/>
                <a:cs typeface="Times New Roman"/>
              </a:rPr>
              <a:t>:</a:t>
            </a:r>
            <a:r>
              <a:rPr sz="1100" spc="-70" dirty="0">
                <a:solidFill>
                  <a:srgbClr val="231F20"/>
                </a:solidFill>
                <a:latin typeface="Times New Roman"/>
                <a:cs typeface="Times New Roman"/>
              </a:rPr>
              <a:t> </a:t>
            </a:r>
            <a:r>
              <a:rPr sz="1100" spc="-65" dirty="0">
                <a:solidFill>
                  <a:srgbClr val="231F20"/>
                </a:solidFill>
                <a:latin typeface="Times New Roman"/>
                <a:cs typeface="Times New Roman"/>
              </a:rPr>
              <a:t>Ek</a:t>
            </a:r>
            <a:r>
              <a:rPr sz="1100" spc="-20" dirty="0">
                <a:solidFill>
                  <a:srgbClr val="231F20"/>
                </a:solidFill>
                <a:latin typeface="Times New Roman"/>
                <a:cs typeface="Times New Roman"/>
              </a:rPr>
              <a:t>onomi</a:t>
            </a:r>
            <a:r>
              <a:rPr sz="1100" spc="-70" dirty="0">
                <a:solidFill>
                  <a:srgbClr val="231F20"/>
                </a:solidFill>
                <a:latin typeface="Times New Roman"/>
                <a:cs typeface="Times New Roman"/>
              </a:rPr>
              <a:t> </a:t>
            </a:r>
            <a:r>
              <a:rPr sz="1100" spc="-30" dirty="0">
                <a:solidFill>
                  <a:srgbClr val="231F20"/>
                </a:solidFill>
                <a:latin typeface="Times New Roman"/>
                <a:cs typeface="Times New Roman"/>
              </a:rPr>
              <a:t>İ</a:t>
            </a:r>
            <a:r>
              <a:rPr sz="1100" spc="-55" dirty="0">
                <a:solidFill>
                  <a:srgbClr val="231F20"/>
                </a:solidFill>
                <a:latin typeface="Times New Roman"/>
                <a:cs typeface="Times New Roman"/>
              </a:rPr>
              <a:t>ş</a:t>
            </a:r>
            <a:r>
              <a:rPr sz="1100" spc="-15" dirty="0">
                <a:solidFill>
                  <a:srgbClr val="231F20"/>
                </a:solidFill>
                <a:latin typeface="Times New Roman"/>
                <a:cs typeface="Times New Roman"/>
              </a:rPr>
              <a:t>b</a:t>
            </a:r>
            <a:r>
              <a:rPr sz="1100" spc="-40" dirty="0">
                <a:solidFill>
                  <a:srgbClr val="231F20"/>
                </a:solidFill>
                <a:latin typeface="Times New Roman"/>
                <a:cs typeface="Times New Roman"/>
              </a:rPr>
              <a:t>irl</a:t>
            </a:r>
            <a:r>
              <a:rPr sz="1100" spc="-55" dirty="0">
                <a:solidFill>
                  <a:srgbClr val="231F20"/>
                </a:solidFill>
                <a:latin typeface="Times New Roman"/>
                <a:cs typeface="Times New Roman"/>
              </a:rPr>
              <a:t>i</a:t>
            </a:r>
            <a:r>
              <a:rPr sz="1100" spc="-65" dirty="0">
                <a:solidFill>
                  <a:srgbClr val="231F20"/>
                </a:solidFill>
                <a:latin typeface="Times New Roman"/>
                <a:cs typeface="Times New Roman"/>
              </a:rPr>
              <a:t>ğ</a:t>
            </a:r>
            <a:r>
              <a:rPr sz="1100" spc="-45" dirty="0">
                <a:solidFill>
                  <a:srgbClr val="231F20"/>
                </a:solidFill>
                <a:latin typeface="Times New Roman"/>
                <a:cs typeface="Times New Roman"/>
              </a:rPr>
              <a:t>i</a:t>
            </a:r>
            <a:r>
              <a:rPr sz="1100" spc="-70" dirty="0">
                <a:solidFill>
                  <a:srgbClr val="231F20"/>
                </a:solidFill>
                <a:latin typeface="Times New Roman"/>
                <a:cs typeface="Times New Roman"/>
              </a:rPr>
              <a:t> </a:t>
            </a:r>
            <a:r>
              <a:rPr sz="1100" spc="-95" dirty="0">
                <a:solidFill>
                  <a:srgbClr val="231F20"/>
                </a:solidFill>
                <a:latin typeface="Times New Roman"/>
                <a:cs typeface="Times New Roman"/>
              </a:rPr>
              <a:t>T</a:t>
            </a:r>
            <a:r>
              <a:rPr sz="1100" spc="-35" dirty="0">
                <a:solidFill>
                  <a:srgbClr val="231F20"/>
                </a:solidFill>
                <a:latin typeface="Times New Roman"/>
                <a:cs typeface="Times New Roman"/>
              </a:rPr>
              <a:t>e</a:t>
            </a:r>
            <a:r>
              <a:rPr sz="1100" spc="-50" dirty="0">
                <a:solidFill>
                  <a:srgbClr val="231F20"/>
                </a:solidFill>
                <a:latin typeface="Times New Roman"/>
                <a:cs typeface="Times New Roman"/>
              </a:rPr>
              <a:t>ş</a:t>
            </a:r>
            <a:r>
              <a:rPr sz="1100" spc="-55" dirty="0">
                <a:solidFill>
                  <a:srgbClr val="231F20"/>
                </a:solidFill>
                <a:latin typeface="Times New Roman"/>
                <a:cs typeface="Times New Roman"/>
              </a:rPr>
              <a:t>k</a:t>
            </a:r>
            <a:r>
              <a:rPr sz="1100" spc="-35" dirty="0">
                <a:solidFill>
                  <a:srgbClr val="231F20"/>
                </a:solidFill>
                <a:latin typeface="Times New Roman"/>
                <a:cs typeface="Times New Roman"/>
              </a:rPr>
              <a:t>i</a:t>
            </a:r>
            <a:r>
              <a:rPr sz="1100" spc="-60" dirty="0">
                <a:solidFill>
                  <a:srgbClr val="231F20"/>
                </a:solidFill>
                <a:latin typeface="Times New Roman"/>
                <a:cs typeface="Times New Roman"/>
              </a:rPr>
              <a:t>la</a:t>
            </a:r>
            <a:r>
              <a:rPr sz="1100" spc="20" dirty="0">
                <a:solidFill>
                  <a:srgbClr val="231F20"/>
                </a:solidFill>
                <a:latin typeface="Times New Roman"/>
                <a:cs typeface="Times New Roman"/>
              </a:rPr>
              <a:t>t</a:t>
            </a:r>
            <a:r>
              <a:rPr sz="1100" spc="-45" dirty="0">
                <a:solidFill>
                  <a:srgbClr val="231F20"/>
                </a:solidFill>
                <a:latin typeface="Times New Roman"/>
                <a:cs typeface="Times New Roman"/>
              </a:rPr>
              <a:t>ı</a:t>
            </a:r>
            <a:endParaRPr sz="1100">
              <a:latin typeface="Times New Roman"/>
              <a:cs typeface="Times New Roman"/>
            </a:endParaRPr>
          </a:p>
        </p:txBody>
      </p:sp>
      <p:sp>
        <p:nvSpPr>
          <p:cNvPr id="15" name="object 15"/>
          <p:cNvSpPr txBox="1"/>
          <p:nvPr/>
        </p:nvSpPr>
        <p:spPr>
          <a:xfrm>
            <a:off x="1520074" y="5306620"/>
            <a:ext cx="2868295" cy="193040"/>
          </a:xfrm>
          <a:prstGeom prst="rect">
            <a:avLst/>
          </a:prstGeom>
        </p:spPr>
        <p:txBody>
          <a:bodyPr vert="horz" wrap="square" lIns="0" tIns="12700" rIns="0" bIns="0" rtlCol="0">
            <a:spAutoFit/>
          </a:bodyPr>
          <a:lstStyle/>
          <a:p>
            <a:pPr marL="12700">
              <a:lnSpc>
                <a:spcPct val="100000"/>
              </a:lnSpc>
              <a:spcBef>
                <a:spcPts val="100"/>
              </a:spcBef>
            </a:pPr>
            <a:r>
              <a:rPr sz="1100" spc="-10" dirty="0">
                <a:solidFill>
                  <a:srgbClr val="231F20"/>
                </a:solidFill>
                <a:latin typeface="Times New Roman"/>
                <a:cs typeface="Times New Roman"/>
              </a:rPr>
              <a:t>:</a:t>
            </a:r>
            <a:r>
              <a:rPr sz="1100" spc="-70" dirty="0">
                <a:solidFill>
                  <a:srgbClr val="231F20"/>
                </a:solidFill>
                <a:latin typeface="Times New Roman"/>
                <a:cs typeface="Times New Roman"/>
              </a:rPr>
              <a:t> </a:t>
            </a:r>
            <a:r>
              <a:rPr sz="1100" spc="-75" dirty="0">
                <a:solidFill>
                  <a:srgbClr val="231F20"/>
                </a:solidFill>
                <a:latin typeface="Times New Roman"/>
                <a:cs typeface="Times New Roman"/>
              </a:rPr>
              <a:t>Avrupa’da</a:t>
            </a:r>
            <a:r>
              <a:rPr sz="1100" spc="-65" dirty="0">
                <a:solidFill>
                  <a:srgbClr val="231F20"/>
                </a:solidFill>
                <a:latin typeface="Times New Roman"/>
                <a:cs typeface="Times New Roman"/>
              </a:rPr>
              <a:t> </a:t>
            </a:r>
            <a:r>
              <a:rPr sz="1100" spc="-60" dirty="0">
                <a:solidFill>
                  <a:srgbClr val="231F20"/>
                </a:solidFill>
                <a:latin typeface="Times New Roman"/>
                <a:cs typeface="Times New Roman"/>
              </a:rPr>
              <a:t>Yetişkin</a:t>
            </a:r>
            <a:r>
              <a:rPr sz="1100" spc="-70" dirty="0">
                <a:solidFill>
                  <a:srgbClr val="231F20"/>
                </a:solidFill>
                <a:latin typeface="Times New Roman"/>
                <a:cs typeface="Times New Roman"/>
              </a:rPr>
              <a:t> </a:t>
            </a:r>
            <a:r>
              <a:rPr sz="1100" spc="-30" dirty="0">
                <a:solidFill>
                  <a:srgbClr val="231F20"/>
                </a:solidFill>
                <a:latin typeface="Times New Roman"/>
                <a:cs typeface="Times New Roman"/>
              </a:rPr>
              <a:t>Öğrenimi</a:t>
            </a:r>
            <a:r>
              <a:rPr sz="1100" spc="-65" dirty="0">
                <a:solidFill>
                  <a:srgbClr val="231F20"/>
                </a:solidFill>
                <a:latin typeface="Times New Roman"/>
                <a:cs typeface="Times New Roman"/>
              </a:rPr>
              <a:t> </a:t>
            </a:r>
            <a:r>
              <a:rPr sz="1100" spc="-35" dirty="0">
                <a:solidFill>
                  <a:srgbClr val="231F20"/>
                </a:solidFill>
                <a:latin typeface="Times New Roman"/>
                <a:cs typeface="Times New Roman"/>
              </a:rPr>
              <a:t>için</a:t>
            </a:r>
            <a:r>
              <a:rPr sz="1100" spc="-70" dirty="0">
                <a:solidFill>
                  <a:srgbClr val="231F20"/>
                </a:solidFill>
                <a:latin typeface="Times New Roman"/>
                <a:cs typeface="Times New Roman"/>
              </a:rPr>
              <a:t> </a:t>
            </a:r>
            <a:r>
              <a:rPr sz="1100" spc="-35" dirty="0">
                <a:solidFill>
                  <a:srgbClr val="231F20"/>
                </a:solidFill>
                <a:latin typeface="Times New Roman"/>
                <a:cs typeface="Times New Roman"/>
              </a:rPr>
              <a:t>Elektronik</a:t>
            </a:r>
            <a:r>
              <a:rPr sz="1100" spc="-65" dirty="0">
                <a:solidFill>
                  <a:srgbClr val="231F20"/>
                </a:solidFill>
                <a:latin typeface="Times New Roman"/>
                <a:cs typeface="Times New Roman"/>
              </a:rPr>
              <a:t> </a:t>
            </a:r>
            <a:r>
              <a:rPr sz="1100" spc="-30" dirty="0">
                <a:solidFill>
                  <a:srgbClr val="231F20"/>
                </a:solidFill>
                <a:latin typeface="Times New Roman"/>
                <a:cs typeface="Times New Roman"/>
              </a:rPr>
              <a:t>Platform</a:t>
            </a:r>
            <a:endParaRPr sz="1100">
              <a:latin typeface="Times New Roman"/>
              <a:cs typeface="Times New Roman"/>
            </a:endParaRPr>
          </a:p>
        </p:txBody>
      </p:sp>
      <p:sp>
        <p:nvSpPr>
          <p:cNvPr id="16" name="object 16"/>
          <p:cNvSpPr txBox="1"/>
          <p:nvPr/>
        </p:nvSpPr>
        <p:spPr>
          <a:xfrm>
            <a:off x="1520074" y="5474260"/>
            <a:ext cx="2832100" cy="1168400"/>
          </a:xfrm>
          <a:prstGeom prst="rect">
            <a:avLst/>
          </a:prstGeom>
        </p:spPr>
        <p:txBody>
          <a:bodyPr vert="horz" wrap="square" lIns="0" tIns="73660" rIns="0" bIns="0" rtlCol="0">
            <a:spAutoFit/>
          </a:bodyPr>
          <a:lstStyle/>
          <a:p>
            <a:pPr marL="12700">
              <a:lnSpc>
                <a:spcPct val="100000"/>
              </a:lnSpc>
              <a:spcBef>
                <a:spcPts val="580"/>
              </a:spcBef>
            </a:pPr>
            <a:r>
              <a:rPr sz="1100" spc="-10" dirty="0">
                <a:solidFill>
                  <a:srgbClr val="231F20"/>
                </a:solidFill>
                <a:latin typeface="Times New Roman"/>
                <a:cs typeface="Times New Roman"/>
              </a:rPr>
              <a:t>:</a:t>
            </a:r>
            <a:r>
              <a:rPr sz="1100" spc="-70" dirty="0">
                <a:solidFill>
                  <a:srgbClr val="231F20"/>
                </a:solidFill>
                <a:latin typeface="Times New Roman"/>
                <a:cs typeface="Times New Roman"/>
              </a:rPr>
              <a:t> K</a:t>
            </a:r>
            <a:r>
              <a:rPr sz="1100" spc="-60" dirty="0">
                <a:solidFill>
                  <a:srgbClr val="231F20"/>
                </a:solidFill>
                <a:latin typeface="Times New Roman"/>
                <a:cs typeface="Times New Roman"/>
              </a:rPr>
              <a:t>a</a:t>
            </a:r>
            <a:r>
              <a:rPr sz="1100" spc="20" dirty="0">
                <a:solidFill>
                  <a:srgbClr val="231F20"/>
                </a:solidFill>
                <a:latin typeface="Times New Roman"/>
                <a:cs typeface="Times New Roman"/>
              </a:rPr>
              <a:t>t</a:t>
            </a:r>
            <a:r>
              <a:rPr sz="1100" spc="-35" dirty="0">
                <a:solidFill>
                  <a:srgbClr val="231F20"/>
                </a:solidFill>
                <a:latin typeface="Times New Roman"/>
                <a:cs typeface="Times New Roman"/>
              </a:rPr>
              <a:t>ı</a:t>
            </a:r>
            <a:r>
              <a:rPr sz="1100" spc="-55" dirty="0">
                <a:solidFill>
                  <a:srgbClr val="231F20"/>
                </a:solidFill>
                <a:latin typeface="Times New Roman"/>
                <a:cs typeface="Times New Roman"/>
              </a:rPr>
              <a:t>l</a:t>
            </a:r>
            <a:r>
              <a:rPr sz="1100" spc="-40" dirty="0">
                <a:solidFill>
                  <a:srgbClr val="231F20"/>
                </a:solidFill>
                <a:latin typeface="Times New Roman"/>
                <a:cs typeface="Times New Roman"/>
              </a:rPr>
              <a:t>ım</a:t>
            </a:r>
            <a:r>
              <a:rPr sz="1100" spc="-70" dirty="0">
                <a:solidFill>
                  <a:srgbClr val="231F20"/>
                </a:solidFill>
                <a:latin typeface="Times New Roman"/>
                <a:cs typeface="Times New Roman"/>
              </a:rPr>
              <a:t> </a:t>
            </a:r>
            <a:r>
              <a:rPr sz="1100" spc="-10" dirty="0">
                <a:solidFill>
                  <a:srgbClr val="231F20"/>
                </a:solidFill>
                <a:latin typeface="Times New Roman"/>
                <a:cs typeface="Times New Roman"/>
              </a:rPr>
              <a:t>Ön</a:t>
            </a:r>
            <a:r>
              <a:rPr sz="1100" spc="-15" dirty="0">
                <a:solidFill>
                  <a:srgbClr val="231F20"/>
                </a:solidFill>
                <a:latin typeface="Times New Roman"/>
                <a:cs typeface="Times New Roman"/>
              </a:rPr>
              <a:t>c</a:t>
            </a:r>
            <a:r>
              <a:rPr sz="1100" spc="-35" dirty="0">
                <a:solidFill>
                  <a:srgbClr val="231F20"/>
                </a:solidFill>
                <a:latin typeface="Times New Roman"/>
                <a:cs typeface="Times New Roman"/>
              </a:rPr>
              <a:t>e</a:t>
            </a:r>
            <a:r>
              <a:rPr sz="1100" spc="-50" dirty="0">
                <a:solidFill>
                  <a:srgbClr val="231F20"/>
                </a:solidFill>
                <a:latin typeface="Times New Roman"/>
                <a:cs typeface="Times New Roman"/>
              </a:rPr>
              <a:t>si</a:t>
            </a:r>
            <a:r>
              <a:rPr sz="1100" spc="-70" dirty="0">
                <a:solidFill>
                  <a:srgbClr val="231F20"/>
                </a:solidFill>
                <a:latin typeface="Times New Roman"/>
                <a:cs typeface="Times New Roman"/>
              </a:rPr>
              <a:t> </a:t>
            </a:r>
            <a:r>
              <a:rPr sz="1100" spc="-65" dirty="0">
                <a:solidFill>
                  <a:srgbClr val="231F20"/>
                </a:solidFill>
                <a:latin typeface="Times New Roman"/>
                <a:cs typeface="Times New Roman"/>
              </a:rPr>
              <a:t>Ek</a:t>
            </a:r>
            <a:r>
              <a:rPr sz="1100" spc="-20" dirty="0">
                <a:solidFill>
                  <a:srgbClr val="231F20"/>
                </a:solidFill>
                <a:latin typeface="Times New Roman"/>
                <a:cs typeface="Times New Roman"/>
              </a:rPr>
              <a:t>onom</a:t>
            </a:r>
            <a:r>
              <a:rPr sz="1100" dirty="0">
                <a:solidFill>
                  <a:srgbClr val="231F20"/>
                </a:solidFill>
                <a:latin typeface="Times New Roman"/>
                <a:cs typeface="Times New Roman"/>
              </a:rPr>
              <a:t>i</a:t>
            </a:r>
            <a:r>
              <a:rPr sz="1100" spc="-60" dirty="0">
                <a:solidFill>
                  <a:srgbClr val="231F20"/>
                </a:solidFill>
                <a:latin typeface="Times New Roman"/>
                <a:cs typeface="Times New Roman"/>
              </a:rPr>
              <a:t>k</a:t>
            </a:r>
            <a:r>
              <a:rPr sz="1100" spc="-70" dirty="0">
                <a:solidFill>
                  <a:srgbClr val="231F20"/>
                </a:solidFill>
                <a:latin typeface="Times New Roman"/>
                <a:cs typeface="Times New Roman"/>
              </a:rPr>
              <a:t> </a:t>
            </a:r>
            <a:r>
              <a:rPr sz="1100" spc="-55" dirty="0">
                <a:solidFill>
                  <a:srgbClr val="231F20"/>
                </a:solidFill>
                <a:latin typeface="Times New Roman"/>
                <a:cs typeface="Times New Roman"/>
              </a:rPr>
              <a:t>R</a:t>
            </a:r>
            <a:r>
              <a:rPr sz="1100" spc="-35" dirty="0">
                <a:solidFill>
                  <a:srgbClr val="231F20"/>
                </a:solidFill>
                <a:latin typeface="Times New Roman"/>
                <a:cs typeface="Times New Roman"/>
              </a:rPr>
              <a:t>efo</a:t>
            </a:r>
            <a:r>
              <a:rPr sz="1100" spc="-25" dirty="0">
                <a:solidFill>
                  <a:srgbClr val="231F20"/>
                </a:solidFill>
                <a:latin typeface="Times New Roman"/>
                <a:cs typeface="Times New Roman"/>
              </a:rPr>
              <a:t>r</a:t>
            </a:r>
            <a:r>
              <a:rPr sz="1100" spc="-30" dirty="0">
                <a:solidFill>
                  <a:srgbClr val="231F20"/>
                </a:solidFill>
                <a:latin typeface="Times New Roman"/>
                <a:cs typeface="Times New Roman"/>
              </a:rPr>
              <a:t>m</a:t>
            </a:r>
            <a:r>
              <a:rPr sz="1100" spc="-70" dirty="0">
                <a:solidFill>
                  <a:srgbClr val="231F20"/>
                </a:solidFill>
                <a:latin typeface="Times New Roman"/>
                <a:cs typeface="Times New Roman"/>
              </a:rPr>
              <a:t> </a:t>
            </a:r>
            <a:r>
              <a:rPr sz="1100" spc="-35" dirty="0">
                <a:solidFill>
                  <a:srgbClr val="231F20"/>
                </a:solidFill>
                <a:latin typeface="Times New Roman"/>
                <a:cs typeface="Times New Roman"/>
              </a:rPr>
              <a:t>P</a:t>
            </a:r>
            <a:r>
              <a:rPr sz="1100" spc="-25" dirty="0">
                <a:solidFill>
                  <a:srgbClr val="231F20"/>
                </a:solidFill>
                <a:latin typeface="Times New Roman"/>
                <a:cs typeface="Times New Roman"/>
              </a:rPr>
              <a:t>r</a:t>
            </a:r>
            <a:r>
              <a:rPr sz="1100" spc="-15" dirty="0">
                <a:solidFill>
                  <a:srgbClr val="231F20"/>
                </a:solidFill>
                <a:latin typeface="Times New Roman"/>
                <a:cs typeface="Times New Roman"/>
              </a:rPr>
              <a:t>o</a:t>
            </a:r>
            <a:r>
              <a:rPr sz="1100" spc="-50" dirty="0">
                <a:solidFill>
                  <a:srgbClr val="231F20"/>
                </a:solidFill>
                <a:latin typeface="Times New Roman"/>
                <a:cs typeface="Times New Roman"/>
              </a:rPr>
              <a:t>gra</a:t>
            </a:r>
            <a:r>
              <a:rPr sz="1100" spc="-40" dirty="0">
                <a:solidFill>
                  <a:srgbClr val="231F20"/>
                </a:solidFill>
                <a:latin typeface="Times New Roman"/>
                <a:cs typeface="Times New Roman"/>
              </a:rPr>
              <a:t>mı</a:t>
            </a:r>
            <a:endParaRPr sz="1100">
              <a:latin typeface="Times New Roman"/>
              <a:cs typeface="Times New Roman"/>
            </a:endParaRPr>
          </a:p>
          <a:p>
            <a:pPr marL="12700">
              <a:lnSpc>
                <a:spcPct val="100000"/>
              </a:lnSpc>
              <a:spcBef>
                <a:spcPts val="480"/>
              </a:spcBef>
            </a:pPr>
            <a:r>
              <a:rPr sz="1100" spc="-10" dirty="0">
                <a:solidFill>
                  <a:srgbClr val="231F20"/>
                </a:solidFill>
                <a:latin typeface="Times New Roman"/>
                <a:cs typeface="Times New Roman"/>
              </a:rPr>
              <a:t>:</a:t>
            </a:r>
            <a:r>
              <a:rPr sz="1100" spc="-70" dirty="0">
                <a:solidFill>
                  <a:srgbClr val="231F20"/>
                </a:solidFill>
                <a:latin typeface="Times New Roman"/>
                <a:cs typeface="Times New Roman"/>
              </a:rPr>
              <a:t> </a:t>
            </a:r>
            <a:r>
              <a:rPr sz="1100" spc="-85" dirty="0">
                <a:solidFill>
                  <a:srgbClr val="231F20"/>
                </a:solidFill>
                <a:latin typeface="Times New Roman"/>
                <a:cs typeface="Times New Roman"/>
              </a:rPr>
              <a:t>E</a:t>
            </a:r>
            <a:r>
              <a:rPr sz="1100" spc="-15" dirty="0">
                <a:solidFill>
                  <a:srgbClr val="231F20"/>
                </a:solidFill>
                <a:latin typeface="Times New Roman"/>
                <a:cs typeface="Times New Roman"/>
              </a:rPr>
              <a:t>t</a:t>
            </a:r>
            <a:r>
              <a:rPr sz="1100" spc="-25" dirty="0">
                <a:solidFill>
                  <a:srgbClr val="231F20"/>
                </a:solidFill>
                <a:latin typeface="Times New Roman"/>
                <a:cs typeface="Times New Roman"/>
              </a:rPr>
              <a:t>k</a:t>
            </a:r>
            <a:r>
              <a:rPr sz="1100" spc="-35" dirty="0">
                <a:solidFill>
                  <a:srgbClr val="231F20"/>
                </a:solidFill>
                <a:latin typeface="Times New Roman"/>
                <a:cs typeface="Times New Roman"/>
              </a:rPr>
              <a:t>i</a:t>
            </a:r>
            <a:r>
              <a:rPr sz="1100" spc="-30" dirty="0">
                <a:solidFill>
                  <a:srgbClr val="231F20"/>
                </a:solidFill>
                <a:latin typeface="Times New Roman"/>
                <a:cs typeface="Times New Roman"/>
              </a:rPr>
              <a:t>l</a:t>
            </a:r>
            <a:r>
              <a:rPr sz="1100" spc="-55" dirty="0">
                <a:solidFill>
                  <a:srgbClr val="231F20"/>
                </a:solidFill>
                <a:latin typeface="Times New Roman"/>
                <a:cs typeface="Times New Roman"/>
              </a:rPr>
              <a:t>e</a:t>
            </a:r>
            <a:r>
              <a:rPr sz="1100" spc="-45" dirty="0">
                <a:solidFill>
                  <a:srgbClr val="231F20"/>
                </a:solidFill>
                <a:latin typeface="Times New Roman"/>
                <a:cs typeface="Times New Roman"/>
              </a:rPr>
              <a:t>şimli</a:t>
            </a:r>
            <a:r>
              <a:rPr sz="1100" spc="-70" dirty="0">
                <a:solidFill>
                  <a:srgbClr val="231F20"/>
                </a:solidFill>
                <a:latin typeface="Times New Roman"/>
                <a:cs typeface="Times New Roman"/>
              </a:rPr>
              <a:t> </a:t>
            </a:r>
            <a:r>
              <a:rPr sz="1100" spc="-90" dirty="0">
                <a:solidFill>
                  <a:srgbClr val="231F20"/>
                </a:solidFill>
                <a:latin typeface="Times New Roman"/>
                <a:cs typeface="Times New Roman"/>
              </a:rPr>
              <a:t>T</a:t>
            </a:r>
            <a:r>
              <a:rPr sz="1100" spc="-25" dirty="0">
                <a:solidFill>
                  <a:srgbClr val="231F20"/>
                </a:solidFill>
                <a:latin typeface="Times New Roman"/>
                <a:cs typeface="Times New Roman"/>
              </a:rPr>
              <a:t>a</a:t>
            </a:r>
            <a:r>
              <a:rPr sz="1100" spc="-35" dirty="0">
                <a:solidFill>
                  <a:srgbClr val="231F20"/>
                </a:solidFill>
                <a:latin typeface="Times New Roman"/>
                <a:cs typeface="Times New Roman"/>
              </a:rPr>
              <a:t>h</a:t>
            </a:r>
            <a:r>
              <a:rPr sz="1100" spc="10" dirty="0">
                <a:solidFill>
                  <a:srgbClr val="231F20"/>
                </a:solidFill>
                <a:latin typeface="Times New Roman"/>
                <a:cs typeface="Times New Roman"/>
              </a:rPr>
              <a:t>t</a:t>
            </a:r>
            <a:r>
              <a:rPr sz="1100" spc="-45" dirty="0">
                <a:solidFill>
                  <a:srgbClr val="231F20"/>
                </a:solidFill>
                <a:latin typeface="Times New Roman"/>
                <a:cs typeface="Times New Roman"/>
              </a:rPr>
              <a:t>a</a:t>
            </a:r>
            <a:endParaRPr sz="1100">
              <a:latin typeface="Times New Roman"/>
              <a:cs typeface="Times New Roman"/>
            </a:endParaRPr>
          </a:p>
          <a:p>
            <a:pPr marL="12700">
              <a:lnSpc>
                <a:spcPct val="100000"/>
              </a:lnSpc>
              <a:spcBef>
                <a:spcPts val="475"/>
              </a:spcBef>
            </a:pPr>
            <a:r>
              <a:rPr sz="1100" spc="-10" dirty="0">
                <a:solidFill>
                  <a:srgbClr val="231F20"/>
                </a:solidFill>
                <a:latin typeface="Times New Roman"/>
                <a:cs typeface="Times New Roman"/>
              </a:rPr>
              <a:t>:</a:t>
            </a:r>
            <a:r>
              <a:rPr sz="1100" spc="-70" dirty="0">
                <a:solidFill>
                  <a:srgbClr val="231F20"/>
                </a:solidFill>
                <a:latin typeface="Times New Roman"/>
                <a:cs typeface="Times New Roman"/>
              </a:rPr>
              <a:t> </a:t>
            </a:r>
            <a:r>
              <a:rPr sz="1100" spc="-40" dirty="0">
                <a:solidFill>
                  <a:srgbClr val="231F20"/>
                </a:solidFill>
                <a:latin typeface="Times New Roman"/>
                <a:cs typeface="Times New Roman"/>
              </a:rPr>
              <a:t>Eğitim</a:t>
            </a:r>
            <a:r>
              <a:rPr sz="1100" spc="-65" dirty="0">
                <a:solidFill>
                  <a:srgbClr val="231F20"/>
                </a:solidFill>
                <a:latin typeface="Times New Roman"/>
                <a:cs typeface="Times New Roman"/>
              </a:rPr>
              <a:t> </a:t>
            </a:r>
            <a:r>
              <a:rPr sz="1100" spc="-40" dirty="0">
                <a:solidFill>
                  <a:srgbClr val="231F20"/>
                </a:solidFill>
                <a:latin typeface="Times New Roman"/>
                <a:cs typeface="Times New Roman"/>
              </a:rPr>
              <a:t>Teknolojileri</a:t>
            </a:r>
            <a:r>
              <a:rPr sz="1100" spc="-70" dirty="0">
                <a:solidFill>
                  <a:srgbClr val="231F20"/>
                </a:solidFill>
                <a:latin typeface="Times New Roman"/>
                <a:cs typeface="Times New Roman"/>
              </a:rPr>
              <a:t> </a:t>
            </a:r>
            <a:r>
              <a:rPr sz="1100" spc="-45" dirty="0">
                <a:solidFill>
                  <a:srgbClr val="231F20"/>
                </a:solidFill>
                <a:latin typeface="Times New Roman"/>
                <a:cs typeface="Times New Roman"/>
              </a:rPr>
              <a:t>Kuluçka</a:t>
            </a:r>
            <a:r>
              <a:rPr sz="1100" spc="-65" dirty="0">
                <a:solidFill>
                  <a:srgbClr val="231F20"/>
                </a:solidFill>
                <a:latin typeface="Times New Roman"/>
                <a:cs typeface="Times New Roman"/>
              </a:rPr>
              <a:t> ve </a:t>
            </a:r>
            <a:r>
              <a:rPr sz="1100" spc="-40" dirty="0">
                <a:solidFill>
                  <a:srgbClr val="231F20"/>
                </a:solidFill>
                <a:latin typeface="Times New Roman"/>
                <a:cs typeface="Times New Roman"/>
              </a:rPr>
              <a:t>İnovasyon</a:t>
            </a:r>
            <a:r>
              <a:rPr sz="1100" spc="-70" dirty="0">
                <a:solidFill>
                  <a:srgbClr val="231F20"/>
                </a:solidFill>
                <a:latin typeface="Times New Roman"/>
                <a:cs typeface="Times New Roman"/>
              </a:rPr>
              <a:t> </a:t>
            </a:r>
            <a:r>
              <a:rPr sz="1100" spc="-45" dirty="0">
                <a:solidFill>
                  <a:srgbClr val="231F20"/>
                </a:solidFill>
                <a:latin typeface="Times New Roman"/>
                <a:cs typeface="Times New Roman"/>
              </a:rPr>
              <a:t>Merkezi</a:t>
            </a:r>
            <a:endParaRPr sz="1100">
              <a:latin typeface="Times New Roman"/>
              <a:cs typeface="Times New Roman"/>
            </a:endParaRPr>
          </a:p>
          <a:p>
            <a:pPr marL="12700">
              <a:lnSpc>
                <a:spcPct val="100000"/>
              </a:lnSpc>
              <a:spcBef>
                <a:spcPts val="480"/>
              </a:spcBef>
            </a:pPr>
            <a:r>
              <a:rPr sz="1100" spc="-10" dirty="0">
                <a:solidFill>
                  <a:srgbClr val="231F20"/>
                </a:solidFill>
                <a:latin typeface="Times New Roman"/>
                <a:cs typeface="Times New Roman"/>
              </a:rPr>
              <a:t>:</a:t>
            </a:r>
            <a:r>
              <a:rPr sz="1100" spc="-70" dirty="0">
                <a:solidFill>
                  <a:srgbClr val="231F20"/>
                </a:solidFill>
                <a:latin typeface="Times New Roman"/>
                <a:cs typeface="Times New Roman"/>
              </a:rPr>
              <a:t> </a:t>
            </a:r>
            <a:r>
              <a:rPr sz="1100" spc="-175" dirty="0">
                <a:solidFill>
                  <a:srgbClr val="231F20"/>
                </a:solidFill>
                <a:latin typeface="Times New Roman"/>
                <a:cs typeface="Times New Roman"/>
              </a:rPr>
              <a:t>A</a:t>
            </a:r>
            <a:r>
              <a:rPr sz="1100" spc="-75" dirty="0">
                <a:solidFill>
                  <a:srgbClr val="231F20"/>
                </a:solidFill>
                <a:latin typeface="Times New Roman"/>
                <a:cs typeface="Times New Roman"/>
              </a:rPr>
              <a:t>v</a:t>
            </a:r>
            <a:r>
              <a:rPr sz="1100" spc="10" dirty="0">
                <a:solidFill>
                  <a:srgbClr val="231F20"/>
                </a:solidFill>
                <a:latin typeface="Times New Roman"/>
                <a:cs typeface="Times New Roman"/>
              </a:rPr>
              <a:t>r</a:t>
            </a:r>
            <a:r>
              <a:rPr sz="1100" spc="-15" dirty="0">
                <a:solidFill>
                  <a:srgbClr val="231F20"/>
                </a:solidFill>
                <a:latin typeface="Times New Roman"/>
                <a:cs typeface="Times New Roman"/>
              </a:rPr>
              <a:t>u</a:t>
            </a:r>
            <a:r>
              <a:rPr sz="1100" spc="-30" dirty="0">
                <a:solidFill>
                  <a:srgbClr val="231F20"/>
                </a:solidFill>
                <a:latin typeface="Times New Roman"/>
                <a:cs typeface="Times New Roman"/>
              </a:rPr>
              <a:t>p</a:t>
            </a:r>
            <a:r>
              <a:rPr sz="1100" spc="-45" dirty="0">
                <a:solidFill>
                  <a:srgbClr val="231F20"/>
                </a:solidFill>
                <a:latin typeface="Times New Roman"/>
                <a:cs typeface="Times New Roman"/>
              </a:rPr>
              <a:t>a</a:t>
            </a:r>
            <a:r>
              <a:rPr sz="1100" spc="-70" dirty="0">
                <a:solidFill>
                  <a:srgbClr val="231F20"/>
                </a:solidFill>
                <a:latin typeface="Times New Roman"/>
                <a:cs typeface="Times New Roman"/>
              </a:rPr>
              <a:t> E</a:t>
            </a:r>
            <a:r>
              <a:rPr sz="1100" spc="-65" dirty="0">
                <a:solidFill>
                  <a:srgbClr val="231F20"/>
                </a:solidFill>
                <a:latin typeface="Times New Roman"/>
                <a:cs typeface="Times New Roman"/>
              </a:rPr>
              <a:t>ğ</a:t>
            </a:r>
            <a:r>
              <a:rPr sz="1100" spc="-15" dirty="0">
                <a:solidFill>
                  <a:srgbClr val="231F20"/>
                </a:solidFill>
                <a:latin typeface="Times New Roman"/>
                <a:cs typeface="Times New Roman"/>
              </a:rPr>
              <a:t>i</a:t>
            </a:r>
            <a:r>
              <a:rPr sz="1100" spc="-10" dirty="0">
                <a:solidFill>
                  <a:srgbClr val="231F20"/>
                </a:solidFill>
                <a:latin typeface="Times New Roman"/>
                <a:cs typeface="Times New Roman"/>
              </a:rPr>
              <a:t>t</a:t>
            </a:r>
            <a:r>
              <a:rPr sz="1100" spc="-40" dirty="0">
                <a:solidFill>
                  <a:srgbClr val="231F20"/>
                </a:solidFill>
                <a:latin typeface="Times New Roman"/>
                <a:cs typeface="Times New Roman"/>
              </a:rPr>
              <a:t>im</a:t>
            </a:r>
            <a:r>
              <a:rPr sz="1100" spc="-70" dirty="0">
                <a:solidFill>
                  <a:srgbClr val="231F20"/>
                </a:solidFill>
                <a:latin typeface="Times New Roman"/>
                <a:cs typeface="Times New Roman"/>
              </a:rPr>
              <a:t> </a:t>
            </a:r>
            <a:r>
              <a:rPr sz="1100" spc="-114" dirty="0">
                <a:solidFill>
                  <a:srgbClr val="231F20"/>
                </a:solidFill>
                <a:latin typeface="Times New Roman"/>
                <a:cs typeface="Times New Roman"/>
              </a:rPr>
              <a:t>B</a:t>
            </a:r>
            <a:r>
              <a:rPr sz="1100" spc="-35" dirty="0">
                <a:solidFill>
                  <a:srgbClr val="231F20"/>
                </a:solidFill>
                <a:latin typeface="Times New Roman"/>
                <a:cs typeface="Times New Roman"/>
              </a:rPr>
              <a:t>i</a:t>
            </a:r>
            <a:r>
              <a:rPr sz="1100" spc="-65" dirty="0">
                <a:solidFill>
                  <a:srgbClr val="231F20"/>
                </a:solidFill>
                <a:latin typeface="Times New Roman"/>
                <a:cs typeface="Times New Roman"/>
              </a:rPr>
              <a:t>lg</a:t>
            </a:r>
            <a:r>
              <a:rPr sz="1100" spc="-45" dirty="0">
                <a:solidFill>
                  <a:srgbClr val="231F20"/>
                </a:solidFill>
                <a:latin typeface="Times New Roman"/>
                <a:cs typeface="Times New Roman"/>
              </a:rPr>
              <a:t>i</a:t>
            </a:r>
            <a:r>
              <a:rPr sz="1100" spc="-70" dirty="0">
                <a:solidFill>
                  <a:srgbClr val="231F20"/>
                </a:solidFill>
                <a:latin typeface="Times New Roman"/>
                <a:cs typeface="Times New Roman"/>
              </a:rPr>
              <a:t> </a:t>
            </a:r>
            <a:r>
              <a:rPr sz="1100" spc="-110" dirty="0">
                <a:solidFill>
                  <a:srgbClr val="231F20"/>
                </a:solidFill>
                <a:latin typeface="Times New Roman"/>
                <a:cs typeface="Times New Roman"/>
              </a:rPr>
              <a:t>A</a:t>
            </a:r>
            <a:r>
              <a:rPr sz="1100" spc="-65" dirty="0">
                <a:solidFill>
                  <a:srgbClr val="231F20"/>
                </a:solidFill>
                <a:latin typeface="Times New Roman"/>
                <a:cs typeface="Times New Roman"/>
              </a:rPr>
              <a:t>ğ</a:t>
            </a:r>
            <a:r>
              <a:rPr sz="1100" spc="-45" dirty="0">
                <a:solidFill>
                  <a:srgbClr val="231F20"/>
                </a:solidFill>
                <a:latin typeface="Times New Roman"/>
                <a:cs typeface="Times New Roman"/>
              </a:rPr>
              <a:t>ı</a:t>
            </a:r>
            <a:endParaRPr sz="1100">
              <a:latin typeface="Times New Roman"/>
              <a:cs typeface="Times New Roman"/>
            </a:endParaRPr>
          </a:p>
          <a:p>
            <a:pPr marL="12700">
              <a:lnSpc>
                <a:spcPct val="100000"/>
              </a:lnSpc>
              <a:spcBef>
                <a:spcPts val="480"/>
              </a:spcBef>
            </a:pPr>
            <a:r>
              <a:rPr sz="1100" spc="-10" dirty="0">
                <a:solidFill>
                  <a:srgbClr val="231F20"/>
                </a:solidFill>
                <a:latin typeface="Times New Roman"/>
                <a:cs typeface="Times New Roman"/>
              </a:rPr>
              <a:t>:</a:t>
            </a:r>
            <a:r>
              <a:rPr sz="1100" spc="-70" dirty="0">
                <a:solidFill>
                  <a:srgbClr val="231F20"/>
                </a:solidFill>
                <a:latin typeface="Times New Roman"/>
                <a:cs typeface="Times New Roman"/>
              </a:rPr>
              <a:t> </a:t>
            </a:r>
            <a:r>
              <a:rPr sz="1100" spc="-40" dirty="0">
                <a:solidFill>
                  <a:srgbClr val="231F20"/>
                </a:solidFill>
                <a:latin typeface="Times New Roman"/>
                <a:cs typeface="Times New Roman"/>
              </a:rPr>
              <a:t>Fırsatları</a:t>
            </a:r>
            <a:r>
              <a:rPr sz="1100" spc="-70" dirty="0">
                <a:solidFill>
                  <a:srgbClr val="231F20"/>
                </a:solidFill>
                <a:latin typeface="Times New Roman"/>
                <a:cs typeface="Times New Roman"/>
              </a:rPr>
              <a:t> </a:t>
            </a:r>
            <a:r>
              <a:rPr sz="1100" spc="-30" dirty="0">
                <a:solidFill>
                  <a:srgbClr val="231F20"/>
                </a:solidFill>
                <a:latin typeface="Times New Roman"/>
                <a:cs typeface="Times New Roman"/>
              </a:rPr>
              <a:t>Artırma</a:t>
            </a:r>
            <a:r>
              <a:rPr sz="1100" spc="-70" dirty="0">
                <a:solidFill>
                  <a:srgbClr val="231F20"/>
                </a:solidFill>
                <a:latin typeface="Times New Roman"/>
                <a:cs typeface="Times New Roman"/>
              </a:rPr>
              <a:t> </a:t>
            </a:r>
            <a:r>
              <a:rPr sz="1100" spc="-65" dirty="0">
                <a:solidFill>
                  <a:srgbClr val="231F20"/>
                </a:solidFill>
                <a:latin typeface="Times New Roman"/>
                <a:cs typeface="Times New Roman"/>
              </a:rPr>
              <a:t>ve </a:t>
            </a:r>
            <a:r>
              <a:rPr sz="1100" spc="-40" dirty="0">
                <a:solidFill>
                  <a:srgbClr val="231F20"/>
                </a:solidFill>
                <a:latin typeface="Times New Roman"/>
                <a:cs typeface="Times New Roman"/>
              </a:rPr>
              <a:t>Teknolojiyi</a:t>
            </a:r>
            <a:r>
              <a:rPr sz="1100" spc="-70" dirty="0">
                <a:solidFill>
                  <a:srgbClr val="231F20"/>
                </a:solidFill>
                <a:latin typeface="Times New Roman"/>
                <a:cs typeface="Times New Roman"/>
              </a:rPr>
              <a:t> </a:t>
            </a:r>
            <a:r>
              <a:rPr sz="1100" spc="-35" dirty="0">
                <a:solidFill>
                  <a:srgbClr val="231F20"/>
                </a:solidFill>
                <a:latin typeface="Times New Roman"/>
                <a:cs typeface="Times New Roman"/>
              </a:rPr>
              <a:t>İyileştirme</a:t>
            </a:r>
            <a:r>
              <a:rPr sz="1100" spc="-70" dirty="0">
                <a:solidFill>
                  <a:srgbClr val="231F20"/>
                </a:solidFill>
                <a:latin typeface="Times New Roman"/>
                <a:cs typeface="Times New Roman"/>
              </a:rPr>
              <a:t> </a:t>
            </a:r>
            <a:r>
              <a:rPr sz="1100" spc="-30" dirty="0">
                <a:solidFill>
                  <a:srgbClr val="231F20"/>
                </a:solidFill>
                <a:latin typeface="Times New Roman"/>
                <a:cs typeface="Times New Roman"/>
              </a:rPr>
              <a:t>Hareketi</a:t>
            </a:r>
            <a:endParaRPr sz="1100">
              <a:latin typeface="Times New Roman"/>
              <a:cs typeface="Times New Roman"/>
            </a:endParaRPr>
          </a:p>
        </p:txBody>
      </p:sp>
      <p:sp>
        <p:nvSpPr>
          <p:cNvPr id="17" name="object 17"/>
          <p:cNvSpPr txBox="1"/>
          <p:nvPr/>
        </p:nvSpPr>
        <p:spPr>
          <a:xfrm>
            <a:off x="1520074" y="6677915"/>
            <a:ext cx="2919095" cy="193040"/>
          </a:xfrm>
          <a:prstGeom prst="rect">
            <a:avLst/>
          </a:prstGeom>
        </p:spPr>
        <p:txBody>
          <a:bodyPr vert="horz" wrap="square" lIns="0" tIns="12700" rIns="0" bIns="0" rtlCol="0">
            <a:spAutoFit/>
          </a:bodyPr>
          <a:lstStyle/>
          <a:p>
            <a:pPr marL="12700">
              <a:lnSpc>
                <a:spcPct val="100000"/>
              </a:lnSpc>
              <a:spcBef>
                <a:spcPts val="100"/>
              </a:spcBef>
            </a:pPr>
            <a:r>
              <a:rPr sz="1100" spc="-10" dirty="0">
                <a:solidFill>
                  <a:srgbClr val="231F20"/>
                </a:solidFill>
                <a:latin typeface="Times New Roman"/>
                <a:cs typeface="Times New Roman"/>
              </a:rPr>
              <a:t>:</a:t>
            </a:r>
            <a:r>
              <a:rPr sz="1100" spc="-65" dirty="0">
                <a:solidFill>
                  <a:srgbClr val="231F20"/>
                </a:solidFill>
                <a:latin typeface="Times New Roman"/>
                <a:cs typeface="Times New Roman"/>
              </a:rPr>
              <a:t> </a:t>
            </a:r>
            <a:r>
              <a:rPr sz="1100" spc="-20" dirty="0">
                <a:solidFill>
                  <a:srgbClr val="231F20"/>
                </a:solidFill>
                <a:latin typeface="Times New Roman"/>
                <a:cs typeface="Times New Roman"/>
              </a:rPr>
              <a:t>Future</a:t>
            </a:r>
            <a:r>
              <a:rPr sz="1100" spc="-65" dirty="0">
                <a:solidFill>
                  <a:srgbClr val="231F20"/>
                </a:solidFill>
                <a:latin typeface="Times New Roman"/>
                <a:cs typeface="Times New Roman"/>
              </a:rPr>
              <a:t> </a:t>
            </a:r>
            <a:r>
              <a:rPr sz="1100" spc="-35" dirty="0">
                <a:solidFill>
                  <a:srgbClr val="231F20"/>
                </a:solidFill>
                <a:latin typeface="Times New Roman"/>
                <a:cs typeface="Times New Roman"/>
              </a:rPr>
              <a:t>Classroom</a:t>
            </a:r>
            <a:r>
              <a:rPr sz="1100" spc="-65" dirty="0">
                <a:solidFill>
                  <a:srgbClr val="231F20"/>
                </a:solidFill>
                <a:latin typeface="Times New Roman"/>
                <a:cs typeface="Times New Roman"/>
              </a:rPr>
              <a:t> </a:t>
            </a:r>
            <a:r>
              <a:rPr sz="1100" spc="-45" dirty="0">
                <a:solidFill>
                  <a:srgbClr val="231F20"/>
                </a:solidFill>
                <a:latin typeface="Times New Roman"/>
                <a:cs typeface="Times New Roman"/>
              </a:rPr>
              <a:t>Lab</a:t>
            </a:r>
            <a:r>
              <a:rPr sz="1100" spc="-65" dirty="0">
                <a:solidFill>
                  <a:srgbClr val="231F20"/>
                </a:solidFill>
                <a:latin typeface="Times New Roman"/>
                <a:cs typeface="Times New Roman"/>
              </a:rPr>
              <a:t> </a:t>
            </a:r>
            <a:r>
              <a:rPr sz="1100" spc="-30" dirty="0">
                <a:solidFill>
                  <a:srgbClr val="231F20"/>
                </a:solidFill>
                <a:latin typeface="Times New Roman"/>
                <a:cs typeface="Times New Roman"/>
              </a:rPr>
              <a:t>(Geleceğin</a:t>
            </a:r>
            <a:r>
              <a:rPr sz="1100" spc="-60" dirty="0">
                <a:solidFill>
                  <a:srgbClr val="231F20"/>
                </a:solidFill>
                <a:latin typeface="Times New Roman"/>
                <a:cs typeface="Times New Roman"/>
              </a:rPr>
              <a:t> </a:t>
            </a:r>
            <a:r>
              <a:rPr sz="1100" spc="-50" dirty="0">
                <a:solidFill>
                  <a:srgbClr val="231F20"/>
                </a:solidFill>
                <a:latin typeface="Times New Roman"/>
                <a:cs typeface="Times New Roman"/>
              </a:rPr>
              <a:t>Sınıfı</a:t>
            </a:r>
            <a:r>
              <a:rPr sz="1100" spc="-65" dirty="0">
                <a:solidFill>
                  <a:srgbClr val="231F20"/>
                </a:solidFill>
                <a:latin typeface="Times New Roman"/>
                <a:cs typeface="Times New Roman"/>
              </a:rPr>
              <a:t> </a:t>
            </a:r>
            <a:r>
              <a:rPr sz="1100" spc="-30" dirty="0">
                <a:solidFill>
                  <a:srgbClr val="231F20"/>
                </a:solidFill>
                <a:latin typeface="Times New Roman"/>
                <a:cs typeface="Times New Roman"/>
              </a:rPr>
              <a:t>Laboratuvarı)</a:t>
            </a:r>
            <a:endParaRPr sz="1100">
              <a:latin typeface="Times New Roman"/>
              <a:cs typeface="Times New Roman"/>
            </a:endParaRPr>
          </a:p>
        </p:txBody>
      </p:sp>
      <p:sp>
        <p:nvSpPr>
          <p:cNvPr id="18" name="object 18"/>
          <p:cNvSpPr txBox="1"/>
          <p:nvPr/>
        </p:nvSpPr>
        <p:spPr>
          <a:xfrm>
            <a:off x="1520074" y="6845555"/>
            <a:ext cx="2469515" cy="711200"/>
          </a:xfrm>
          <a:prstGeom prst="rect">
            <a:avLst/>
          </a:prstGeom>
        </p:spPr>
        <p:txBody>
          <a:bodyPr vert="horz" wrap="square" lIns="0" tIns="73660" rIns="0" bIns="0" rtlCol="0">
            <a:spAutoFit/>
          </a:bodyPr>
          <a:lstStyle/>
          <a:p>
            <a:pPr marL="12700">
              <a:lnSpc>
                <a:spcPct val="100000"/>
              </a:lnSpc>
              <a:spcBef>
                <a:spcPts val="580"/>
              </a:spcBef>
            </a:pPr>
            <a:r>
              <a:rPr sz="1100" spc="-10" dirty="0">
                <a:solidFill>
                  <a:srgbClr val="231F20"/>
                </a:solidFill>
                <a:latin typeface="Times New Roman"/>
                <a:cs typeface="Times New Roman"/>
              </a:rPr>
              <a:t>:</a:t>
            </a:r>
            <a:r>
              <a:rPr sz="1100" spc="-70" dirty="0">
                <a:solidFill>
                  <a:srgbClr val="231F20"/>
                </a:solidFill>
                <a:latin typeface="Times New Roman"/>
                <a:cs typeface="Times New Roman"/>
              </a:rPr>
              <a:t> </a:t>
            </a:r>
            <a:r>
              <a:rPr sz="1100" spc="-40" dirty="0">
                <a:solidFill>
                  <a:srgbClr val="231F20"/>
                </a:solidFill>
                <a:latin typeface="Times New Roman"/>
                <a:cs typeface="Times New Roman"/>
              </a:rPr>
              <a:t>Fırsatları</a:t>
            </a:r>
            <a:r>
              <a:rPr sz="1100" spc="-70" dirty="0">
                <a:solidFill>
                  <a:srgbClr val="231F20"/>
                </a:solidFill>
                <a:latin typeface="Times New Roman"/>
                <a:cs typeface="Times New Roman"/>
              </a:rPr>
              <a:t> </a:t>
            </a:r>
            <a:r>
              <a:rPr sz="1100" spc="-30" dirty="0">
                <a:solidFill>
                  <a:srgbClr val="231F20"/>
                </a:solidFill>
                <a:latin typeface="Times New Roman"/>
                <a:cs typeface="Times New Roman"/>
              </a:rPr>
              <a:t>Artıran</a:t>
            </a:r>
            <a:r>
              <a:rPr sz="1100" spc="-70" dirty="0">
                <a:solidFill>
                  <a:srgbClr val="231F20"/>
                </a:solidFill>
                <a:latin typeface="Times New Roman"/>
                <a:cs typeface="Times New Roman"/>
              </a:rPr>
              <a:t> </a:t>
            </a:r>
            <a:r>
              <a:rPr sz="1100" spc="-35" dirty="0">
                <a:solidFill>
                  <a:srgbClr val="231F20"/>
                </a:solidFill>
                <a:latin typeface="Times New Roman"/>
                <a:cs typeface="Times New Roman"/>
              </a:rPr>
              <a:t>Eğitimde</a:t>
            </a:r>
            <a:r>
              <a:rPr sz="1100" spc="-70" dirty="0">
                <a:solidFill>
                  <a:srgbClr val="231F20"/>
                </a:solidFill>
                <a:latin typeface="Times New Roman"/>
                <a:cs typeface="Times New Roman"/>
              </a:rPr>
              <a:t> </a:t>
            </a:r>
            <a:r>
              <a:rPr sz="1100" spc="-100" dirty="0">
                <a:solidFill>
                  <a:srgbClr val="231F20"/>
                </a:solidFill>
                <a:latin typeface="Times New Roman"/>
                <a:cs typeface="Times New Roman"/>
              </a:rPr>
              <a:t>Yapay</a:t>
            </a:r>
            <a:r>
              <a:rPr sz="1100" spc="-70" dirty="0">
                <a:solidFill>
                  <a:srgbClr val="231F20"/>
                </a:solidFill>
                <a:latin typeface="Times New Roman"/>
                <a:cs typeface="Times New Roman"/>
              </a:rPr>
              <a:t> </a:t>
            </a:r>
            <a:r>
              <a:rPr sz="1100" spc="-35" dirty="0">
                <a:solidFill>
                  <a:srgbClr val="231F20"/>
                </a:solidFill>
                <a:latin typeface="Times New Roman"/>
                <a:cs typeface="Times New Roman"/>
              </a:rPr>
              <a:t>Zekâ</a:t>
            </a:r>
            <a:r>
              <a:rPr sz="1100" spc="-70" dirty="0">
                <a:solidFill>
                  <a:srgbClr val="231F20"/>
                </a:solidFill>
                <a:latin typeface="Times New Roman"/>
                <a:cs typeface="Times New Roman"/>
              </a:rPr>
              <a:t> </a:t>
            </a:r>
            <a:r>
              <a:rPr sz="1100" spc="-35" dirty="0">
                <a:solidFill>
                  <a:srgbClr val="231F20"/>
                </a:solidFill>
                <a:latin typeface="Times New Roman"/>
                <a:cs typeface="Times New Roman"/>
              </a:rPr>
              <a:t>Projesi</a:t>
            </a:r>
            <a:endParaRPr sz="1100">
              <a:latin typeface="Times New Roman"/>
              <a:cs typeface="Times New Roman"/>
            </a:endParaRPr>
          </a:p>
          <a:p>
            <a:pPr marL="12700">
              <a:lnSpc>
                <a:spcPct val="100000"/>
              </a:lnSpc>
              <a:spcBef>
                <a:spcPts val="480"/>
              </a:spcBef>
            </a:pPr>
            <a:r>
              <a:rPr sz="1100" spc="-10" dirty="0">
                <a:solidFill>
                  <a:srgbClr val="231F20"/>
                </a:solidFill>
                <a:latin typeface="Times New Roman"/>
                <a:cs typeface="Times New Roman"/>
              </a:rPr>
              <a:t>:</a:t>
            </a:r>
            <a:r>
              <a:rPr sz="1100" spc="-70" dirty="0">
                <a:solidFill>
                  <a:srgbClr val="231F20"/>
                </a:solidFill>
                <a:latin typeface="Times New Roman"/>
                <a:cs typeface="Times New Roman"/>
              </a:rPr>
              <a:t> F</a:t>
            </a:r>
            <a:r>
              <a:rPr sz="1100" spc="-35" dirty="0">
                <a:solidFill>
                  <a:srgbClr val="231F20"/>
                </a:solidFill>
                <a:latin typeface="Times New Roman"/>
                <a:cs typeface="Times New Roman"/>
              </a:rPr>
              <a:t>e</a:t>
            </a:r>
            <a:r>
              <a:rPr sz="1100" spc="-60" dirty="0">
                <a:solidFill>
                  <a:srgbClr val="231F20"/>
                </a:solidFill>
                <a:latin typeface="Times New Roman"/>
                <a:cs typeface="Times New Roman"/>
              </a:rPr>
              <a:t>l</a:t>
            </a:r>
            <a:r>
              <a:rPr sz="1100" spc="-50" dirty="0">
                <a:solidFill>
                  <a:srgbClr val="231F20"/>
                </a:solidFill>
                <a:latin typeface="Times New Roman"/>
                <a:cs typeface="Times New Roman"/>
              </a:rPr>
              <a:t>a</a:t>
            </a:r>
            <a:r>
              <a:rPr sz="1100" spc="-65" dirty="0">
                <a:solidFill>
                  <a:srgbClr val="231F20"/>
                </a:solidFill>
                <a:latin typeface="Times New Roman"/>
                <a:cs typeface="Times New Roman"/>
              </a:rPr>
              <a:t>k</a:t>
            </a:r>
            <a:r>
              <a:rPr sz="1100" spc="-35" dirty="0">
                <a:solidFill>
                  <a:srgbClr val="231F20"/>
                </a:solidFill>
                <a:latin typeface="Times New Roman"/>
                <a:cs typeface="Times New Roman"/>
              </a:rPr>
              <a:t>e</a:t>
            </a:r>
            <a:r>
              <a:rPr sz="1100" spc="15" dirty="0">
                <a:solidFill>
                  <a:srgbClr val="231F20"/>
                </a:solidFill>
                <a:latin typeface="Times New Roman"/>
                <a:cs typeface="Times New Roman"/>
              </a:rPr>
              <a:t>t</a:t>
            </a:r>
            <a:r>
              <a:rPr sz="1100" spc="-70" dirty="0">
                <a:solidFill>
                  <a:srgbClr val="231F20"/>
                </a:solidFill>
                <a:latin typeface="Times New Roman"/>
                <a:cs typeface="Times New Roman"/>
              </a:rPr>
              <a:t> </a:t>
            </a:r>
            <a:r>
              <a:rPr sz="1100" spc="-100" dirty="0">
                <a:solidFill>
                  <a:srgbClr val="231F20"/>
                </a:solidFill>
                <a:latin typeface="Times New Roman"/>
                <a:cs typeface="Times New Roman"/>
              </a:rPr>
              <a:t>K</a:t>
            </a:r>
            <a:r>
              <a:rPr sz="1100" spc="-15" dirty="0">
                <a:solidFill>
                  <a:srgbClr val="231F20"/>
                </a:solidFill>
                <a:latin typeface="Times New Roman"/>
                <a:cs typeface="Times New Roman"/>
              </a:rPr>
              <a:t>u</a:t>
            </a:r>
            <a:r>
              <a:rPr sz="1100" spc="10" dirty="0">
                <a:solidFill>
                  <a:srgbClr val="231F20"/>
                </a:solidFill>
                <a:latin typeface="Times New Roman"/>
                <a:cs typeface="Times New Roman"/>
              </a:rPr>
              <a:t>rt</a:t>
            </a:r>
            <a:r>
              <a:rPr sz="1100" spc="-55" dirty="0">
                <a:solidFill>
                  <a:srgbClr val="231F20"/>
                </a:solidFill>
                <a:latin typeface="Times New Roman"/>
                <a:cs typeface="Times New Roman"/>
              </a:rPr>
              <a:t>a</a:t>
            </a:r>
            <a:r>
              <a:rPr sz="1100" spc="-5" dirty="0">
                <a:solidFill>
                  <a:srgbClr val="231F20"/>
                </a:solidFill>
                <a:latin typeface="Times New Roman"/>
                <a:cs typeface="Times New Roman"/>
              </a:rPr>
              <a:t>r</a:t>
            </a:r>
            <a:r>
              <a:rPr sz="1100" spc="-40" dirty="0">
                <a:solidFill>
                  <a:srgbClr val="231F20"/>
                </a:solidFill>
                <a:latin typeface="Times New Roman"/>
                <a:cs typeface="Times New Roman"/>
              </a:rPr>
              <a:t>m</a:t>
            </a:r>
            <a:r>
              <a:rPr sz="1100" spc="-45" dirty="0">
                <a:solidFill>
                  <a:srgbClr val="231F20"/>
                </a:solidFill>
                <a:latin typeface="Times New Roman"/>
                <a:cs typeface="Times New Roman"/>
              </a:rPr>
              <a:t>a</a:t>
            </a:r>
            <a:r>
              <a:rPr sz="1100" spc="-70" dirty="0">
                <a:solidFill>
                  <a:srgbClr val="231F20"/>
                </a:solidFill>
                <a:latin typeface="Times New Roman"/>
                <a:cs typeface="Times New Roman"/>
              </a:rPr>
              <a:t> </a:t>
            </a:r>
            <a:r>
              <a:rPr sz="1100" spc="-65" dirty="0">
                <a:solidFill>
                  <a:srgbClr val="231F20"/>
                </a:solidFill>
                <a:latin typeface="Times New Roman"/>
                <a:cs typeface="Times New Roman"/>
              </a:rPr>
              <a:t>M</a:t>
            </a:r>
            <a:r>
              <a:rPr sz="1100" spc="-40" dirty="0">
                <a:solidFill>
                  <a:srgbClr val="231F20"/>
                </a:solidFill>
                <a:latin typeface="Times New Roman"/>
                <a:cs typeface="Times New Roman"/>
              </a:rPr>
              <a:t>e</a:t>
            </a:r>
            <a:r>
              <a:rPr sz="1100" spc="-30" dirty="0">
                <a:solidFill>
                  <a:srgbClr val="231F20"/>
                </a:solidFill>
                <a:latin typeface="Times New Roman"/>
                <a:cs typeface="Times New Roman"/>
              </a:rPr>
              <a:t>r</a:t>
            </a:r>
            <a:r>
              <a:rPr sz="1100" spc="-55" dirty="0">
                <a:solidFill>
                  <a:srgbClr val="231F20"/>
                </a:solidFill>
                <a:latin typeface="Times New Roman"/>
                <a:cs typeface="Times New Roman"/>
              </a:rPr>
              <a:t>k</a:t>
            </a:r>
            <a:r>
              <a:rPr sz="1100" spc="-45" dirty="0">
                <a:solidFill>
                  <a:srgbClr val="231F20"/>
                </a:solidFill>
                <a:latin typeface="Times New Roman"/>
                <a:cs typeface="Times New Roman"/>
              </a:rPr>
              <a:t>e</a:t>
            </a:r>
            <a:r>
              <a:rPr sz="1100" spc="-40" dirty="0">
                <a:solidFill>
                  <a:srgbClr val="231F20"/>
                </a:solidFill>
                <a:latin typeface="Times New Roman"/>
                <a:cs typeface="Times New Roman"/>
              </a:rPr>
              <a:t>z</a:t>
            </a:r>
            <a:r>
              <a:rPr sz="1100" spc="-45" dirty="0">
                <a:solidFill>
                  <a:srgbClr val="231F20"/>
                </a:solidFill>
                <a:latin typeface="Times New Roman"/>
                <a:cs typeface="Times New Roman"/>
              </a:rPr>
              <a:t>i</a:t>
            </a:r>
            <a:endParaRPr sz="1100">
              <a:latin typeface="Times New Roman"/>
              <a:cs typeface="Times New Roman"/>
            </a:endParaRPr>
          </a:p>
          <a:p>
            <a:pPr marL="12700">
              <a:lnSpc>
                <a:spcPct val="100000"/>
              </a:lnSpc>
              <a:spcBef>
                <a:spcPts val="475"/>
              </a:spcBef>
            </a:pPr>
            <a:r>
              <a:rPr sz="1100" spc="-10" dirty="0">
                <a:solidFill>
                  <a:srgbClr val="231F20"/>
                </a:solidFill>
                <a:latin typeface="Times New Roman"/>
                <a:cs typeface="Times New Roman"/>
              </a:rPr>
              <a:t>:</a:t>
            </a:r>
            <a:r>
              <a:rPr sz="1100" spc="-70" dirty="0">
                <a:solidFill>
                  <a:srgbClr val="231F20"/>
                </a:solidFill>
                <a:latin typeface="Times New Roman"/>
                <a:cs typeface="Times New Roman"/>
              </a:rPr>
              <a:t> </a:t>
            </a:r>
            <a:r>
              <a:rPr sz="1100" dirty="0">
                <a:solidFill>
                  <a:srgbClr val="231F20"/>
                </a:solidFill>
                <a:latin typeface="Times New Roman"/>
                <a:cs typeface="Times New Roman"/>
              </a:rPr>
              <a:t>H</a:t>
            </a:r>
            <a:r>
              <a:rPr sz="1100" spc="-60" dirty="0">
                <a:solidFill>
                  <a:srgbClr val="231F20"/>
                </a:solidFill>
                <a:latin typeface="Times New Roman"/>
                <a:cs typeface="Times New Roman"/>
              </a:rPr>
              <a:t>a</a:t>
            </a:r>
            <a:r>
              <a:rPr sz="1100" spc="-30" dirty="0">
                <a:solidFill>
                  <a:srgbClr val="231F20"/>
                </a:solidFill>
                <a:latin typeface="Times New Roman"/>
                <a:cs typeface="Times New Roman"/>
              </a:rPr>
              <a:t>l</a:t>
            </a:r>
            <a:r>
              <a:rPr sz="1100" spc="-60" dirty="0">
                <a:solidFill>
                  <a:srgbClr val="231F20"/>
                </a:solidFill>
                <a:latin typeface="Times New Roman"/>
                <a:cs typeface="Times New Roman"/>
              </a:rPr>
              <a:t>k</a:t>
            </a:r>
            <a:r>
              <a:rPr sz="1100" spc="-70" dirty="0">
                <a:solidFill>
                  <a:srgbClr val="231F20"/>
                </a:solidFill>
                <a:latin typeface="Times New Roman"/>
                <a:cs typeface="Times New Roman"/>
              </a:rPr>
              <a:t> E</a:t>
            </a:r>
            <a:r>
              <a:rPr sz="1100" spc="-65" dirty="0">
                <a:solidFill>
                  <a:srgbClr val="231F20"/>
                </a:solidFill>
                <a:latin typeface="Times New Roman"/>
                <a:cs typeface="Times New Roman"/>
              </a:rPr>
              <a:t>ğ</a:t>
            </a:r>
            <a:r>
              <a:rPr sz="1100" spc="-15" dirty="0">
                <a:solidFill>
                  <a:srgbClr val="231F20"/>
                </a:solidFill>
                <a:latin typeface="Times New Roman"/>
                <a:cs typeface="Times New Roman"/>
              </a:rPr>
              <a:t>i</a:t>
            </a:r>
            <a:r>
              <a:rPr sz="1100" spc="-10" dirty="0">
                <a:solidFill>
                  <a:srgbClr val="231F20"/>
                </a:solidFill>
                <a:latin typeface="Times New Roman"/>
                <a:cs typeface="Times New Roman"/>
              </a:rPr>
              <a:t>t</a:t>
            </a:r>
            <a:r>
              <a:rPr sz="1100" spc="-40" dirty="0">
                <a:solidFill>
                  <a:srgbClr val="231F20"/>
                </a:solidFill>
                <a:latin typeface="Times New Roman"/>
                <a:cs typeface="Times New Roman"/>
              </a:rPr>
              <a:t>im</a:t>
            </a:r>
            <a:r>
              <a:rPr sz="1100" spc="-70" dirty="0">
                <a:solidFill>
                  <a:srgbClr val="231F20"/>
                </a:solidFill>
                <a:latin typeface="Times New Roman"/>
                <a:cs typeface="Times New Roman"/>
              </a:rPr>
              <a:t> </a:t>
            </a:r>
            <a:r>
              <a:rPr sz="1100" spc="-65" dirty="0">
                <a:solidFill>
                  <a:srgbClr val="231F20"/>
                </a:solidFill>
                <a:latin typeface="Times New Roman"/>
                <a:cs typeface="Times New Roman"/>
              </a:rPr>
              <a:t>M</a:t>
            </a:r>
            <a:r>
              <a:rPr sz="1100" spc="-40" dirty="0">
                <a:solidFill>
                  <a:srgbClr val="231F20"/>
                </a:solidFill>
                <a:latin typeface="Times New Roman"/>
                <a:cs typeface="Times New Roman"/>
              </a:rPr>
              <a:t>e</a:t>
            </a:r>
            <a:r>
              <a:rPr sz="1100" spc="-30" dirty="0">
                <a:solidFill>
                  <a:srgbClr val="231F20"/>
                </a:solidFill>
                <a:latin typeface="Times New Roman"/>
                <a:cs typeface="Times New Roman"/>
              </a:rPr>
              <a:t>r</a:t>
            </a:r>
            <a:r>
              <a:rPr sz="1100" spc="-55" dirty="0">
                <a:solidFill>
                  <a:srgbClr val="231F20"/>
                </a:solidFill>
                <a:latin typeface="Times New Roman"/>
                <a:cs typeface="Times New Roman"/>
              </a:rPr>
              <a:t>k</a:t>
            </a:r>
            <a:r>
              <a:rPr sz="1100" spc="-45" dirty="0">
                <a:solidFill>
                  <a:srgbClr val="231F20"/>
                </a:solidFill>
                <a:latin typeface="Times New Roman"/>
                <a:cs typeface="Times New Roman"/>
              </a:rPr>
              <a:t>e</a:t>
            </a:r>
            <a:r>
              <a:rPr sz="1100" spc="-40" dirty="0">
                <a:solidFill>
                  <a:srgbClr val="231F20"/>
                </a:solidFill>
                <a:latin typeface="Times New Roman"/>
                <a:cs typeface="Times New Roman"/>
              </a:rPr>
              <a:t>z</a:t>
            </a:r>
            <a:r>
              <a:rPr sz="1100" spc="-30" dirty="0">
                <a:solidFill>
                  <a:srgbClr val="231F20"/>
                </a:solidFill>
                <a:latin typeface="Times New Roman"/>
                <a:cs typeface="Times New Roman"/>
              </a:rPr>
              <a:t>l</a:t>
            </a:r>
            <a:r>
              <a:rPr sz="1100" spc="-60" dirty="0">
                <a:solidFill>
                  <a:srgbClr val="231F20"/>
                </a:solidFill>
                <a:latin typeface="Times New Roman"/>
                <a:cs typeface="Times New Roman"/>
              </a:rPr>
              <a:t>e</a:t>
            </a:r>
            <a:r>
              <a:rPr sz="1100" dirty="0">
                <a:solidFill>
                  <a:srgbClr val="231F20"/>
                </a:solidFill>
                <a:latin typeface="Times New Roman"/>
                <a:cs typeface="Times New Roman"/>
              </a:rPr>
              <a:t>r</a:t>
            </a:r>
            <a:r>
              <a:rPr sz="1100" spc="-45" dirty="0">
                <a:solidFill>
                  <a:srgbClr val="231F20"/>
                </a:solidFill>
                <a:latin typeface="Times New Roman"/>
                <a:cs typeface="Times New Roman"/>
              </a:rPr>
              <a:t>i</a:t>
            </a:r>
            <a:r>
              <a:rPr sz="1100" spc="-70" dirty="0">
                <a:solidFill>
                  <a:srgbClr val="231F20"/>
                </a:solidFill>
                <a:latin typeface="Times New Roman"/>
                <a:cs typeface="Times New Roman"/>
              </a:rPr>
              <a:t> </a:t>
            </a:r>
            <a:r>
              <a:rPr sz="1100" spc="-114" dirty="0">
                <a:solidFill>
                  <a:srgbClr val="231F20"/>
                </a:solidFill>
                <a:latin typeface="Times New Roman"/>
                <a:cs typeface="Times New Roman"/>
              </a:rPr>
              <a:t>B</a:t>
            </a:r>
            <a:r>
              <a:rPr sz="1100" spc="-35" dirty="0">
                <a:solidFill>
                  <a:srgbClr val="231F20"/>
                </a:solidFill>
                <a:latin typeface="Times New Roman"/>
                <a:cs typeface="Times New Roman"/>
              </a:rPr>
              <a:t>i</a:t>
            </a:r>
            <a:r>
              <a:rPr sz="1100" spc="-55" dirty="0">
                <a:solidFill>
                  <a:srgbClr val="231F20"/>
                </a:solidFill>
                <a:latin typeface="Times New Roman"/>
                <a:cs typeface="Times New Roman"/>
              </a:rPr>
              <a:t>l</a:t>
            </a:r>
            <a:r>
              <a:rPr sz="1100" spc="-40" dirty="0">
                <a:solidFill>
                  <a:srgbClr val="231F20"/>
                </a:solidFill>
                <a:latin typeface="Times New Roman"/>
                <a:cs typeface="Times New Roman"/>
              </a:rPr>
              <a:t>işim</a:t>
            </a:r>
            <a:r>
              <a:rPr sz="1100" spc="-70" dirty="0">
                <a:solidFill>
                  <a:srgbClr val="231F20"/>
                </a:solidFill>
                <a:latin typeface="Times New Roman"/>
                <a:cs typeface="Times New Roman"/>
              </a:rPr>
              <a:t> </a:t>
            </a:r>
            <a:r>
              <a:rPr sz="1100" spc="-110" dirty="0">
                <a:solidFill>
                  <a:srgbClr val="231F20"/>
                </a:solidFill>
                <a:latin typeface="Times New Roman"/>
                <a:cs typeface="Times New Roman"/>
              </a:rPr>
              <a:t>A</a:t>
            </a:r>
            <a:r>
              <a:rPr sz="1100" spc="-65" dirty="0">
                <a:solidFill>
                  <a:srgbClr val="231F20"/>
                </a:solidFill>
                <a:latin typeface="Times New Roman"/>
                <a:cs typeface="Times New Roman"/>
              </a:rPr>
              <a:t>ğ</a:t>
            </a:r>
            <a:r>
              <a:rPr sz="1100" spc="-45" dirty="0">
                <a:solidFill>
                  <a:srgbClr val="231F20"/>
                </a:solidFill>
                <a:latin typeface="Times New Roman"/>
                <a:cs typeface="Times New Roman"/>
              </a:rPr>
              <a:t>ı</a:t>
            </a:r>
            <a:endParaRPr sz="1100">
              <a:latin typeface="Times New Roman"/>
              <a:cs typeface="Times New Roman"/>
            </a:endParaRPr>
          </a:p>
        </p:txBody>
      </p:sp>
      <p:sp>
        <p:nvSpPr>
          <p:cNvPr id="19" name="object 19"/>
          <p:cNvSpPr txBox="1"/>
          <p:nvPr/>
        </p:nvSpPr>
        <p:spPr>
          <a:xfrm>
            <a:off x="1520074" y="7592111"/>
            <a:ext cx="2940050" cy="193040"/>
          </a:xfrm>
          <a:prstGeom prst="rect">
            <a:avLst/>
          </a:prstGeom>
        </p:spPr>
        <p:txBody>
          <a:bodyPr vert="horz" wrap="square" lIns="0" tIns="12700" rIns="0" bIns="0" rtlCol="0">
            <a:spAutoFit/>
          </a:bodyPr>
          <a:lstStyle/>
          <a:p>
            <a:pPr marL="12700">
              <a:lnSpc>
                <a:spcPct val="100000"/>
              </a:lnSpc>
              <a:spcBef>
                <a:spcPts val="100"/>
              </a:spcBef>
            </a:pPr>
            <a:r>
              <a:rPr sz="1100" spc="-10" dirty="0">
                <a:solidFill>
                  <a:srgbClr val="231F20"/>
                </a:solidFill>
                <a:latin typeface="Times New Roman"/>
                <a:cs typeface="Times New Roman"/>
              </a:rPr>
              <a:t>:</a:t>
            </a:r>
            <a:r>
              <a:rPr sz="1100" spc="-35" dirty="0">
                <a:solidFill>
                  <a:srgbClr val="231F20"/>
                </a:solidFill>
                <a:latin typeface="Times New Roman"/>
                <a:cs typeface="Times New Roman"/>
              </a:rPr>
              <a:t> </a:t>
            </a:r>
            <a:r>
              <a:rPr sz="1100" spc="-45" dirty="0">
                <a:solidFill>
                  <a:srgbClr val="231F20"/>
                </a:solidFill>
                <a:latin typeface="Times New Roman"/>
                <a:cs typeface="Times New Roman"/>
              </a:rPr>
              <a:t>Hayat-İlim-Kültür-Medeniyet-Eğitim-Teknoloji</a:t>
            </a:r>
            <a:r>
              <a:rPr sz="1100" spc="-35" dirty="0">
                <a:solidFill>
                  <a:srgbClr val="231F20"/>
                </a:solidFill>
                <a:latin typeface="Times New Roman"/>
                <a:cs typeface="Times New Roman"/>
              </a:rPr>
              <a:t> Projesi</a:t>
            </a:r>
            <a:endParaRPr sz="1100">
              <a:latin typeface="Times New Roman"/>
              <a:cs typeface="Times New Roman"/>
            </a:endParaRPr>
          </a:p>
        </p:txBody>
      </p:sp>
      <p:sp>
        <p:nvSpPr>
          <p:cNvPr id="20" name="object 20"/>
          <p:cNvSpPr txBox="1"/>
          <p:nvPr/>
        </p:nvSpPr>
        <p:spPr>
          <a:xfrm>
            <a:off x="1520074" y="7820661"/>
            <a:ext cx="1183640" cy="193040"/>
          </a:xfrm>
          <a:prstGeom prst="rect">
            <a:avLst/>
          </a:prstGeom>
        </p:spPr>
        <p:txBody>
          <a:bodyPr vert="horz" wrap="square" lIns="0" tIns="12700" rIns="0" bIns="0" rtlCol="0">
            <a:spAutoFit/>
          </a:bodyPr>
          <a:lstStyle/>
          <a:p>
            <a:pPr marL="12700">
              <a:lnSpc>
                <a:spcPct val="100000"/>
              </a:lnSpc>
              <a:spcBef>
                <a:spcPts val="100"/>
              </a:spcBef>
            </a:pPr>
            <a:r>
              <a:rPr sz="1100" spc="-10" dirty="0">
                <a:solidFill>
                  <a:srgbClr val="231F20"/>
                </a:solidFill>
                <a:latin typeface="Times New Roman"/>
                <a:cs typeface="Times New Roman"/>
              </a:rPr>
              <a:t>:</a:t>
            </a:r>
            <a:r>
              <a:rPr sz="1100" spc="-70" dirty="0">
                <a:solidFill>
                  <a:srgbClr val="231F20"/>
                </a:solidFill>
                <a:latin typeface="Times New Roman"/>
                <a:cs typeface="Times New Roman"/>
              </a:rPr>
              <a:t> </a:t>
            </a:r>
            <a:r>
              <a:rPr sz="1100" spc="-5" dirty="0">
                <a:solidFill>
                  <a:srgbClr val="231F20"/>
                </a:solidFill>
                <a:latin typeface="Times New Roman"/>
                <a:cs typeface="Times New Roman"/>
              </a:rPr>
              <a:t>H</a:t>
            </a:r>
            <a:r>
              <a:rPr sz="1100" spc="-40" dirty="0">
                <a:solidFill>
                  <a:srgbClr val="231F20"/>
                </a:solidFill>
                <a:latin typeface="Times New Roman"/>
                <a:cs typeface="Times New Roman"/>
              </a:rPr>
              <a:t>u</a:t>
            </a:r>
            <a:r>
              <a:rPr sz="1100" spc="-50" dirty="0">
                <a:solidFill>
                  <a:srgbClr val="231F20"/>
                </a:solidFill>
                <a:latin typeface="Times New Roman"/>
                <a:cs typeface="Times New Roman"/>
              </a:rPr>
              <a:t>k</a:t>
            </a:r>
            <a:r>
              <a:rPr sz="1100" spc="-40" dirty="0">
                <a:solidFill>
                  <a:srgbClr val="231F20"/>
                </a:solidFill>
                <a:latin typeface="Times New Roman"/>
                <a:cs typeface="Times New Roman"/>
              </a:rPr>
              <a:t>uk</a:t>
            </a:r>
            <a:r>
              <a:rPr sz="1100" spc="-70" dirty="0">
                <a:solidFill>
                  <a:srgbClr val="231F20"/>
                </a:solidFill>
                <a:latin typeface="Times New Roman"/>
                <a:cs typeface="Times New Roman"/>
              </a:rPr>
              <a:t> </a:t>
            </a:r>
            <a:r>
              <a:rPr sz="1100" spc="-90" dirty="0">
                <a:solidFill>
                  <a:srgbClr val="231F20"/>
                </a:solidFill>
                <a:latin typeface="Times New Roman"/>
                <a:cs typeface="Times New Roman"/>
              </a:rPr>
              <a:t>T</a:t>
            </a:r>
            <a:r>
              <a:rPr sz="1100" spc="-50" dirty="0">
                <a:solidFill>
                  <a:srgbClr val="231F20"/>
                </a:solidFill>
                <a:latin typeface="Times New Roman"/>
                <a:cs typeface="Times New Roman"/>
              </a:rPr>
              <a:t>ak</a:t>
            </a:r>
            <a:r>
              <a:rPr sz="1100" spc="-30" dirty="0">
                <a:solidFill>
                  <a:srgbClr val="231F20"/>
                </a:solidFill>
                <a:latin typeface="Times New Roman"/>
                <a:cs typeface="Times New Roman"/>
              </a:rPr>
              <a:t>ip</a:t>
            </a:r>
            <a:r>
              <a:rPr sz="1100" spc="-70" dirty="0">
                <a:solidFill>
                  <a:srgbClr val="231F20"/>
                </a:solidFill>
                <a:latin typeface="Times New Roman"/>
                <a:cs typeface="Times New Roman"/>
              </a:rPr>
              <a:t> </a:t>
            </a:r>
            <a:r>
              <a:rPr sz="1100" spc="-95" dirty="0">
                <a:solidFill>
                  <a:srgbClr val="231F20"/>
                </a:solidFill>
                <a:latin typeface="Times New Roman"/>
                <a:cs typeface="Times New Roman"/>
              </a:rPr>
              <a:t>S</a:t>
            </a:r>
            <a:r>
              <a:rPr sz="1100" spc="-40" dirty="0">
                <a:solidFill>
                  <a:srgbClr val="231F20"/>
                </a:solidFill>
                <a:latin typeface="Times New Roman"/>
                <a:cs typeface="Times New Roman"/>
              </a:rPr>
              <a:t>i</a:t>
            </a:r>
            <a:r>
              <a:rPr sz="1100" spc="-60" dirty="0">
                <a:solidFill>
                  <a:srgbClr val="231F20"/>
                </a:solidFill>
                <a:latin typeface="Times New Roman"/>
                <a:cs typeface="Times New Roman"/>
              </a:rPr>
              <a:t>s</a:t>
            </a:r>
            <a:r>
              <a:rPr sz="1100" spc="-5" dirty="0">
                <a:solidFill>
                  <a:srgbClr val="231F20"/>
                </a:solidFill>
                <a:latin typeface="Times New Roman"/>
                <a:cs typeface="Times New Roman"/>
              </a:rPr>
              <a:t>t</a:t>
            </a:r>
            <a:r>
              <a:rPr sz="1100" spc="-40" dirty="0">
                <a:solidFill>
                  <a:srgbClr val="231F20"/>
                </a:solidFill>
                <a:latin typeface="Times New Roman"/>
                <a:cs typeface="Times New Roman"/>
              </a:rPr>
              <a:t>emi</a:t>
            </a:r>
            <a:endParaRPr sz="1100">
              <a:latin typeface="Times New Roman"/>
              <a:cs typeface="Times New Roman"/>
            </a:endParaRPr>
          </a:p>
        </p:txBody>
      </p:sp>
      <p:sp>
        <p:nvSpPr>
          <p:cNvPr id="21" name="object 21"/>
          <p:cNvSpPr txBox="1"/>
          <p:nvPr/>
        </p:nvSpPr>
        <p:spPr>
          <a:xfrm>
            <a:off x="1520074" y="8049211"/>
            <a:ext cx="4418965" cy="193040"/>
          </a:xfrm>
          <a:prstGeom prst="rect">
            <a:avLst/>
          </a:prstGeom>
        </p:spPr>
        <p:txBody>
          <a:bodyPr vert="horz" wrap="square" lIns="0" tIns="12700" rIns="0" bIns="0" rtlCol="0">
            <a:spAutoFit/>
          </a:bodyPr>
          <a:lstStyle/>
          <a:p>
            <a:pPr marL="12700">
              <a:lnSpc>
                <a:spcPct val="100000"/>
              </a:lnSpc>
              <a:spcBef>
                <a:spcPts val="100"/>
              </a:spcBef>
            </a:pPr>
            <a:r>
              <a:rPr sz="1100" spc="-10" dirty="0">
                <a:solidFill>
                  <a:srgbClr val="231F20"/>
                </a:solidFill>
                <a:latin typeface="Times New Roman"/>
                <a:cs typeface="Times New Roman"/>
              </a:rPr>
              <a:t>:</a:t>
            </a:r>
            <a:r>
              <a:rPr sz="1100" spc="-70" dirty="0">
                <a:solidFill>
                  <a:srgbClr val="231F20"/>
                </a:solidFill>
                <a:latin typeface="Times New Roman"/>
                <a:cs typeface="Times New Roman"/>
              </a:rPr>
              <a:t> </a:t>
            </a:r>
            <a:r>
              <a:rPr sz="1100" spc="-15" dirty="0">
                <a:solidFill>
                  <a:srgbClr val="231F20"/>
                </a:solidFill>
                <a:latin typeface="Times New Roman"/>
                <a:cs typeface="Times New Roman"/>
              </a:rPr>
              <a:t>Instrument</a:t>
            </a:r>
            <a:r>
              <a:rPr sz="1100" spc="-65" dirty="0">
                <a:solidFill>
                  <a:srgbClr val="231F20"/>
                </a:solidFill>
                <a:latin typeface="Times New Roman"/>
                <a:cs typeface="Times New Roman"/>
              </a:rPr>
              <a:t> </a:t>
            </a:r>
            <a:r>
              <a:rPr sz="1100" spc="-35" dirty="0">
                <a:solidFill>
                  <a:srgbClr val="231F20"/>
                </a:solidFill>
                <a:latin typeface="Times New Roman"/>
                <a:cs typeface="Times New Roman"/>
              </a:rPr>
              <a:t>for</a:t>
            </a:r>
            <a:r>
              <a:rPr sz="1100" spc="-70" dirty="0">
                <a:solidFill>
                  <a:srgbClr val="231F20"/>
                </a:solidFill>
                <a:latin typeface="Times New Roman"/>
                <a:cs typeface="Times New Roman"/>
              </a:rPr>
              <a:t> </a:t>
            </a:r>
            <a:r>
              <a:rPr sz="1100" spc="-45" dirty="0">
                <a:solidFill>
                  <a:srgbClr val="231F20"/>
                </a:solidFill>
                <a:latin typeface="Times New Roman"/>
                <a:cs typeface="Times New Roman"/>
              </a:rPr>
              <a:t>Pre-Accession</a:t>
            </a:r>
            <a:r>
              <a:rPr sz="1100" spc="-65" dirty="0">
                <a:solidFill>
                  <a:srgbClr val="231F20"/>
                </a:solidFill>
                <a:latin typeface="Times New Roman"/>
                <a:cs typeface="Times New Roman"/>
              </a:rPr>
              <a:t> </a:t>
            </a:r>
            <a:r>
              <a:rPr sz="1100" spc="-45" dirty="0">
                <a:solidFill>
                  <a:srgbClr val="231F20"/>
                </a:solidFill>
                <a:latin typeface="Times New Roman"/>
                <a:cs typeface="Times New Roman"/>
              </a:rPr>
              <a:t>Assistance</a:t>
            </a:r>
            <a:r>
              <a:rPr sz="1100" spc="-70" dirty="0">
                <a:solidFill>
                  <a:srgbClr val="231F20"/>
                </a:solidFill>
                <a:latin typeface="Times New Roman"/>
                <a:cs typeface="Times New Roman"/>
              </a:rPr>
              <a:t> </a:t>
            </a:r>
            <a:r>
              <a:rPr sz="1100" spc="-10" dirty="0">
                <a:solidFill>
                  <a:srgbClr val="231F20"/>
                </a:solidFill>
                <a:latin typeface="Times New Roman"/>
                <a:cs typeface="Times New Roman"/>
              </a:rPr>
              <a:t>III</a:t>
            </a:r>
            <a:r>
              <a:rPr sz="1100" spc="-65" dirty="0">
                <a:solidFill>
                  <a:srgbClr val="231F20"/>
                </a:solidFill>
                <a:latin typeface="Times New Roman"/>
                <a:cs typeface="Times New Roman"/>
              </a:rPr>
              <a:t> </a:t>
            </a:r>
            <a:r>
              <a:rPr sz="1100" spc="-25" dirty="0">
                <a:solidFill>
                  <a:srgbClr val="231F20"/>
                </a:solidFill>
                <a:latin typeface="Times New Roman"/>
                <a:cs typeface="Times New Roman"/>
              </a:rPr>
              <a:t>(Katılım</a:t>
            </a:r>
            <a:r>
              <a:rPr sz="1100" spc="-70" dirty="0">
                <a:solidFill>
                  <a:srgbClr val="231F20"/>
                </a:solidFill>
                <a:latin typeface="Times New Roman"/>
                <a:cs typeface="Times New Roman"/>
              </a:rPr>
              <a:t> </a:t>
            </a:r>
            <a:r>
              <a:rPr sz="1100" spc="-25" dirty="0">
                <a:solidFill>
                  <a:srgbClr val="231F20"/>
                </a:solidFill>
                <a:latin typeface="Times New Roman"/>
                <a:cs typeface="Times New Roman"/>
              </a:rPr>
              <a:t>Öncesi</a:t>
            </a:r>
            <a:r>
              <a:rPr sz="1100" spc="-65" dirty="0">
                <a:solidFill>
                  <a:srgbClr val="231F20"/>
                </a:solidFill>
                <a:latin typeface="Times New Roman"/>
                <a:cs typeface="Times New Roman"/>
              </a:rPr>
              <a:t> </a:t>
            </a:r>
            <a:r>
              <a:rPr sz="1100" spc="-50" dirty="0">
                <a:solidFill>
                  <a:srgbClr val="231F20"/>
                </a:solidFill>
                <a:latin typeface="Times New Roman"/>
                <a:cs typeface="Times New Roman"/>
              </a:rPr>
              <a:t>Mali</a:t>
            </a:r>
            <a:r>
              <a:rPr sz="1100" spc="-70" dirty="0">
                <a:solidFill>
                  <a:srgbClr val="231F20"/>
                </a:solidFill>
                <a:latin typeface="Times New Roman"/>
                <a:cs typeface="Times New Roman"/>
              </a:rPr>
              <a:t> </a:t>
            </a:r>
            <a:r>
              <a:rPr sz="1100" spc="-75" dirty="0">
                <a:solidFill>
                  <a:srgbClr val="231F20"/>
                </a:solidFill>
                <a:latin typeface="Times New Roman"/>
                <a:cs typeface="Times New Roman"/>
              </a:rPr>
              <a:t>Yardım</a:t>
            </a:r>
            <a:r>
              <a:rPr sz="1100" spc="-65" dirty="0">
                <a:solidFill>
                  <a:srgbClr val="231F20"/>
                </a:solidFill>
                <a:latin typeface="Times New Roman"/>
                <a:cs typeface="Times New Roman"/>
              </a:rPr>
              <a:t> </a:t>
            </a:r>
            <a:r>
              <a:rPr sz="1100" spc="-55" dirty="0">
                <a:solidFill>
                  <a:srgbClr val="231F20"/>
                </a:solidFill>
                <a:latin typeface="Times New Roman"/>
                <a:cs typeface="Times New Roman"/>
              </a:rPr>
              <a:t>Aracı</a:t>
            </a:r>
            <a:r>
              <a:rPr sz="1100" spc="-70" dirty="0">
                <a:solidFill>
                  <a:srgbClr val="231F20"/>
                </a:solidFill>
                <a:latin typeface="Times New Roman"/>
                <a:cs typeface="Times New Roman"/>
              </a:rPr>
              <a:t> </a:t>
            </a:r>
            <a:r>
              <a:rPr sz="1100" spc="10" dirty="0">
                <a:solidFill>
                  <a:srgbClr val="231F20"/>
                </a:solidFill>
                <a:latin typeface="Times New Roman"/>
                <a:cs typeface="Times New Roman"/>
              </a:rPr>
              <a:t>III)</a:t>
            </a:r>
            <a:endParaRPr sz="1100">
              <a:latin typeface="Times New Roman"/>
              <a:cs typeface="Times New Roman"/>
            </a:endParaRPr>
          </a:p>
        </p:txBody>
      </p:sp>
      <p:sp>
        <p:nvSpPr>
          <p:cNvPr id="22" name="object 22"/>
          <p:cNvSpPr txBox="1"/>
          <p:nvPr/>
        </p:nvSpPr>
        <p:spPr>
          <a:xfrm>
            <a:off x="1520074" y="8277759"/>
            <a:ext cx="845185" cy="193040"/>
          </a:xfrm>
          <a:prstGeom prst="rect">
            <a:avLst/>
          </a:prstGeom>
        </p:spPr>
        <p:txBody>
          <a:bodyPr vert="horz" wrap="square" lIns="0" tIns="12700" rIns="0" bIns="0" rtlCol="0">
            <a:spAutoFit/>
          </a:bodyPr>
          <a:lstStyle/>
          <a:p>
            <a:pPr marL="12700">
              <a:lnSpc>
                <a:spcPct val="100000"/>
              </a:lnSpc>
              <a:spcBef>
                <a:spcPts val="100"/>
              </a:spcBef>
            </a:pPr>
            <a:r>
              <a:rPr sz="1100" spc="-10" dirty="0">
                <a:solidFill>
                  <a:srgbClr val="231F20"/>
                </a:solidFill>
                <a:latin typeface="Times New Roman"/>
                <a:cs typeface="Times New Roman"/>
              </a:rPr>
              <a:t>:</a:t>
            </a:r>
            <a:r>
              <a:rPr sz="1100" spc="-70" dirty="0">
                <a:solidFill>
                  <a:srgbClr val="231F20"/>
                </a:solidFill>
                <a:latin typeface="Times New Roman"/>
                <a:cs typeface="Times New Roman"/>
              </a:rPr>
              <a:t> </a:t>
            </a:r>
            <a:r>
              <a:rPr sz="1100" spc="-35" dirty="0">
                <a:solidFill>
                  <a:srgbClr val="231F20"/>
                </a:solidFill>
                <a:latin typeface="Times New Roman"/>
                <a:cs typeface="Times New Roman"/>
              </a:rPr>
              <a:t>İl</a:t>
            </a:r>
            <a:r>
              <a:rPr sz="1100" spc="-70" dirty="0">
                <a:solidFill>
                  <a:srgbClr val="231F20"/>
                </a:solidFill>
                <a:latin typeface="Times New Roman"/>
                <a:cs typeface="Times New Roman"/>
              </a:rPr>
              <a:t> </a:t>
            </a:r>
            <a:r>
              <a:rPr sz="1100" spc="-114" dirty="0">
                <a:solidFill>
                  <a:srgbClr val="231F20"/>
                </a:solidFill>
                <a:latin typeface="Times New Roman"/>
                <a:cs typeface="Times New Roman"/>
              </a:rPr>
              <a:t>B</a:t>
            </a:r>
            <a:r>
              <a:rPr sz="1100" spc="-35" dirty="0">
                <a:solidFill>
                  <a:srgbClr val="231F20"/>
                </a:solidFill>
                <a:latin typeface="Times New Roman"/>
                <a:cs typeface="Times New Roman"/>
              </a:rPr>
              <a:t>i</a:t>
            </a:r>
            <a:r>
              <a:rPr sz="1100" spc="-65" dirty="0">
                <a:solidFill>
                  <a:srgbClr val="231F20"/>
                </a:solidFill>
                <a:latin typeface="Times New Roman"/>
                <a:cs typeface="Times New Roman"/>
              </a:rPr>
              <a:t>lg</a:t>
            </a:r>
            <a:r>
              <a:rPr sz="1100" spc="-45" dirty="0">
                <a:solidFill>
                  <a:srgbClr val="231F20"/>
                </a:solidFill>
                <a:latin typeface="Times New Roman"/>
                <a:cs typeface="Times New Roman"/>
              </a:rPr>
              <a:t>i</a:t>
            </a:r>
            <a:r>
              <a:rPr sz="1100" spc="-70" dirty="0">
                <a:solidFill>
                  <a:srgbClr val="231F20"/>
                </a:solidFill>
                <a:latin typeface="Times New Roman"/>
                <a:cs typeface="Times New Roman"/>
              </a:rPr>
              <a:t> </a:t>
            </a:r>
            <a:r>
              <a:rPr sz="1100" spc="-95" dirty="0">
                <a:solidFill>
                  <a:srgbClr val="231F20"/>
                </a:solidFill>
                <a:latin typeface="Times New Roman"/>
                <a:cs typeface="Times New Roman"/>
              </a:rPr>
              <a:t>S</a:t>
            </a:r>
            <a:r>
              <a:rPr sz="1100" spc="-40" dirty="0">
                <a:solidFill>
                  <a:srgbClr val="231F20"/>
                </a:solidFill>
                <a:latin typeface="Times New Roman"/>
                <a:cs typeface="Times New Roman"/>
              </a:rPr>
              <a:t>i</a:t>
            </a:r>
            <a:r>
              <a:rPr sz="1100" spc="-60" dirty="0">
                <a:solidFill>
                  <a:srgbClr val="231F20"/>
                </a:solidFill>
                <a:latin typeface="Times New Roman"/>
                <a:cs typeface="Times New Roman"/>
              </a:rPr>
              <a:t>s</a:t>
            </a:r>
            <a:r>
              <a:rPr sz="1100" spc="-5" dirty="0">
                <a:solidFill>
                  <a:srgbClr val="231F20"/>
                </a:solidFill>
                <a:latin typeface="Times New Roman"/>
                <a:cs typeface="Times New Roman"/>
              </a:rPr>
              <a:t>t</a:t>
            </a:r>
            <a:r>
              <a:rPr sz="1100" spc="-40" dirty="0">
                <a:solidFill>
                  <a:srgbClr val="231F20"/>
                </a:solidFill>
                <a:latin typeface="Times New Roman"/>
                <a:cs typeface="Times New Roman"/>
              </a:rPr>
              <a:t>emi</a:t>
            </a:r>
            <a:endParaRPr sz="1100">
              <a:latin typeface="Times New Roman"/>
              <a:cs typeface="Times New Roman"/>
            </a:endParaRPr>
          </a:p>
        </p:txBody>
      </p:sp>
      <p:sp>
        <p:nvSpPr>
          <p:cNvPr id="23" name="object 23"/>
          <p:cNvSpPr txBox="1"/>
          <p:nvPr/>
        </p:nvSpPr>
        <p:spPr>
          <a:xfrm>
            <a:off x="1520074" y="8506308"/>
            <a:ext cx="3532504" cy="193040"/>
          </a:xfrm>
          <a:prstGeom prst="rect">
            <a:avLst/>
          </a:prstGeom>
        </p:spPr>
        <p:txBody>
          <a:bodyPr vert="horz" wrap="square" lIns="0" tIns="12700" rIns="0" bIns="0" rtlCol="0">
            <a:spAutoFit/>
          </a:bodyPr>
          <a:lstStyle/>
          <a:p>
            <a:pPr marL="12700">
              <a:lnSpc>
                <a:spcPct val="100000"/>
              </a:lnSpc>
              <a:spcBef>
                <a:spcPts val="100"/>
              </a:spcBef>
            </a:pPr>
            <a:r>
              <a:rPr sz="1100" spc="-10" dirty="0">
                <a:solidFill>
                  <a:srgbClr val="231F20"/>
                </a:solidFill>
                <a:latin typeface="Times New Roman"/>
                <a:cs typeface="Times New Roman"/>
              </a:rPr>
              <a:t>:</a:t>
            </a:r>
            <a:r>
              <a:rPr sz="1100" spc="-65" dirty="0">
                <a:solidFill>
                  <a:srgbClr val="231F20"/>
                </a:solidFill>
                <a:latin typeface="Times New Roman"/>
                <a:cs typeface="Times New Roman"/>
              </a:rPr>
              <a:t> </a:t>
            </a:r>
            <a:r>
              <a:rPr sz="1100" spc="-55" dirty="0">
                <a:solidFill>
                  <a:srgbClr val="231F20"/>
                </a:solidFill>
                <a:latin typeface="Times New Roman"/>
                <a:cs typeface="Times New Roman"/>
              </a:rPr>
              <a:t>Kimyasal,</a:t>
            </a:r>
            <a:r>
              <a:rPr sz="1100" spc="-65" dirty="0">
                <a:solidFill>
                  <a:srgbClr val="231F20"/>
                </a:solidFill>
                <a:latin typeface="Times New Roman"/>
                <a:cs typeface="Times New Roman"/>
              </a:rPr>
              <a:t> </a:t>
            </a:r>
            <a:r>
              <a:rPr sz="1100" spc="-50" dirty="0">
                <a:solidFill>
                  <a:srgbClr val="231F20"/>
                </a:solidFill>
                <a:latin typeface="Times New Roman"/>
                <a:cs typeface="Times New Roman"/>
              </a:rPr>
              <a:t>Biyolojik,</a:t>
            </a:r>
            <a:r>
              <a:rPr sz="1100" spc="-65" dirty="0">
                <a:solidFill>
                  <a:srgbClr val="231F20"/>
                </a:solidFill>
                <a:latin typeface="Times New Roman"/>
                <a:cs typeface="Times New Roman"/>
              </a:rPr>
              <a:t> </a:t>
            </a:r>
            <a:r>
              <a:rPr sz="1100" spc="-40" dirty="0">
                <a:solidFill>
                  <a:srgbClr val="231F20"/>
                </a:solidFill>
                <a:latin typeface="Times New Roman"/>
                <a:cs typeface="Times New Roman"/>
              </a:rPr>
              <a:t>Radyolojik</a:t>
            </a:r>
            <a:r>
              <a:rPr sz="1100" spc="-60" dirty="0">
                <a:solidFill>
                  <a:srgbClr val="231F20"/>
                </a:solidFill>
                <a:latin typeface="Times New Roman"/>
                <a:cs typeface="Times New Roman"/>
              </a:rPr>
              <a:t> </a:t>
            </a:r>
            <a:r>
              <a:rPr sz="1100" spc="-65" dirty="0">
                <a:solidFill>
                  <a:srgbClr val="231F20"/>
                </a:solidFill>
                <a:latin typeface="Times New Roman"/>
                <a:cs typeface="Times New Roman"/>
              </a:rPr>
              <a:t>ve </a:t>
            </a:r>
            <a:r>
              <a:rPr sz="1100" spc="-35" dirty="0">
                <a:solidFill>
                  <a:srgbClr val="231F20"/>
                </a:solidFill>
                <a:latin typeface="Times New Roman"/>
                <a:cs typeface="Times New Roman"/>
              </a:rPr>
              <a:t>Nükleer</a:t>
            </a:r>
            <a:r>
              <a:rPr sz="1100" spc="-65" dirty="0">
                <a:solidFill>
                  <a:srgbClr val="231F20"/>
                </a:solidFill>
                <a:latin typeface="Times New Roman"/>
                <a:cs typeface="Times New Roman"/>
              </a:rPr>
              <a:t> </a:t>
            </a:r>
            <a:r>
              <a:rPr sz="1100" spc="-40" dirty="0">
                <a:solidFill>
                  <a:srgbClr val="231F20"/>
                </a:solidFill>
                <a:latin typeface="Times New Roman"/>
                <a:cs typeface="Times New Roman"/>
              </a:rPr>
              <a:t>Tehlikelerden</a:t>
            </a:r>
            <a:r>
              <a:rPr sz="1100" spc="-60" dirty="0">
                <a:solidFill>
                  <a:srgbClr val="231F20"/>
                </a:solidFill>
                <a:latin typeface="Times New Roman"/>
                <a:cs typeface="Times New Roman"/>
              </a:rPr>
              <a:t> </a:t>
            </a:r>
            <a:r>
              <a:rPr sz="1100" spc="-30" dirty="0">
                <a:solidFill>
                  <a:srgbClr val="231F20"/>
                </a:solidFill>
                <a:latin typeface="Times New Roman"/>
                <a:cs typeface="Times New Roman"/>
              </a:rPr>
              <a:t>Koruma</a:t>
            </a:r>
            <a:endParaRPr sz="1100">
              <a:latin typeface="Times New Roman"/>
              <a:cs typeface="Times New Roman"/>
            </a:endParaRPr>
          </a:p>
        </p:txBody>
      </p:sp>
      <p:sp>
        <p:nvSpPr>
          <p:cNvPr id="24" name="object 24"/>
          <p:cNvSpPr txBox="1"/>
          <p:nvPr/>
        </p:nvSpPr>
        <p:spPr>
          <a:xfrm>
            <a:off x="707299" y="2960218"/>
            <a:ext cx="701040" cy="6196330"/>
          </a:xfrm>
          <a:prstGeom prst="rect">
            <a:avLst/>
          </a:prstGeom>
        </p:spPr>
        <p:txBody>
          <a:bodyPr vert="horz" wrap="square" lIns="0" tIns="12700" rIns="0" bIns="0" rtlCol="0">
            <a:spAutoFit/>
          </a:bodyPr>
          <a:lstStyle/>
          <a:p>
            <a:pPr marL="12700" marR="134620">
              <a:lnSpc>
                <a:spcPct val="136300"/>
              </a:lnSpc>
              <a:spcBef>
                <a:spcPts val="100"/>
              </a:spcBef>
            </a:pPr>
            <a:r>
              <a:rPr sz="1100" b="1" spc="-35" dirty="0">
                <a:solidFill>
                  <a:srgbClr val="231F20"/>
                </a:solidFill>
                <a:latin typeface="Times New Roman"/>
                <a:cs typeface="Times New Roman"/>
              </a:rPr>
              <a:t>CPPİDS </a:t>
            </a:r>
            <a:r>
              <a:rPr sz="1100" b="1" spc="-30" dirty="0">
                <a:solidFill>
                  <a:srgbClr val="231F20"/>
                </a:solidFill>
                <a:latin typeface="Times New Roman"/>
                <a:cs typeface="Times New Roman"/>
              </a:rPr>
              <a:t> </a:t>
            </a:r>
            <a:r>
              <a:rPr sz="1100" b="1" spc="35" dirty="0">
                <a:solidFill>
                  <a:srgbClr val="231F20"/>
                </a:solidFill>
                <a:latin typeface="Times New Roman"/>
                <a:cs typeface="Times New Roman"/>
              </a:rPr>
              <a:t>D</a:t>
            </a:r>
            <a:r>
              <a:rPr sz="1100" b="1" spc="-45" dirty="0">
                <a:solidFill>
                  <a:srgbClr val="231F20"/>
                </a:solidFill>
                <a:latin typeface="Times New Roman"/>
                <a:cs typeface="Times New Roman"/>
              </a:rPr>
              <a:t>-</a:t>
            </a:r>
            <a:r>
              <a:rPr sz="1100" b="1" spc="-105" dirty="0">
                <a:solidFill>
                  <a:srgbClr val="231F20"/>
                </a:solidFill>
                <a:latin typeface="Times New Roman"/>
                <a:cs typeface="Times New Roman"/>
              </a:rPr>
              <a:t>A</a:t>
            </a:r>
            <a:r>
              <a:rPr sz="1100" b="1" spc="-45" dirty="0">
                <a:solidFill>
                  <a:srgbClr val="231F20"/>
                </a:solidFill>
                <a:latin typeface="Times New Roman"/>
                <a:cs typeface="Times New Roman"/>
              </a:rPr>
              <a:t>OBM  </a:t>
            </a:r>
            <a:r>
              <a:rPr sz="1100" b="1" spc="-55" dirty="0">
                <a:solidFill>
                  <a:srgbClr val="231F20"/>
                </a:solidFill>
                <a:latin typeface="Times New Roman"/>
                <a:cs typeface="Times New Roman"/>
              </a:rPr>
              <a:t>DETSİS </a:t>
            </a:r>
            <a:r>
              <a:rPr sz="1100" b="1" spc="-50" dirty="0">
                <a:solidFill>
                  <a:srgbClr val="231F20"/>
                </a:solidFill>
                <a:latin typeface="Times New Roman"/>
                <a:cs typeface="Times New Roman"/>
              </a:rPr>
              <a:t> </a:t>
            </a:r>
            <a:r>
              <a:rPr sz="1100" b="1" spc="-45" dirty="0">
                <a:solidFill>
                  <a:srgbClr val="231F20"/>
                </a:solidFill>
                <a:latin typeface="Times New Roman"/>
                <a:cs typeface="Times New Roman"/>
              </a:rPr>
              <a:t>DİSREP </a:t>
            </a:r>
            <a:r>
              <a:rPr sz="1100" b="1" spc="-40" dirty="0">
                <a:solidFill>
                  <a:srgbClr val="231F20"/>
                </a:solidFill>
                <a:latin typeface="Times New Roman"/>
                <a:cs typeface="Times New Roman"/>
              </a:rPr>
              <a:t> </a:t>
            </a:r>
            <a:r>
              <a:rPr sz="1100" b="1" spc="-50" dirty="0">
                <a:solidFill>
                  <a:srgbClr val="231F20"/>
                </a:solidFill>
                <a:latin typeface="Times New Roman"/>
                <a:cs typeface="Times New Roman"/>
              </a:rPr>
              <a:t>DMIS </a:t>
            </a:r>
            <a:r>
              <a:rPr sz="1100" b="1" spc="-45" dirty="0">
                <a:solidFill>
                  <a:srgbClr val="231F20"/>
                </a:solidFill>
                <a:latin typeface="Times New Roman"/>
                <a:cs typeface="Times New Roman"/>
              </a:rPr>
              <a:t> </a:t>
            </a:r>
            <a:r>
              <a:rPr sz="1100" b="1" spc="-65" dirty="0">
                <a:solidFill>
                  <a:srgbClr val="231F20"/>
                </a:solidFill>
                <a:latin typeface="Times New Roman"/>
                <a:cs typeface="Times New Roman"/>
              </a:rPr>
              <a:t>DVE </a:t>
            </a:r>
            <a:r>
              <a:rPr sz="1100" b="1" spc="-60" dirty="0">
                <a:solidFill>
                  <a:srgbClr val="231F20"/>
                </a:solidFill>
                <a:latin typeface="Times New Roman"/>
                <a:cs typeface="Times New Roman"/>
              </a:rPr>
              <a:t> </a:t>
            </a:r>
            <a:r>
              <a:rPr sz="1100" b="1" spc="-100" dirty="0">
                <a:solidFill>
                  <a:srgbClr val="231F20"/>
                </a:solidFill>
                <a:latin typeface="Times New Roman"/>
                <a:cs typeface="Times New Roman"/>
              </a:rPr>
              <a:t>DYK </a:t>
            </a:r>
            <a:r>
              <a:rPr sz="1100" b="1" spc="-95" dirty="0">
                <a:solidFill>
                  <a:srgbClr val="231F20"/>
                </a:solidFill>
                <a:latin typeface="Times New Roman"/>
                <a:cs typeface="Times New Roman"/>
              </a:rPr>
              <a:t> </a:t>
            </a:r>
            <a:r>
              <a:rPr sz="1100" b="1" spc="-80" dirty="0">
                <a:solidFill>
                  <a:srgbClr val="231F20"/>
                </a:solidFill>
                <a:latin typeface="Times New Roman"/>
                <a:cs typeface="Times New Roman"/>
              </a:rPr>
              <a:t>EBA</a:t>
            </a:r>
            <a:endParaRPr sz="1100">
              <a:latin typeface="Times New Roman"/>
              <a:cs typeface="Times New Roman"/>
            </a:endParaRPr>
          </a:p>
          <a:p>
            <a:pPr marL="12700" marR="424815">
              <a:lnSpc>
                <a:spcPct val="136300"/>
              </a:lnSpc>
            </a:pPr>
            <a:r>
              <a:rPr sz="1100" b="1" spc="-90" dirty="0">
                <a:solidFill>
                  <a:srgbClr val="231F20"/>
                </a:solidFill>
                <a:latin typeface="Times New Roman"/>
                <a:cs typeface="Times New Roman"/>
              </a:rPr>
              <a:t>E</a:t>
            </a:r>
            <a:r>
              <a:rPr sz="1100" b="1" spc="-85" dirty="0">
                <a:solidFill>
                  <a:srgbClr val="231F20"/>
                </a:solidFill>
                <a:latin typeface="Times New Roman"/>
                <a:cs typeface="Times New Roman"/>
              </a:rPr>
              <a:t>Ç</a:t>
            </a:r>
            <a:r>
              <a:rPr sz="1100" b="1" spc="-55" dirty="0">
                <a:solidFill>
                  <a:srgbClr val="231F20"/>
                </a:solidFill>
                <a:latin typeface="Times New Roman"/>
                <a:cs typeface="Times New Roman"/>
              </a:rPr>
              <a:t>E  </a:t>
            </a:r>
            <a:r>
              <a:rPr sz="1100" b="1" spc="-50" dirty="0">
                <a:solidFill>
                  <a:srgbClr val="231F20"/>
                </a:solidFill>
                <a:latin typeface="Times New Roman"/>
                <a:cs typeface="Times New Roman"/>
              </a:rPr>
              <a:t>EİT</a:t>
            </a:r>
            <a:endParaRPr sz="1100">
              <a:latin typeface="Times New Roman"/>
              <a:cs typeface="Times New Roman"/>
            </a:endParaRPr>
          </a:p>
          <a:p>
            <a:pPr marL="12700" marR="156210">
              <a:lnSpc>
                <a:spcPct val="136300"/>
              </a:lnSpc>
            </a:pPr>
            <a:r>
              <a:rPr sz="1100" b="1" spc="-55" dirty="0">
                <a:solidFill>
                  <a:srgbClr val="231F20"/>
                </a:solidFill>
                <a:latin typeface="Times New Roman"/>
                <a:cs typeface="Times New Roman"/>
              </a:rPr>
              <a:t>E</a:t>
            </a:r>
            <a:r>
              <a:rPr sz="1100" b="1" spc="-130" dirty="0">
                <a:solidFill>
                  <a:srgbClr val="231F20"/>
                </a:solidFill>
                <a:latin typeface="Times New Roman"/>
                <a:cs typeface="Times New Roman"/>
              </a:rPr>
              <a:t>P</a:t>
            </a:r>
            <a:r>
              <a:rPr sz="1100" b="1" spc="-100" dirty="0">
                <a:solidFill>
                  <a:srgbClr val="231F20"/>
                </a:solidFill>
                <a:latin typeface="Times New Roman"/>
                <a:cs typeface="Times New Roman"/>
              </a:rPr>
              <a:t>AL</a:t>
            </a:r>
            <a:r>
              <a:rPr sz="1100" b="1" spc="-60" dirty="0">
                <a:solidFill>
                  <a:srgbClr val="231F20"/>
                </a:solidFill>
                <a:latin typeface="Times New Roman"/>
                <a:cs typeface="Times New Roman"/>
              </a:rPr>
              <a:t>E</a:t>
            </a:r>
            <a:r>
              <a:rPr sz="1100" b="1" spc="-10" dirty="0">
                <a:solidFill>
                  <a:srgbClr val="231F20"/>
                </a:solidFill>
                <a:latin typeface="Times New Roman"/>
                <a:cs typeface="Times New Roman"/>
              </a:rPr>
              <a:t>-4  </a:t>
            </a:r>
            <a:r>
              <a:rPr sz="1100" b="1" spc="-65" dirty="0">
                <a:solidFill>
                  <a:srgbClr val="231F20"/>
                </a:solidFill>
                <a:latin typeface="Times New Roman"/>
                <a:cs typeface="Times New Roman"/>
              </a:rPr>
              <a:t>ERP</a:t>
            </a:r>
            <a:endParaRPr sz="1100">
              <a:latin typeface="Times New Roman"/>
              <a:cs typeface="Times New Roman"/>
            </a:endParaRPr>
          </a:p>
          <a:p>
            <a:pPr marL="12700" marR="247015">
              <a:lnSpc>
                <a:spcPct val="136300"/>
              </a:lnSpc>
            </a:pPr>
            <a:r>
              <a:rPr sz="1100" b="1" spc="-90" dirty="0">
                <a:solidFill>
                  <a:srgbClr val="231F20"/>
                </a:solidFill>
                <a:latin typeface="Times New Roman"/>
                <a:cs typeface="Times New Roman"/>
              </a:rPr>
              <a:t>ET </a:t>
            </a:r>
            <a:r>
              <a:rPr sz="1100" b="1" spc="-85" dirty="0">
                <a:solidFill>
                  <a:srgbClr val="231F20"/>
                </a:solidFill>
                <a:latin typeface="Times New Roman"/>
                <a:cs typeface="Times New Roman"/>
              </a:rPr>
              <a:t> </a:t>
            </a:r>
            <a:r>
              <a:rPr sz="1100" b="1" spc="-120" dirty="0">
                <a:solidFill>
                  <a:srgbClr val="231F20"/>
                </a:solidFill>
                <a:latin typeface="Times New Roman"/>
                <a:cs typeface="Times New Roman"/>
              </a:rPr>
              <a:t>E</a:t>
            </a:r>
            <a:r>
              <a:rPr sz="1100" b="1" spc="-70" dirty="0">
                <a:solidFill>
                  <a:srgbClr val="231F20"/>
                </a:solidFill>
                <a:latin typeface="Times New Roman"/>
                <a:cs typeface="Times New Roman"/>
              </a:rPr>
              <a:t>TK</a:t>
            </a:r>
            <a:r>
              <a:rPr sz="1100" b="1" spc="-20" dirty="0">
                <a:solidFill>
                  <a:srgbClr val="231F20"/>
                </a:solidFill>
                <a:latin typeface="Times New Roman"/>
                <a:cs typeface="Times New Roman"/>
              </a:rPr>
              <a:t>İ</a:t>
            </a:r>
            <a:r>
              <a:rPr sz="1100" b="1" spc="-120" dirty="0">
                <a:solidFill>
                  <a:srgbClr val="231F20"/>
                </a:solidFill>
                <a:latin typeface="Times New Roman"/>
                <a:cs typeface="Times New Roman"/>
              </a:rPr>
              <a:t>M</a:t>
            </a:r>
            <a:endParaRPr sz="1100">
              <a:latin typeface="Times New Roman"/>
              <a:cs typeface="Times New Roman"/>
            </a:endParaRPr>
          </a:p>
          <a:p>
            <a:pPr marL="12700" marR="5080">
              <a:lnSpc>
                <a:spcPct val="136300"/>
              </a:lnSpc>
            </a:pPr>
            <a:r>
              <a:rPr sz="1100" b="1" spc="-65" dirty="0">
                <a:solidFill>
                  <a:srgbClr val="231F20"/>
                </a:solidFill>
                <a:latin typeface="Times New Roman"/>
                <a:cs typeface="Times New Roman"/>
              </a:rPr>
              <a:t>EU</a:t>
            </a:r>
            <a:r>
              <a:rPr sz="1100" b="1" spc="-95" dirty="0">
                <a:solidFill>
                  <a:srgbClr val="231F20"/>
                </a:solidFill>
                <a:latin typeface="Times New Roman"/>
                <a:cs typeface="Times New Roman"/>
              </a:rPr>
              <a:t>R</a:t>
            </a:r>
            <a:r>
              <a:rPr sz="1100" b="1" spc="-60" dirty="0">
                <a:solidFill>
                  <a:srgbClr val="231F20"/>
                </a:solidFill>
                <a:latin typeface="Times New Roman"/>
                <a:cs typeface="Times New Roman"/>
              </a:rPr>
              <a:t>YDİ</a:t>
            </a:r>
            <a:r>
              <a:rPr sz="1100" b="1" spc="-75" dirty="0">
                <a:solidFill>
                  <a:srgbClr val="231F20"/>
                </a:solidFill>
                <a:latin typeface="Times New Roman"/>
                <a:cs typeface="Times New Roman"/>
              </a:rPr>
              <a:t>C</a:t>
            </a:r>
            <a:r>
              <a:rPr sz="1100" b="1" spc="-55" dirty="0">
                <a:solidFill>
                  <a:srgbClr val="231F20"/>
                </a:solidFill>
                <a:latin typeface="Times New Roman"/>
                <a:cs typeface="Times New Roman"/>
              </a:rPr>
              <a:t>E  </a:t>
            </a:r>
            <a:r>
              <a:rPr sz="1100" b="1" spc="-80" dirty="0">
                <a:solidFill>
                  <a:srgbClr val="231F20"/>
                </a:solidFill>
                <a:latin typeface="Times New Roman"/>
                <a:cs typeface="Times New Roman"/>
              </a:rPr>
              <a:t>FATİH</a:t>
            </a:r>
            <a:endParaRPr sz="1100">
              <a:latin typeface="Times New Roman"/>
              <a:cs typeface="Times New Roman"/>
            </a:endParaRPr>
          </a:p>
          <a:p>
            <a:pPr marL="12700" marR="143510">
              <a:lnSpc>
                <a:spcPct val="136300"/>
              </a:lnSpc>
            </a:pPr>
            <a:r>
              <a:rPr sz="1100" b="1" spc="-80" dirty="0">
                <a:solidFill>
                  <a:srgbClr val="231F20"/>
                </a:solidFill>
                <a:latin typeface="Times New Roman"/>
                <a:cs typeface="Times New Roman"/>
              </a:rPr>
              <a:t>FCL </a:t>
            </a:r>
            <a:r>
              <a:rPr sz="1100" b="1" spc="-75" dirty="0">
                <a:solidFill>
                  <a:srgbClr val="231F20"/>
                </a:solidFill>
                <a:latin typeface="Times New Roman"/>
                <a:cs typeface="Times New Roman"/>
              </a:rPr>
              <a:t> </a:t>
            </a:r>
            <a:r>
              <a:rPr sz="1100" b="1" spc="-85" dirty="0">
                <a:solidFill>
                  <a:srgbClr val="231F20"/>
                </a:solidFill>
                <a:latin typeface="Times New Roman"/>
                <a:cs typeface="Times New Roman"/>
              </a:rPr>
              <a:t>FEYZA </a:t>
            </a:r>
            <a:r>
              <a:rPr sz="1100" b="1" spc="-80" dirty="0">
                <a:solidFill>
                  <a:srgbClr val="231F20"/>
                </a:solidFill>
                <a:latin typeface="Times New Roman"/>
                <a:cs typeface="Times New Roman"/>
              </a:rPr>
              <a:t> </a:t>
            </a:r>
            <a:r>
              <a:rPr sz="1100" b="1" spc="-100" dirty="0">
                <a:solidFill>
                  <a:srgbClr val="231F20"/>
                </a:solidFill>
                <a:latin typeface="Times New Roman"/>
                <a:cs typeface="Times New Roman"/>
              </a:rPr>
              <a:t>FKM </a:t>
            </a:r>
            <a:r>
              <a:rPr sz="1100" b="1" spc="-95" dirty="0">
                <a:solidFill>
                  <a:srgbClr val="231F20"/>
                </a:solidFill>
                <a:latin typeface="Times New Roman"/>
                <a:cs typeface="Times New Roman"/>
              </a:rPr>
              <a:t> </a:t>
            </a:r>
            <a:r>
              <a:rPr sz="1100" b="1" spc="-70" dirty="0">
                <a:solidFill>
                  <a:srgbClr val="231F20"/>
                </a:solidFill>
                <a:latin typeface="Times New Roman"/>
                <a:cs typeface="Times New Roman"/>
              </a:rPr>
              <a:t>HEMBA </a:t>
            </a:r>
            <a:r>
              <a:rPr sz="1100" b="1" spc="-65" dirty="0">
                <a:solidFill>
                  <a:srgbClr val="231F20"/>
                </a:solidFill>
                <a:latin typeface="Times New Roman"/>
                <a:cs typeface="Times New Roman"/>
              </a:rPr>
              <a:t> HİK</a:t>
            </a:r>
            <a:r>
              <a:rPr sz="1100" b="1" spc="-90" dirty="0">
                <a:solidFill>
                  <a:srgbClr val="231F20"/>
                </a:solidFill>
                <a:latin typeface="Times New Roman"/>
                <a:cs typeface="Times New Roman"/>
              </a:rPr>
              <a:t>M</a:t>
            </a:r>
            <a:r>
              <a:rPr sz="1100" b="1" spc="-120" dirty="0">
                <a:solidFill>
                  <a:srgbClr val="231F20"/>
                </a:solidFill>
                <a:latin typeface="Times New Roman"/>
                <a:cs typeface="Times New Roman"/>
              </a:rPr>
              <a:t>E</a:t>
            </a:r>
            <a:r>
              <a:rPr sz="1100" b="1" spc="-20" dirty="0">
                <a:solidFill>
                  <a:srgbClr val="231F20"/>
                </a:solidFill>
                <a:latin typeface="Times New Roman"/>
                <a:cs typeface="Times New Roman"/>
              </a:rPr>
              <a:t>T  </a:t>
            </a:r>
            <a:r>
              <a:rPr sz="1100" b="1" spc="-50" dirty="0">
                <a:solidFill>
                  <a:srgbClr val="231F20"/>
                </a:solidFill>
                <a:latin typeface="Times New Roman"/>
                <a:cs typeface="Times New Roman"/>
              </a:rPr>
              <a:t>HTS</a:t>
            </a:r>
            <a:endParaRPr sz="1100">
              <a:latin typeface="Times New Roman"/>
              <a:cs typeface="Times New Roman"/>
            </a:endParaRPr>
          </a:p>
          <a:p>
            <a:pPr marL="12700" marR="186055">
              <a:lnSpc>
                <a:spcPct val="136300"/>
              </a:lnSpc>
            </a:pPr>
            <a:r>
              <a:rPr sz="1100" b="1" spc="-20" dirty="0">
                <a:solidFill>
                  <a:srgbClr val="231F20"/>
                </a:solidFill>
                <a:latin typeface="Times New Roman"/>
                <a:cs typeface="Times New Roman"/>
              </a:rPr>
              <a:t>I</a:t>
            </a:r>
            <a:r>
              <a:rPr sz="1100" b="1" spc="-105" dirty="0">
                <a:solidFill>
                  <a:srgbClr val="231F20"/>
                </a:solidFill>
                <a:latin typeface="Times New Roman"/>
                <a:cs typeface="Times New Roman"/>
              </a:rPr>
              <a:t>PA</a:t>
            </a:r>
            <a:r>
              <a:rPr sz="1100" b="1" spc="-85" dirty="0">
                <a:solidFill>
                  <a:srgbClr val="231F20"/>
                </a:solidFill>
                <a:latin typeface="Times New Roman"/>
                <a:cs typeface="Times New Roman"/>
              </a:rPr>
              <a:t> </a:t>
            </a:r>
            <a:r>
              <a:rPr sz="1100" b="1" spc="-25" dirty="0">
                <a:solidFill>
                  <a:srgbClr val="231F20"/>
                </a:solidFill>
                <a:latin typeface="Times New Roman"/>
                <a:cs typeface="Times New Roman"/>
              </a:rPr>
              <a:t>III  </a:t>
            </a:r>
            <a:r>
              <a:rPr sz="1100" b="1" spc="-45" dirty="0">
                <a:solidFill>
                  <a:srgbClr val="231F20"/>
                </a:solidFill>
                <a:latin typeface="Times New Roman"/>
                <a:cs typeface="Times New Roman"/>
              </a:rPr>
              <a:t>İBS </a:t>
            </a:r>
            <a:r>
              <a:rPr sz="1100" b="1" spc="-40" dirty="0">
                <a:solidFill>
                  <a:srgbClr val="231F20"/>
                </a:solidFill>
                <a:latin typeface="Times New Roman"/>
                <a:cs typeface="Times New Roman"/>
              </a:rPr>
              <a:t> </a:t>
            </a:r>
            <a:r>
              <a:rPr sz="1100" b="1" spc="-65" dirty="0">
                <a:solidFill>
                  <a:srgbClr val="231F20"/>
                </a:solidFill>
                <a:latin typeface="Times New Roman"/>
                <a:cs typeface="Times New Roman"/>
              </a:rPr>
              <a:t>KBRN </a:t>
            </a:r>
            <a:r>
              <a:rPr sz="1100" b="1" spc="-60" dirty="0">
                <a:solidFill>
                  <a:srgbClr val="231F20"/>
                </a:solidFill>
                <a:latin typeface="Times New Roman"/>
                <a:cs typeface="Times New Roman"/>
              </a:rPr>
              <a:t> </a:t>
            </a:r>
            <a:r>
              <a:rPr sz="1100" b="1" spc="-85" dirty="0">
                <a:solidFill>
                  <a:srgbClr val="231F20"/>
                </a:solidFill>
                <a:latin typeface="Times New Roman"/>
                <a:cs typeface="Times New Roman"/>
              </a:rPr>
              <a:t>LGS </a:t>
            </a:r>
            <a:r>
              <a:rPr sz="1100" b="1" spc="-80" dirty="0">
                <a:solidFill>
                  <a:srgbClr val="231F20"/>
                </a:solidFill>
                <a:latin typeface="Times New Roman"/>
                <a:cs typeface="Times New Roman"/>
              </a:rPr>
              <a:t> </a:t>
            </a:r>
            <a:r>
              <a:rPr sz="1100" b="1" spc="-114" dirty="0">
                <a:solidFill>
                  <a:srgbClr val="231F20"/>
                </a:solidFill>
                <a:latin typeface="Times New Roman"/>
                <a:cs typeface="Times New Roman"/>
              </a:rPr>
              <a:t>M</a:t>
            </a:r>
            <a:r>
              <a:rPr sz="1100" b="1" spc="-70" dirty="0">
                <a:solidFill>
                  <a:srgbClr val="231F20"/>
                </a:solidFill>
                <a:latin typeface="Times New Roman"/>
                <a:cs typeface="Times New Roman"/>
              </a:rPr>
              <a:t>E</a:t>
            </a:r>
            <a:r>
              <a:rPr sz="1100" b="1" spc="-80" dirty="0">
                <a:solidFill>
                  <a:srgbClr val="231F20"/>
                </a:solidFill>
                <a:latin typeface="Times New Roman"/>
                <a:cs typeface="Times New Roman"/>
              </a:rPr>
              <a:t>B</a:t>
            </a:r>
            <a:r>
              <a:rPr sz="1100" b="1" spc="-55" dirty="0">
                <a:solidFill>
                  <a:srgbClr val="231F20"/>
                </a:solidFill>
                <a:latin typeface="Times New Roman"/>
                <a:cs typeface="Times New Roman"/>
              </a:rPr>
              <a:t>B</a:t>
            </a:r>
            <a:r>
              <a:rPr sz="1100" b="1" spc="-50" dirty="0">
                <a:solidFill>
                  <a:srgbClr val="231F20"/>
                </a:solidFill>
                <a:latin typeface="Times New Roman"/>
                <a:cs typeface="Times New Roman"/>
              </a:rPr>
              <a:t>İS</a:t>
            </a:r>
            <a:endParaRPr sz="1100">
              <a:latin typeface="Times New Roman"/>
              <a:cs typeface="Times New Roman"/>
            </a:endParaRPr>
          </a:p>
        </p:txBody>
      </p:sp>
      <p:sp>
        <p:nvSpPr>
          <p:cNvPr id="25" name="object 25"/>
          <p:cNvSpPr txBox="1"/>
          <p:nvPr/>
        </p:nvSpPr>
        <p:spPr>
          <a:xfrm>
            <a:off x="1520074" y="8673948"/>
            <a:ext cx="2175510" cy="482600"/>
          </a:xfrm>
          <a:prstGeom prst="rect">
            <a:avLst/>
          </a:prstGeom>
        </p:spPr>
        <p:txBody>
          <a:bodyPr vert="horz" wrap="square" lIns="0" tIns="73660" rIns="0" bIns="0" rtlCol="0">
            <a:spAutoFit/>
          </a:bodyPr>
          <a:lstStyle/>
          <a:p>
            <a:pPr marL="12700">
              <a:lnSpc>
                <a:spcPct val="100000"/>
              </a:lnSpc>
              <a:spcBef>
                <a:spcPts val="580"/>
              </a:spcBef>
            </a:pPr>
            <a:r>
              <a:rPr sz="1100" spc="-10" dirty="0">
                <a:solidFill>
                  <a:srgbClr val="231F20"/>
                </a:solidFill>
                <a:latin typeface="Times New Roman"/>
                <a:cs typeface="Times New Roman"/>
              </a:rPr>
              <a:t>:</a:t>
            </a:r>
            <a:r>
              <a:rPr sz="1100" spc="-70" dirty="0">
                <a:solidFill>
                  <a:srgbClr val="231F20"/>
                </a:solidFill>
                <a:latin typeface="Times New Roman"/>
                <a:cs typeface="Times New Roman"/>
              </a:rPr>
              <a:t> </a:t>
            </a:r>
            <a:r>
              <a:rPr sz="1100" spc="-65" dirty="0">
                <a:solidFill>
                  <a:srgbClr val="231F20"/>
                </a:solidFill>
                <a:latin typeface="Times New Roman"/>
                <a:cs typeface="Times New Roman"/>
              </a:rPr>
              <a:t>L</a:t>
            </a:r>
            <a:r>
              <a:rPr sz="1100" spc="-40" dirty="0">
                <a:solidFill>
                  <a:srgbClr val="231F20"/>
                </a:solidFill>
                <a:latin typeface="Times New Roman"/>
                <a:cs typeface="Times New Roman"/>
              </a:rPr>
              <a:t>i</a:t>
            </a:r>
            <a:r>
              <a:rPr sz="1100" spc="-55" dirty="0">
                <a:solidFill>
                  <a:srgbClr val="231F20"/>
                </a:solidFill>
                <a:latin typeface="Times New Roman"/>
                <a:cs typeface="Times New Roman"/>
              </a:rPr>
              <a:t>s</a:t>
            </a:r>
            <a:r>
              <a:rPr sz="1100" spc="-35" dirty="0">
                <a:solidFill>
                  <a:srgbClr val="231F20"/>
                </a:solidFill>
                <a:latin typeface="Times New Roman"/>
                <a:cs typeface="Times New Roman"/>
              </a:rPr>
              <a:t>e</a:t>
            </a:r>
            <a:r>
              <a:rPr sz="1100" spc="-30" dirty="0">
                <a:solidFill>
                  <a:srgbClr val="231F20"/>
                </a:solidFill>
                <a:latin typeface="Times New Roman"/>
                <a:cs typeface="Times New Roman"/>
              </a:rPr>
              <a:t>l</a:t>
            </a:r>
            <a:r>
              <a:rPr sz="1100" spc="-60" dirty="0">
                <a:solidFill>
                  <a:srgbClr val="231F20"/>
                </a:solidFill>
                <a:latin typeface="Times New Roman"/>
                <a:cs typeface="Times New Roman"/>
              </a:rPr>
              <a:t>e</a:t>
            </a:r>
            <a:r>
              <a:rPr sz="1100" spc="-25" dirty="0">
                <a:solidFill>
                  <a:srgbClr val="231F20"/>
                </a:solidFill>
                <a:latin typeface="Times New Roman"/>
                <a:cs typeface="Times New Roman"/>
              </a:rPr>
              <a:t>r</a:t>
            </a:r>
            <a:r>
              <a:rPr sz="1100" spc="-30" dirty="0">
                <a:solidFill>
                  <a:srgbClr val="231F20"/>
                </a:solidFill>
                <a:latin typeface="Times New Roman"/>
                <a:cs typeface="Times New Roman"/>
              </a:rPr>
              <a:t>e</a:t>
            </a:r>
            <a:r>
              <a:rPr sz="1100" spc="-70" dirty="0">
                <a:solidFill>
                  <a:srgbClr val="231F20"/>
                </a:solidFill>
                <a:latin typeface="Times New Roman"/>
                <a:cs typeface="Times New Roman"/>
              </a:rPr>
              <a:t> </a:t>
            </a:r>
            <a:r>
              <a:rPr sz="1100" spc="-30" dirty="0">
                <a:solidFill>
                  <a:srgbClr val="231F20"/>
                </a:solidFill>
                <a:latin typeface="Times New Roman"/>
                <a:cs typeface="Times New Roman"/>
              </a:rPr>
              <a:t>Ge</a:t>
            </a:r>
            <a:r>
              <a:rPr sz="1100" spc="-40" dirty="0">
                <a:solidFill>
                  <a:srgbClr val="231F20"/>
                </a:solidFill>
                <a:latin typeface="Times New Roman"/>
                <a:cs typeface="Times New Roman"/>
              </a:rPr>
              <a:t>çi</a:t>
            </a:r>
            <a:r>
              <a:rPr sz="1100" spc="-50" dirty="0">
                <a:solidFill>
                  <a:srgbClr val="231F20"/>
                </a:solidFill>
                <a:latin typeface="Times New Roman"/>
                <a:cs typeface="Times New Roman"/>
              </a:rPr>
              <a:t>ş</a:t>
            </a:r>
            <a:r>
              <a:rPr sz="1100" spc="-70" dirty="0">
                <a:solidFill>
                  <a:srgbClr val="231F20"/>
                </a:solidFill>
                <a:latin typeface="Times New Roman"/>
                <a:cs typeface="Times New Roman"/>
              </a:rPr>
              <a:t> </a:t>
            </a:r>
            <a:r>
              <a:rPr sz="1100" spc="-95" dirty="0">
                <a:solidFill>
                  <a:srgbClr val="231F20"/>
                </a:solidFill>
                <a:latin typeface="Times New Roman"/>
                <a:cs typeface="Times New Roman"/>
              </a:rPr>
              <a:t>S</a:t>
            </a:r>
            <a:r>
              <a:rPr sz="1100" spc="-40" dirty="0">
                <a:solidFill>
                  <a:srgbClr val="231F20"/>
                </a:solidFill>
                <a:latin typeface="Times New Roman"/>
                <a:cs typeface="Times New Roman"/>
              </a:rPr>
              <a:t>i</a:t>
            </a:r>
            <a:r>
              <a:rPr sz="1100" spc="-60" dirty="0">
                <a:solidFill>
                  <a:srgbClr val="231F20"/>
                </a:solidFill>
                <a:latin typeface="Times New Roman"/>
                <a:cs typeface="Times New Roman"/>
              </a:rPr>
              <a:t>s</a:t>
            </a:r>
            <a:r>
              <a:rPr sz="1100" spc="-5" dirty="0">
                <a:solidFill>
                  <a:srgbClr val="231F20"/>
                </a:solidFill>
                <a:latin typeface="Times New Roman"/>
                <a:cs typeface="Times New Roman"/>
              </a:rPr>
              <a:t>t</a:t>
            </a:r>
            <a:r>
              <a:rPr sz="1100" spc="-40" dirty="0">
                <a:solidFill>
                  <a:srgbClr val="231F20"/>
                </a:solidFill>
                <a:latin typeface="Times New Roman"/>
                <a:cs typeface="Times New Roman"/>
              </a:rPr>
              <a:t>emi</a:t>
            </a:r>
            <a:endParaRPr sz="1100">
              <a:latin typeface="Times New Roman"/>
              <a:cs typeface="Times New Roman"/>
            </a:endParaRPr>
          </a:p>
          <a:p>
            <a:pPr marL="12700">
              <a:lnSpc>
                <a:spcPct val="100000"/>
              </a:lnSpc>
              <a:spcBef>
                <a:spcPts val="480"/>
              </a:spcBef>
            </a:pPr>
            <a:r>
              <a:rPr sz="1100" spc="-10" dirty="0">
                <a:solidFill>
                  <a:srgbClr val="231F20"/>
                </a:solidFill>
                <a:latin typeface="Times New Roman"/>
                <a:cs typeface="Times New Roman"/>
              </a:rPr>
              <a:t>:</a:t>
            </a:r>
            <a:r>
              <a:rPr sz="1100" spc="-70" dirty="0">
                <a:solidFill>
                  <a:srgbClr val="231F20"/>
                </a:solidFill>
                <a:latin typeface="Times New Roman"/>
                <a:cs typeface="Times New Roman"/>
              </a:rPr>
              <a:t> </a:t>
            </a:r>
            <a:r>
              <a:rPr sz="1100" spc="-50" dirty="0">
                <a:solidFill>
                  <a:srgbClr val="231F20"/>
                </a:solidFill>
                <a:latin typeface="Times New Roman"/>
                <a:cs typeface="Times New Roman"/>
              </a:rPr>
              <a:t>Millî</a:t>
            </a:r>
            <a:r>
              <a:rPr sz="1100" spc="-70" dirty="0">
                <a:solidFill>
                  <a:srgbClr val="231F20"/>
                </a:solidFill>
                <a:latin typeface="Times New Roman"/>
                <a:cs typeface="Times New Roman"/>
              </a:rPr>
              <a:t> </a:t>
            </a:r>
            <a:r>
              <a:rPr sz="1100" spc="-40" dirty="0">
                <a:solidFill>
                  <a:srgbClr val="231F20"/>
                </a:solidFill>
                <a:latin typeface="Times New Roman"/>
                <a:cs typeface="Times New Roman"/>
              </a:rPr>
              <a:t>Eğitim</a:t>
            </a:r>
            <a:r>
              <a:rPr sz="1100" spc="-65" dirty="0">
                <a:solidFill>
                  <a:srgbClr val="231F20"/>
                </a:solidFill>
                <a:latin typeface="Times New Roman"/>
                <a:cs typeface="Times New Roman"/>
              </a:rPr>
              <a:t> </a:t>
            </a:r>
            <a:r>
              <a:rPr sz="1100" spc="-55" dirty="0">
                <a:solidFill>
                  <a:srgbClr val="231F20"/>
                </a:solidFill>
                <a:latin typeface="Times New Roman"/>
                <a:cs typeface="Times New Roman"/>
              </a:rPr>
              <a:t>Bakanlığı</a:t>
            </a:r>
            <a:r>
              <a:rPr sz="1100" spc="-70" dirty="0">
                <a:solidFill>
                  <a:srgbClr val="231F20"/>
                </a:solidFill>
                <a:latin typeface="Times New Roman"/>
                <a:cs typeface="Times New Roman"/>
              </a:rPr>
              <a:t> </a:t>
            </a:r>
            <a:r>
              <a:rPr sz="1100" spc="-55" dirty="0">
                <a:solidFill>
                  <a:srgbClr val="231F20"/>
                </a:solidFill>
                <a:latin typeface="Times New Roman"/>
                <a:cs typeface="Times New Roman"/>
              </a:rPr>
              <a:t>Bilişim</a:t>
            </a:r>
            <a:r>
              <a:rPr sz="1100" spc="-65" dirty="0">
                <a:solidFill>
                  <a:srgbClr val="231F20"/>
                </a:solidFill>
                <a:latin typeface="Times New Roman"/>
                <a:cs typeface="Times New Roman"/>
              </a:rPr>
              <a:t> </a:t>
            </a:r>
            <a:r>
              <a:rPr sz="1100" spc="-40" dirty="0">
                <a:solidFill>
                  <a:srgbClr val="231F20"/>
                </a:solidFill>
                <a:latin typeface="Times New Roman"/>
                <a:cs typeface="Times New Roman"/>
              </a:rPr>
              <a:t>Sistemleri</a:t>
            </a:r>
            <a:endParaRPr sz="1100">
              <a:latin typeface="Times New Roman"/>
              <a:cs typeface="Times New Roman"/>
            </a:endParaRPr>
          </a:p>
        </p:txBody>
      </p:sp>
      <p:sp>
        <p:nvSpPr>
          <p:cNvPr id="26" name="object 26"/>
          <p:cNvSpPr txBox="1">
            <a:spLocks noGrp="1"/>
          </p:cNvSpPr>
          <p:nvPr>
            <p:ph type="title"/>
          </p:nvPr>
        </p:nvSpPr>
        <p:spPr>
          <a:xfrm>
            <a:off x="2509583" y="647858"/>
            <a:ext cx="2000885" cy="375920"/>
          </a:xfrm>
          <a:prstGeom prst="rect">
            <a:avLst/>
          </a:prstGeom>
        </p:spPr>
        <p:txBody>
          <a:bodyPr vert="horz" wrap="square" lIns="0" tIns="12700" rIns="0" bIns="0" rtlCol="0">
            <a:spAutoFit/>
          </a:bodyPr>
          <a:lstStyle/>
          <a:p>
            <a:pPr marL="12700">
              <a:lnSpc>
                <a:spcPct val="100000"/>
              </a:lnSpc>
              <a:spcBef>
                <a:spcPts val="100"/>
              </a:spcBef>
            </a:pPr>
            <a:r>
              <a:rPr sz="2300" spc="-130" dirty="0"/>
              <a:t>KI</a:t>
            </a:r>
            <a:r>
              <a:rPr sz="2300" spc="-105" dirty="0"/>
              <a:t>S</a:t>
            </a:r>
            <a:r>
              <a:rPr sz="2300" spc="-190" dirty="0"/>
              <a:t>A</a:t>
            </a:r>
            <a:r>
              <a:rPr sz="2300" spc="-370" dirty="0"/>
              <a:t>L</a:t>
            </a:r>
            <a:r>
              <a:rPr sz="2300" spc="-105" dirty="0"/>
              <a:t>T</a:t>
            </a:r>
            <a:r>
              <a:rPr sz="2300" spc="-135" dirty="0"/>
              <a:t>M</a:t>
            </a:r>
            <a:r>
              <a:rPr sz="2300" spc="-190" dirty="0"/>
              <a:t>A</a:t>
            </a:r>
            <a:r>
              <a:rPr sz="2300" spc="-140" dirty="0"/>
              <a:t>L</a:t>
            </a:r>
            <a:r>
              <a:rPr sz="2300" spc="-190" dirty="0"/>
              <a:t>AR</a:t>
            </a:r>
            <a:endParaRPr sz="2300"/>
          </a:p>
        </p:txBody>
      </p:sp>
      <p:sp>
        <p:nvSpPr>
          <p:cNvPr id="2" name="Dikdörtgen 1"/>
          <p:cNvSpPr/>
          <p:nvPr/>
        </p:nvSpPr>
        <p:spPr>
          <a:xfrm>
            <a:off x="3695584" y="9525000"/>
            <a:ext cx="553085" cy="3526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4</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929649363"/>
              </p:ext>
            </p:extLst>
          </p:nvPr>
        </p:nvGraphicFramePr>
        <p:xfrm>
          <a:off x="234949" y="228602"/>
          <a:ext cx="6629402" cy="8765227"/>
        </p:xfrm>
        <a:graphic>
          <a:graphicData uri="http://schemas.openxmlformats.org/drawingml/2006/table">
            <a:tbl>
              <a:tblPr firstRow="1" bandRow="1">
                <a:tableStyleId>{2D5ABB26-0587-4C30-8999-92F81FD0307C}</a:tableStyleId>
              </a:tblPr>
              <a:tblGrid>
                <a:gridCol w="600587">
                  <a:extLst>
                    <a:ext uri="{9D8B030D-6E8A-4147-A177-3AD203B41FA5}">
                      <a16:colId xmlns:a16="http://schemas.microsoft.com/office/drawing/2014/main" val="20000"/>
                    </a:ext>
                  </a:extLst>
                </a:gridCol>
                <a:gridCol w="1448390">
                  <a:extLst>
                    <a:ext uri="{9D8B030D-6E8A-4147-A177-3AD203B41FA5}">
                      <a16:colId xmlns:a16="http://schemas.microsoft.com/office/drawing/2014/main" val="20001"/>
                    </a:ext>
                  </a:extLst>
                </a:gridCol>
                <a:gridCol w="2869515">
                  <a:extLst>
                    <a:ext uri="{9D8B030D-6E8A-4147-A177-3AD203B41FA5}">
                      <a16:colId xmlns:a16="http://schemas.microsoft.com/office/drawing/2014/main" val="20002"/>
                    </a:ext>
                  </a:extLst>
                </a:gridCol>
                <a:gridCol w="855455">
                  <a:extLst>
                    <a:ext uri="{9D8B030D-6E8A-4147-A177-3AD203B41FA5}">
                      <a16:colId xmlns:a16="http://schemas.microsoft.com/office/drawing/2014/main" val="20003"/>
                    </a:ext>
                  </a:extLst>
                </a:gridCol>
                <a:gridCol w="855455">
                  <a:extLst>
                    <a:ext uri="{9D8B030D-6E8A-4147-A177-3AD203B41FA5}">
                      <a16:colId xmlns:a16="http://schemas.microsoft.com/office/drawing/2014/main" val="20004"/>
                    </a:ext>
                  </a:extLst>
                </a:gridCol>
              </a:tblGrid>
              <a:tr h="299459">
                <a:tc gridSpan="5">
                  <a:txBody>
                    <a:bodyPr/>
                    <a:lstStyle/>
                    <a:p>
                      <a:pPr marL="3175" algn="ctr">
                        <a:lnSpc>
                          <a:spcPct val="100000"/>
                        </a:lnSpc>
                        <a:spcBef>
                          <a:spcPts val="340"/>
                        </a:spcBef>
                      </a:pPr>
                      <a:r>
                        <a:rPr sz="1200" b="1" spc="-85" dirty="0">
                          <a:solidFill>
                            <a:srgbClr val="FFFFFF"/>
                          </a:solidFill>
                          <a:latin typeface="Times New Roman"/>
                          <a:cs typeface="Times New Roman"/>
                        </a:rPr>
                        <a:t>KASIM</a:t>
                      </a:r>
                      <a:endParaRPr sz="1200" dirty="0">
                        <a:latin typeface="Times New Roman"/>
                        <a:cs typeface="Times New Roman"/>
                      </a:endParaRPr>
                    </a:p>
                  </a:txBody>
                  <a:tcPr marL="0" marR="0" marT="4318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solidFill>
                      <a:srgbClr val="8F232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65427">
                <a:tc rowSpan="2">
                  <a:txBody>
                    <a:bodyPr/>
                    <a:lstStyle/>
                    <a:p>
                      <a:pPr marL="76835" marR="24765" indent="-44450">
                        <a:lnSpc>
                          <a:spcPts val="1200"/>
                        </a:lnSpc>
                        <a:spcBef>
                          <a:spcPts val="819"/>
                        </a:spcBef>
                      </a:pPr>
                      <a:r>
                        <a:rPr sz="1100" b="1" dirty="0">
                          <a:solidFill>
                            <a:srgbClr val="231F20"/>
                          </a:solidFill>
                          <a:latin typeface="Times New Roman"/>
                          <a:cs typeface="Times New Roman"/>
                        </a:rPr>
                        <a:t>SIRA  </a:t>
                      </a:r>
                      <a:r>
                        <a:rPr sz="1100" b="1" spc="-20" dirty="0">
                          <a:solidFill>
                            <a:srgbClr val="231F20"/>
                          </a:solidFill>
                          <a:latin typeface="Times New Roman"/>
                          <a:cs typeface="Times New Roman"/>
                        </a:rPr>
                        <a:t>NO</a:t>
                      </a:r>
                      <a:endParaRPr sz="1100">
                        <a:latin typeface="Times New Roman"/>
                        <a:cs typeface="Times New Roman"/>
                      </a:endParaRPr>
                    </a:p>
                  </a:txBody>
                  <a:tcPr marL="0" marR="0" marT="104139"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rowSpan="2">
                  <a:txBody>
                    <a:bodyPr/>
                    <a:lstStyle/>
                    <a:p>
                      <a:pPr marL="35560" marR="378460">
                        <a:lnSpc>
                          <a:spcPts val="1200"/>
                        </a:lnSpc>
                        <a:spcBef>
                          <a:spcPts val="819"/>
                        </a:spcBef>
                      </a:pPr>
                      <a:r>
                        <a:rPr sz="1100" b="1" dirty="0">
                          <a:solidFill>
                            <a:srgbClr val="231F20"/>
                          </a:solidFill>
                          <a:latin typeface="Times New Roman"/>
                          <a:cs typeface="Times New Roman"/>
                        </a:rPr>
                        <a:t>SO</a:t>
                      </a:r>
                      <a:r>
                        <a:rPr sz="1100" b="1" spc="-10" dirty="0">
                          <a:solidFill>
                            <a:srgbClr val="231F20"/>
                          </a:solidFill>
                          <a:latin typeface="Times New Roman"/>
                          <a:cs typeface="Times New Roman"/>
                        </a:rPr>
                        <a:t>R</a:t>
                      </a:r>
                      <a:r>
                        <a:rPr sz="1100" b="1" spc="15" dirty="0">
                          <a:solidFill>
                            <a:srgbClr val="231F20"/>
                          </a:solidFill>
                          <a:latin typeface="Times New Roman"/>
                          <a:cs typeface="Times New Roman"/>
                        </a:rPr>
                        <a:t>U</a:t>
                      </a:r>
                      <a:r>
                        <a:rPr sz="1100" b="1" spc="5" dirty="0">
                          <a:solidFill>
                            <a:srgbClr val="231F20"/>
                          </a:solidFill>
                          <a:latin typeface="Times New Roman"/>
                          <a:cs typeface="Times New Roman"/>
                        </a:rPr>
                        <a:t>M</a:t>
                      </a:r>
                      <a:r>
                        <a:rPr sz="1100" b="1" spc="-35" dirty="0">
                          <a:solidFill>
                            <a:srgbClr val="231F20"/>
                          </a:solidFill>
                          <a:latin typeface="Times New Roman"/>
                          <a:cs typeface="Times New Roman"/>
                        </a:rPr>
                        <a:t>L</a:t>
                      </a:r>
                      <a:r>
                        <a:rPr sz="1100" b="1" dirty="0">
                          <a:solidFill>
                            <a:srgbClr val="231F20"/>
                          </a:solidFill>
                          <a:latin typeface="Times New Roman"/>
                          <a:cs typeface="Times New Roman"/>
                        </a:rPr>
                        <a:t>U  </a:t>
                      </a:r>
                      <a:r>
                        <a:rPr sz="1100" b="1" spc="-60" dirty="0">
                          <a:solidFill>
                            <a:srgbClr val="231F20"/>
                          </a:solidFill>
                          <a:latin typeface="Times New Roman"/>
                          <a:cs typeface="Times New Roman"/>
                        </a:rPr>
                        <a:t>BİRİM</a:t>
                      </a:r>
                      <a:endParaRPr sz="1100" dirty="0">
                        <a:latin typeface="Times New Roman"/>
                        <a:cs typeface="Times New Roman"/>
                      </a:endParaRPr>
                    </a:p>
                  </a:txBody>
                  <a:tcPr marL="0" marR="0" marT="104139"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rowSpan="2">
                  <a:txBody>
                    <a:bodyPr/>
                    <a:lstStyle/>
                    <a:p>
                      <a:pPr>
                        <a:lnSpc>
                          <a:spcPct val="100000"/>
                        </a:lnSpc>
                        <a:spcBef>
                          <a:spcPts val="15"/>
                        </a:spcBef>
                      </a:pPr>
                      <a:endParaRPr sz="1100" dirty="0">
                        <a:latin typeface="Times New Roman"/>
                        <a:cs typeface="Times New Roman"/>
                      </a:endParaRPr>
                    </a:p>
                    <a:p>
                      <a:pPr algn="ctr">
                        <a:lnSpc>
                          <a:spcPct val="100000"/>
                        </a:lnSpc>
                      </a:pPr>
                      <a:r>
                        <a:rPr sz="1100" b="1" spc="-65" dirty="0">
                          <a:solidFill>
                            <a:srgbClr val="231F20"/>
                          </a:solidFill>
                          <a:latin typeface="Times New Roman"/>
                          <a:cs typeface="Times New Roman"/>
                        </a:rPr>
                        <a:t>F</a:t>
                      </a:r>
                      <a:r>
                        <a:rPr sz="1100" b="1" spc="30" dirty="0">
                          <a:solidFill>
                            <a:srgbClr val="231F20"/>
                          </a:solidFill>
                          <a:latin typeface="Times New Roman"/>
                          <a:cs typeface="Times New Roman"/>
                        </a:rPr>
                        <a:t>A</a:t>
                      </a:r>
                      <a:r>
                        <a:rPr sz="1100" b="1" spc="5" dirty="0">
                          <a:solidFill>
                            <a:srgbClr val="231F20"/>
                          </a:solidFill>
                          <a:latin typeface="Times New Roman"/>
                          <a:cs typeface="Times New Roman"/>
                        </a:rPr>
                        <a:t>A</a:t>
                      </a:r>
                      <a:r>
                        <a:rPr sz="1100" b="1" dirty="0">
                          <a:solidFill>
                            <a:srgbClr val="231F20"/>
                          </a:solidFill>
                          <a:latin typeface="Times New Roman"/>
                          <a:cs typeface="Times New Roman"/>
                        </a:rPr>
                        <a:t>LİY</a:t>
                      </a:r>
                      <a:r>
                        <a:rPr sz="1100" b="1" spc="-30" dirty="0">
                          <a:solidFill>
                            <a:srgbClr val="231F20"/>
                          </a:solidFill>
                          <a:latin typeface="Times New Roman"/>
                          <a:cs typeface="Times New Roman"/>
                        </a:rPr>
                        <a:t>E</a:t>
                      </a:r>
                      <a:r>
                        <a:rPr sz="1100" b="1" dirty="0">
                          <a:solidFill>
                            <a:srgbClr val="231F20"/>
                          </a:solidFill>
                          <a:latin typeface="Times New Roman"/>
                          <a:cs typeface="Times New Roman"/>
                        </a:rPr>
                        <a:t>T</a:t>
                      </a:r>
                      <a:r>
                        <a:rPr sz="1100" b="1" spc="-85" dirty="0">
                          <a:solidFill>
                            <a:srgbClr val="231F20"/>
                          </a:solidFill>
                          <a:latin typeface="Times New Roman"/>
                          <a:cs typeface="Times New Roman"/>
                        </a:rPr>
                        <a:t> </a:t>
                      </a:r>
                      <a:r>
                        <a:rPr sz="1100" b="1" spc="5" dirty="0">
                          <a:solidFill>
                            <a:srgbClr val="231F20"/>
                          </a:solidFill>
                          <a:latin typeface="Times New Roman"/>
                          <a:cs typeface="Times New Roman"/>
                        </a:rPr>
                        <a:t>A</a:t>
                      </a:r>
                      <a:r>
                        <a:rPr sz="1100" b="1" dirty="0">
                          <a:solidFill>
                            <a:srgbClr val="231F20"/>
                          </a:solidFill>
                          <a:latin typeface="Times New Roman"/>
                          <a:cs typeface="Times New Roman"/>
                        </a:rPr>
                        <a:t>DI</a:t>
                      </a:r>
                      <a:endParaRPr sz="1100" dirty="0">
                        <a:latin typeface="Times New Roman"/>
                        <a:cs typeface="Times New Roman"/>
                      </a:endParaRPr>
                    </a:p>
                  </a:txBody>
                  <a:tcPr marL="0" marR="0" marT="1905"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gridSpan="2">
                  <a:txBody>
                    <a:bodyPr/>
                    <a:lstStyle/>
                    <a:p>
                      <a:pPr algn="ctr">
                        <a:lnSpc>
                          <a:spcPct val="100000"/>
                        </a:lnSpc>
                        <a:spcBef>
                          <a:spcPts val="275"/>
                        </a:spcBef>
                      </a:pPr>
                      <a:r>
                        <a:rPr sz="1100" b="1" spc="-65" dirty="0">
                          <a:solidFill>
                            <a:srgbClr val="231F20"/>
                          </a:solidFill>
                          <a:latin typeface="Times New Roman"/>
                          <a:cs typeface="Times New Roman"/>
                        </a:rPr>
                        <a:t>TARİHİ</a:t>
                      </a:r>
                      <a:endParaRPr sz="1100">
                        <a:latin typeface="Times New Roman"/>
                        <a:cs typeface="Times New Roman"/>
                      </a:endParaRPr>
                    </a:p>
                  </a:txBody>
                  <a:tcPr marL="0" marR="0" marT="3492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265427">
                <a:tc vMerge="1">
                  <a:txBody>
                    <a:bodyPr/>
                    <a:lstStyle/>
                    <a:p>
                      <a:endParaRPr/>
                    </a:p>
                  </a:txBody>
                  <a:tcPr marL="0" marR="0" marT="104139"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vMerge="1">
                  <a:txBody>
                    <a:bodyPr/>
                    <a:lstStyle/>
                    <a:p>
                      <a:endParaRPr/>
                    </a:p>
                  </a:txBody>
                  <a:tcPr marL="0" marR="0" marT="104139"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vMerge="1">
                  <a:txBody>
                    <a:bodyPr/>
                    <a:lstStyle/>
                    <a:p>
                      <a:endParaRPr/>
                    </a:p>
                  </a:txBody>
                  <a:tcPr marL="0" marR="0" marT="190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marL="91440">
                        <a:lnSpc>
                          <a:spcPct val="100000"/>
                        </a:lnSpc>
                        <a:spcBef>
                          <a:spcPts val="275"/>
                        </a:spcBef>
                      </a:pPr>
                      <a:r>
                        <a:rPr sz="1100" b="1" spc="-35" dirty="0">
                          <a:solidFill>
                            <a:srgbClr val="231F20"/>
                          </a:solidFill>
                          <a:latin typeface="Times New Roman"/>
                          <a:cs typeface="Times New Roman"/>
                        </a:rPr>
                        <a:t>Başlangıç</a:t>
                      </a:r>
                      <a:endParaRPr sz="1100">
                        <a:latin typeface="Times New Roman"/>
                        <a:cs typeface="Times New Roman"/>
                      </a:endParaRPr>
                    </a:p>
                  </a:txBody>
                  <a:tcPr marL="0" marR="0" marT="34925"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ctr">
                        <a:lnSpc>
                          <a:spcPct val="100000"/>
                        </a:lnSpc>
                        <a:spcBef>
                          <a:spcPts val="275"/>
                        </a:spcBef>
                      </a:pPr>
                      <a:r>
                        <a:rPr sz="1100" b="1" spc="-20" dirty="0">
                          <a:solidFill>
                            <a:srgbClr val="231F20"/>
                          </a:solidFill>
                          <a:latin typeface="Times New Roman"/>
                          <a:cs typeface="Times New Roman"/>
                        </a:rPr>
                        <a:t>Bitiş</a:t>
                      </a:r>
                      <a:endParaRPr sz="1100">
                        <a:latin typeface="Times New Roman"/>
                        <a:cs typeface="Times New Roman"/>
                      </a:endParaRPr>
                    </a:p>
                  </a:txBody>
                  <a:tcPr marL="0" marR="0" marT="34925"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2"/>
                  </a:ext>
                </a:extLst>
              </a:tr>
              <a:tr h="882069">
                <a:tc>
                  <a:txBody>
                    <a:bodyPr/>
                    <a:lstStyle/>
                    <a:p>
                      <a:pPr>
                        <a:lnSpc>
                          <a:spcPct val="100000"/>
                        </a:lnSpc>
                      </a:pPr>
                      <a:endParaRPr sz="1400">
                        <a:latin typeface="Times New Roman"/>
                        <a:cs typeface="Times New Roman"/>
                      </a:endParaRPr>
                    </a:p>
                    <a:p>
                      <a:pPr marR="41275" algn="ctr">
                        <a:lnSpc>
                          <a:spcPct val="100000"/>
                        </a:lnSpc>
                        <a:spcBef>
                          <a:spcPts val="1000"/>
                        </a:spcBef>
                      </a:pPr>
                      <a:r>
                        <a:rPr sz="1100" b="1" dirty="0">
                          <a:solidFill>
                            <a:srgbClr val="231F20"/>
                          </a:solidFill>
                          <a:latin typeface="Times New Roman"/>
                          <a:cs typeface="Times New Roman"/>
                        </a:rPr>
                        <a:t>1</a:t>
                      </a:r>
                      <a:endParaRPr sz="1100">
                        <a:latin typeface="Times New Roman"/>
                        <a:cs typeface="Times New Roman"/>
                      </a:endParaRPr>
                    </a:p>
                  </a:txBody>
                  <a:tcPr marL="0" marR="0" marT="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Din Öğretimi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l" fontAlgn="ctr"/>
                      <a:r>
                        <a:rPr lang="tr-TR" sz="1100" b="0" i="0" u="sng" strike="noStrike">
                          <a:solidFill>
                            <a:srgbClr val="0563C1"/>
                          </a:solidFill>
                          <a:effectLst/>
                          <a:latin typeface="Calibri" panose="020F0502020204030204" pitchFamily="34" charset="0"/>
                          <a:hlinkClick r:id="rId2"/>
                        </a:rPr>
                        <a:t>Hikmet  Projesi </a:t>
                      </a:r>
                      <a:endParaRPr lang="tr-TR" sz="1100" b="0" i="0" u="sng" strike="noStrike">
                        <a:solidFill>
                          <a:srgbClr val="0563C1"/>
                        </a:solidFill>
                        <a:effectLst/>
                        <a:latin typeface="Calibri" panose="020F0502020204030204" pitchFamily="34" charset="0"/>
                      </a:endParaRP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15.11.2025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19.12.2025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3"/>
                  </a:ext>
                </a:extLst>
              </a:tr>
              <a:tr h="723606">
                <a:tc>
                  <a:txBody>
                    <a:bodyPr/>
                    <a:lstStyle/>
                    <a:p>
                      <a:pPr>
                        <a:lnSpc>
                          <a:spcPct val="100000"/>
                        </a:lnSpc>
                      </a:pPr>
                      <a:endParaRPr sz="1750">
                        <a:latin typeface="Times New Roman"/>
                        <a:cs typeface="Times New Roman"/>
                      </a:endParaRPr>
                    </a:p>
                    <a:p>
                      <a:pPr marR="41275" algn="ctr">
                        <a:lnSpc>
                          <a:spcPct val="100000"/>
                        </a:lnSpc>
                      </a:pPr>
                      <a:r>
                        <a:rPr sz="1100" b="1" dirty="0">
                          <a:solidFill>
                            <a:srgbClr val="231F20"/>
                          </a:solidFill>
                          <a:latin typeface="Times New Roman"/>
                          <a:cs typeface="Times New Roman"/>
                        </a:rPr>
                        <a:t>2</a:t>
                      </a:r>
                      <a:endParaRPr sz="1100">
                        <a:latin typeface="Times New Roman"/>
                        <a:cs typeface="Times New Roman"/>
                      </a:endParaRPr>
                    </a:p>
                  </a:txBody>
                  <a:tcPr marL="0" marR="0" marT="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Din Öğretimi Şubesi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l" fontAlgn="ctr"/>
                      <a:r>
                        <a:rPr lang="tr-TR" sz="1100" b="0" i="0" u="sng" strike="noStrike">
                          <a:solidFill>
                            <a:srgbClr val="0563C1"/>
                          </a:solidFill>
                          <a:effectLst/>
                          <a:latin typeface="Calibri" panose="020F0502020204030204" pitchFamily="34" charset="0"/>
                          <a:hlinkClick r:id="rId3"/>
                        </a:rPr>
                        <a:t>OKU-YORUM okuma kültürünü geliştirme</a:t>
                      </a:r>
                      <a:endParaRPr lang="tr-TR" sz="1100" b="0" i="0" u="sng" strike="noStrike">
                        <a:solidFill>
                          <a:srgbClr val="0563C1"/>
                        </a:solidFill>
                        <a:effectLst/>
                        <a:latin typeface="Calibri" panose="020F0502020204030204" pitchFamily="34" charset="0"/>
                      </a:endParaRP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15.11.2025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19.12.2025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4"/>
                  </a:ext>
                </a:extLst>
              </a:tr>
              <a:tr h="565142">
                <a:tc>
                  <a:txBody>
                    <a:bodyPr/>
                    <a:lstStyle/>
                    <a:p>
                      <a:pPr>
                        <a:lnSpc>
                          <a:spcPct val="100000"/>
                        </a:lnSpc>
                        <a:spcBef>
                          <a:spcPts val="35"/>
                        </a:spcBef>
                      </a:pPr>
                      <a:endParaRPr sz="1200">
                        <a:latin typeface="Times New Roman"/>
                        <a:cs typeface="Times New Roman"/>
                      </a:endParaRPr>
                    </a:p>
                    <a:p>
                      <a:pPr marR="41275" algn="ctr">
                        <a:lnSpc>
                          <a:spcPct val="100000"/>
                        </a:lnSpc>
                      </a:pPr>
                      <a:r>
                        <a:rPr sz="1100" b="1" dirty="0">
                          <a:solidFill>
                            <a:srgbClr val="231F20"/>
                          </a:solidFill>
                          <a:latin typeface="Times New Roman"/>
                          <a:cs typeface="Times New Roman"/>
                        </a:rPr>
                        <a:t>3</a:t>
                      </a:r>
                      <a:endParaRPr sz="1100">
                        <a:latin typeface="Times New Roman"/>
                        <a:cs typeface="Times New Roman"/>
                      </a:endParaRPr>
                    </a:p>
                  </a:txBody>
                  <a:tcPr marL="0" marR="0" marT="444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Din Öğretimi Şubesi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Feyza Projesi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15.11.2025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31.12.2025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05"/>
                  </a:ext>
                </a:extLst>
              </a:tr>
              <a:tr h="565142">
                <a:tc>
                  <a:txBody>
                    <a:bodyPr/>
                    <a:lstStyle/>
                    <a:p>
                      <a:pPr>
                        <a:lnSpc>
                          <a:spcPct val="100000"/>
                        </a:lnSpc>
                        <a:spcBef>
                          <a:spcPts val="35"/>
                        </a:spcBef>
                      </a:pPr>
                      <a:endParaRPr sz="1200">
                        <a:latin typeface="Times New Roman"/>
                        <a:cs typeface="Times New Roman"/>
                      </a:endParaRPr>
                    </a:p>
                    <a:p>
                      <a:pPr marR="41275" algn="ctr">
                        <a:lnSpc>
                          <a:spcPct val="100000"/>
                        </a:lnSpc>
                      </a:pPr>
                      <a:r>
                        <a:rPr sz="1100" b="1" dirty="0">
                          <a:solidFill>
                            <a:srgbClr val="231F20"/>
                          </a:solidFill>
                          <a:latin typeface="Times New Roman"/>
                          <a:cs typeface="Times New Roman"/>
                        </a:rPr>
                        <a:t>4</a:t>
                      </a:r>
                      <a:endParaRPr sz="1100">
                        <a:latin typeface="Times New Roman"/>
                        <a:cs typeface="Times New Roman"/>
                      </a:endParaRPr>
                    </a:p>
                  </a:txBody>
                  <a:tcPr marL="0" marR="0" marT="444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Mesleki ve Teknik Eğitim Şubesi </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Kalfalık ve ustalık sınavlarının yapılması </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19.11.2025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19.11.2025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6"/>
                  </a:ext>
                </a:extLst>
              </a:tr>
              <a:tr h="624726">
                <a:tc>
                  <a:txBody>
                    <a:bodyPr/>
                    <a:lstStyle/>
                    <a:p>
                      <a:pPr>
                        <a:lnSpc>
                          <a:spcPct val="100000"/>
                        </a:lnSpc>
                      </a:pPr>
                      <a:endParaRPr sz="1750">
                        <a:latin typeface="Times New Roman"/>
                        <a:cs typeface="Times New Roman"/>
                      </a:endParaRPr>
                    </a:p>
                    <a:p>
                      <a:pPr marR="41275" algn="ctr">
                        <a:lnSpc>
                          <a:spcPct val="100000"/>
                        </a:lnSpc>
                        <a:spcBef>
                          <a:spcPts val="5"/>
                        </a:spcBef>
                      </a:pPr>
                      <a:r>
                        <a:rPr sz="1100" b="1" dirty="0">
                          <a:solidFill>
                            <a:srgbClr val="231F20"/>
                          </a:solidFill>
                          <a:latin typeface="Times New Roman"/>
                          <a:cs typeface="Times New Roman"/>
                        </a:rPr>
                        <a:t>5</a:t>
                      </a:r>
                      <a:endParaRPr sz="1100">
                        <a:latin typeface="Times New Roman"/>
                        <a:cs typeface="Times New Roman"/>
                      </a:endParaRPr>
                    </a:p>
                  </a:txBody>
                  <a:tcPr marL="0" marR="0" marT="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Din Öğretimi Şubesi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l" fontAlgn="ctr"/>
                      <a:r>
                        <a:rPr lang="tr-TR" sz="1100" b="0" i="0" u="sng" strike="noStrike">
                          <a:solidFill>
                            <a:srgbClr val="0563C1"/>
                          </a:solidFill>
                          <a:effectLst/>
                          <a:latin typeface="Calibri" panose="020F0502020204030204" pitchFamily="34" charset="0"/>
                          <a:hlinkClick r:id="rId4"/>
                        </a:rPr>
                        <a:t>Fikri Sınai Mülkiyet Hakları/Patent/Faydalı Model/Tasarım/Coğrafi İşaretli Ürün Programı</a:t>
                      </a:r>
                      <a:endParaRPr lang="tr-TR" sz="1100" b="0" i="0" u="sng" strike="noStrike">
                        <a:solidFill>
                          <a:srgbClr val="0563C1"/>
                        </a:solidFill>
                        <a:effectLst/>
                        <a:latin typeface="Calibri" panose="020F0502020204030204" pitchFamily="34" charset="0"/>
                      </a:endParaRP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22.11.2025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26.12.2025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07"/>
                  </a:ext>
                </a:extLst>
              </a:tr>
              <a:tr h="723605">
                <a:tc>
                  <a:txBody>
                    <a:bodyPr/>
                    <a:lstStyle/>
                    <a:p>
                      <a:pPr>
                        <a:lnSpc>
                          <a:spcPct val="100000"/>
                        </a:lnSpc>
                      </a:pPr>
                      <a:endParaRPr sz="1750">
                        <a:latin typeface="Times New Roman"/>
                        <a:cs typeface="Times New Roman"/>
                      </a:endParaRPr>
                    </a:p>
                    <a:p>
                      <a:pPr marR="41275" algn="ctr">
                        <a:lnSpc>
                          <a:spcPct val="100000"/>
                        </a:lnSpc>
                        <a:spcBef>
                          <a:spcPts val="5"/>
                        </a:spcBef>
                      </a:pPr>
                      <a:r>
                        <a:rPr sz="1100" b="1" dirty="0">
                          <a:solidFill>
                            <a:srgbClr val="231F20"/>
                          </a:solidFill>
                          <a:latin typeface="Times New Roman"/>
                          <a:cs typeface="Times New Roman"/>
                        </a:rPr>
                        <a:t>6</a:t>
                      </a:r>
                      <a:endParaRPr sz="1100">
                        <a:latin typeface="Times New Roman"/>
                        <a:cs typeface="Times New Roman"/>
                      </a:endParaRPr>
                    </a:p>
                  </a:txBody>
                  <a:tcPr marL="0" marR="0" marT="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Din Öğretimi Şubesi</a:t>
                      </a:r>
                    </a:p>
                  </a:txBody>
                  <a:tcPr marL="9525" marR="9525" marT="9525" marB="0" anchor="ctr">
                    <a:lnL w="6350" cap="flat" cmpd="sng" algn="ctr">
                      <a:solidFill>
                        <a:srgbClr val="981B22"/>
                      </a:solidFill>
                      <a:prstDash val="solid"/>
                      <a:round/>
                      <a:headEnd type="none" w="med" len="med"/>
                      <a:tailEnd type="none" w="med" len="med"/>
                    </a:lnL>
                    <a:lnR w="6350" cap="flat" cmpd="sng" algn="ctr">
                      <a:solidFill>
                        <a:srgbClr val="981B22"/>
                      </a:solidFill>
                      <a:prstDash val="solid"/>
                      <a:round/>
                      <a:headEnd type="none" w="med" len="med"/>
                      <a:tailEnd type="none" w="med" len="me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Dayanıklı Sınıflar Hareketi Projesi</a:t>
                      </a:r>
                    </a:p>
                  </a:txBody>
                  <a:tcPr marL="9525" marR="9525" marT="9525" marB="0" anchor="ctr">
                    <a:lnL w="6350" cap="flat" cmpd="sng" algn="ctr">
                      <a:solidFill>
                        <a:srgbClr val="981B22"/>
                      </a:solidFill>
                      <a:prstDash val="solid"/>
                      <a:round/>
                      <a:headEnd type="none" w="med" len="med"/>
                      <a:tailEnd type="none" w="med" len="me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22.11.2025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26.12.2025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8"/>
                  </a:ext>
                </a:extLst>
              </a:tr>
              <a:tr h="723605">
                <a:tc>
                  <a:txBody>
                    <a:bodyPr/>
                    <a:lstStyle/>
                    <a:p>
                      <a:pPr>
                        <a:lnSpc>
                          <a:spcPct val="100000"/>
                        </a:lnSpc>
                        <a:spcBef>
                          <a:spcPts val="5"/>
                        </a:spcBef>
                      </a:pPr>
                      <a:endParaRPr sz="1750">
                        <a:latin typeface="Times New Roman"/>
                        <a:cs typeface="Times New Roman"/>
                      </a:endParaRPr>
                    </a:p>
                    <a:p>
                      <a:pPr marR="41275" algn="ctr">
                        <a:lnSpc>
                          <a:spcPct val="100000"/>
                        </a:lnSpc>
                      </a:pPr>
                      <a:r>
                        <a:rPr sz="1100" b="1" dirty="0">
                          <a:solidFill>
                            <a:srgbClr val="231F20"/>
                          </a:solidFill>
                          <a:latin typeface="Times New Roman"/>
                          <a:cs typeface="Times New Roman"/>
                        </a:rPr>
                        <a:t>7</a:t>
                      </a:r>
                      <a:endParaRPr sz="1100">
                        <a:latin typeface="Times New Roman"/>
                        <a:cs typeface="Times New Roman"/>
                      </a:endParaRPr>
                    </a:p>
                  </a:txBody>
                  <a:tcPr marL="0" marR="0" marT="63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Personel Şubesi (Atama)</a:t>
                      </a:r>
                    </a:p>
                  </a:txBody>
                  <a:tcPr marL="9525" marR="9525" marT="9525" marB="0" anchor="ctr">
                    <a:lnL w="6350" cap="flat" cmpd="sng" algn="ctr">
                      <a:solidFill>
                        <a:srgbClr val="981B22"/>
                      </a:solidFill>
                      <a:prstDash val="solid"/>
                      <a:round/>
                      <a:headEnd type="none" w="med" len="med"/>
                      <a:tailEnd type="none" w="med" len="med"/>
                    </a:lnL>
                    <a:lnR w="6350" cap="flat" cmpd="sng" algn="ctr">
                      <a:solidFill>
                        <a:srgbClr val="981B22"/>
                      </a:solidFill>
                      <a:prstDash val="solid"/>
                      <a:round/>
                      <a:headEnd type="none" w="med" len="med"/>
                      <a:tailEnd type="none" w="med" len="me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İl Genel Norm Kadro Fazlası Öğretmen Atamalarının Yapılması</a:t>
                      </a:r>
                    </a:p>
                  </a:txBody>
                  <a:tcPr marL="9525" marR="9525" marT="9525" marB="0" anchor="ctr">
                    <a:lnL w="6350" cap="flat" cmpd="sng" algn="ctr">
                      <a:solidFill>
                        <a:srgbClr val="981B22"/>
                      </a:solidFill>
                      <a:prstDash val="solid"/>
                      <a:round/>
                      <a:headEnd type="none" w="med" len="med"/>
                      <a:tailEnd type="none" w="med" len="me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25.11.2025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30.11.2025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09"/>
                  </a:ext>
                </a:extLst>
              </a:tr>
              <a:tr h="723605">
                <a:tc>
                  <a:txBody>
                    <a:bodyPr/>
                    <a:lstStyle/>
                    <a:p>
                      <a:pPr>
                        <a:lnSpc>
                          <a:spcPct val="100000"/>
                        </a:lnSpc>
                        <a:spcBef>
                          <a:spcPts val="5"/>
                        </a:spcBef>
                      </a:pPr>
                      <a:endParaRPr sz="1750">
                        <a:latin typeface="Times New Roman"/>
                        <a:cs typeface="Times New Roman"/>
                      </a:endParaRPr>
                    </a:p>
                    <a:p>
                      <a:pPr marR="41275" algn="ctr">
                        <a:lnSpc>
                          <a:spcPct val="100000"/>
                        </a:lnSpc>
                      </a:pPr>
                      <a:r>
                        <a:rPr sz="1100" b="1" dirty="0">
                          <a:solidFill>
                            <a:srgbClr val="231F20"/>
                          </a:solidFill>
                          <a:latin typeface="Times New Roman"/>
                          <a:cs typeface="Times New Roman"/>
                        </a:rPr>
                        <a:t>8</a:t>
                      </a:r>
                      <a:endParaRPr sz="1100">
                        <a:latin typeface="Times New Roman"/>
                        <a:cs typeface="Times New Roman"/>
                      </a:endParaRPr>
                    </a:p>
                  </a:txBody>
                  <a:tcPr marL="0" marR="0" marT="63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Strateji Geliştirme Şubesi</a:t>
                      </a:r>
                    </a:p>
                  </a:txBody>
                  <a:tcPr marL="9525" marR="9525" marT="9525" marB="0" anchor="ctr">
                    <a:lnL w="6350" cap="flat" cmpd="sng" algn="ctr">
                      <a:solidFill>
                        <a:srgbClr val="981B22"/>
                      </a:solidFill>
                      <a:prstDash val="solid"/>
                      <a:round/>
                      <a:headEnd type="none" w="med" len="med"/>
                      <a:tailEnd type="none" w="med" len="med"/>
                    </a:lnL>
                    <a:lnR w="6350" cap="flat" cmpd="sng" algn="ctr">
                      <a:solidFill>
                        <a:srgbClr val="981B22"/>
                      </a:solidFill>
                      <a:prstDash val="solid"/>
                      <a:round/>
                      <a:headEnd type="none" w="med" len="med"/>
                      <a:tailEnd type="none" w="med" len="me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Meclis aracılığıyla ilçelere ödenek aktarımın sağlanması</a:t>
                      </a:r>
                    </a:p>
                  </a:txBody>
                  <a:tcPr marL="9525" marR="9525" marT="9525" marB="0" anchor="ctr">
                    <a:lnL w="6350" cap="flat" cmpd="sng" algn="ctr">
                      <a:solidFill>
                        <a:srgbClr val="981B22"/>
                      </a:solidFill>
                      <a:prstDash val="solid"/>
                      <a:round/>
                      <a:headEnd type="none" w="med" len="med"/>
                      <a:tailEnd type="none" w="med" len="me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25.11.2025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30.11.2025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0"/>
                  </a:ext>
                </a:extLst>
              </a:tr>
              <a:tr h="723605">
                <a:tc>
                  <a:txBody>
                    <a:bodyPr/>
                    <a:lstStyle/>
                    <a:p>
                      <a:pPr>
                        <a:lnSpc>
                          <a:spcPct val="100000"/>
                        </a:lnSpc>
                        <a:spcBef>
                          <a:spcPts val="5"/>
                        </a:spcBef>
                      </a:pPr>
                      <a:endParaRPr sz="1750">
                        <a:latin typeface="Times New Roman"/>
                        <a:cs typeface="Times New Roman"/>
                      </a:endParaRPr>
                    </a:p>
                    <a:p>
                      <a:pPr marR="41275" algn="ctr">
                        <a:lnSpc>
                          <a:spcPct val="100000"/>
                        </a:lnSpc>
                      </a:pPr>
                      <a:r>
                        <a:rPr sz="1100" b="1" dirty="0">
                          <a:solidFill>
                            <a:srgbClr val="231F20"/>
                          </a:solidFill>
                          <a:latin typeface="Times New Roman"/>
                          <a:cs typeface="Times New Roman"/>
                        </a:rPr>
                        <a:t>9</a:t>
                      </a:r>
                      <a:endParaRPr sz="1100">
                        <a:latin typeface="Times New Roman"/>
                        <a:cs typeface="Times New Roman"/>
                      </a:endParaRPr>
                    </a:p>
                  </a:txBody>
                  <a:tcPr marL="0" marR="0" marT="63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Strateji Geliştirme Şubesi</a:t>
                      </a:r>
                    </a:p>
                  </a:txBody>
                  <a:tcPr marL="9525" marR="9525" marT="9525" marB="0" anchor="ctr">
                    <a:lnL w="6350" cap="flat" cmpd="sng" algn="ctr">
                      <a:solidFill>
                        <a:srgbClr val="981B22"/>
                      </a:solidFill>
                      <a:prstDash val="solid"/>
                      <a:round/>
                      <a:headEnd type="none" w="med" len="med"/>
                      <a:tailEnd type="none" w="med" len="med"/>
                    </a:lnL>
                    <a:lnR w="6350" cap="flat" cmpd="sng" algn="ctr">
                      <a:solidFill>
                        <a:srgbClr val="981B22"/>
                      </a:solidFill>
                      <a:prstDash val="solid"/>
                      <a:round/>
                      <a:headEnd type="none" w="med" len="med"/>
                      <a:tailEnd type="none" w="med" len="me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2026 Yılı “MEB İş Takvimi” hazırlanması</a:t>
                      </a:r>
                    </a:p>
                  </a:txBody>
                  <a:tcPr marL="9525" marR="9525" marT="9525" marB="0" anchor="ctr">
                    <a:lnL w="6350" cap="flat" cmpd="sng" algn="ctr">
                      <a:solidFill>
                        <a:srgbClr val="981B22"/>
                      </a:solidFill>
                      <a:prstDash val="solid"/>
                      <a:round/>
                      <a:headEnd type="none" w="med" len="med"/>
                      <a:tailEnd type="none" w="med" len="me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25.11.2025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dirty="0">
                          <a:solidFill>
                            <a:srgbClr val="000000"/>
                          </a:solidFill>
                          <a:effectLst/>
                          <a:latin typeface="Times New Roman" panose="02020603050405020304" pitchFamily="18" charset="0"/>
                        </a:rPr>
                        <a:t>31.12.2025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1"/>
                  </a:ext>
                </a:extLst>
              </a:tr>
              <a:tr h="565142">
                <a:tc>
                  <a:txBody>
                    <a:bodyPr/>
                    <a:lstStyle/>
                    <a:p>
                      <a:pPr>
                        <a:lnSpc>
                          <a:spcPct val="100000"/>
                        </a:lnSpc>
                        <a:spcBef>
                          <a:spcPts val="40"/>
                        </a:spcBef>
                      </a:pPr>
                      <a:endParaRPr sz="1200">
                        <a:latin typeface="Times New Roman"/>
                        <a:cs typeface="Times New Roman"/>
                      </a:endParaRPr>
                    </a:p>
                    <a:p>
                      <a:pPr marR="41275" algn="ctr">
                        <a:lnSpc>
                          <a:spcPct val="100000"/>
                        </a:lnSpc>
                      </a:pPr>
                      <a:r>
                        <a:rPr sz="1100" b="1" spc="5" dirty="0">
                          <a:solidFill>
                            <a:srgbClr val="231F20"/>
                          </a:solidFill>
                          <a:latin typeface="Times New Roman"/>
                          <a:cs typeface="Times New Roman"/>
                        </a:rPr>
                        <a:t>10</a:t>
                      </a:r>
                      <a:endParaRPr sz="1100">
                        <a:latin typeface="Times New Roman"/>
                        <a:cs typeface="Times New Roman"/>
                      </a:endParaRPr>
                    </a:p>
                  </a:txBody>
                  <a:tcPr marL="0" marR="0" marT="508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marL="35560" marR="96520" indent="0" algn="l" defTabSz="914400" eaLnBrk="1" fontAlgn="auto" latinLnBrk="0" hangingPunct="1">
                        <a:lnSpc>
                          <a:spcPts val="1200"/>
                        </a:lnSpc>
                        <a:spcBef>
                          <a:spcPts val="355"/>
                        </a:spcBef>
                        <a:spcAft>
                          <a:spcPts val="0"/>
                        </a:spcAft>
                        <a:buClrTx/>
                        <a:buSzTx/>
                        <a:buFontTx/>
                        <a:buNone/>
                        <a:tabLst/>
                        <a:defRPr/>
                      </a:pPr>
                      <a:endParaRPr lang="tr-TR" sz="1100" dirty="0">
                        <a:latin typeface="Times New Roman" panose="02020603050405020304" pitchFamily="18" charset="0"/>
                        <a:cs typeface="Times New Roman" panose="02020603050405020304" pitchFamily="18" charset="0"/>
                      </a:endParaRPr>
                    </a:p>
                  </a:txBody>
                  <a:tcPr marL="0" marR="0" marT="45085" marB="0">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marL="35560" marR="190500" algn="l">
                        <a:lnSpc>
                          <a:spcPts val="1200"/>
                        </a:lnSpc>
                        <a:spcBef>
                          <a:spcPts val="355"/>
                        </a:spcBef>
                      </a:pPr>
                      <a:endParaRPr sz="1100" dirty="0">
                        <a:latin typeface="Times New Roman" panose="02020603050405020304" pitchFamily="18" charset="0"/>
                        <a:cs typeface="Times New Roman" panose="02020603050405020304" pitchFamily="18" charset="0"/>
                      </a:endParaRPr>
                    </a:p>
                  </a:txBody>
                  <a:tcPr marL="0" marR="0" marT="45085" marB="0">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ctr">
                        <a:lnSpc>
                          <a:spcPct val="100000"/>
                        </a:lnSpc>
                      </a:pPr>
                      <a:endParaRPr sz="1100" dirty="0">
                        <a:latin typeface="Times New Roman" panose="02020603050405020304" pitchFamily="18" charset="0"/>
                        <a:cs typeface="Times New Roman" panose="02020603050405020304" pitchFamily="18" charset="0"/>
                      </a:endParaRPr>
                    </a:p>
                  </a:txBody>
                  <a:tcPr marL="0" marR="0" marT="0" marB="0">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ctr">
                        <a:lnSpc>
                          <a:spcPct val="100000"/>
                        </a:lnSpc>
                      </a:pPr>
                      <a:endParaRPr sz="1100" dirty="0">
                        <a:latin typeface="Times New Roman" panose="02020603050405020304" pitchFamily="18" charset="0"/>
                        <a:cs typeface="Times New Roman" panose="02020603050405020304" pitchFamily="18" charset="0"/>
                      </a:endParaRPr>
                    </a:p>
                  </a:txBody>
                  <a:tcPr marL="0" marR="0" marT="0" marB="0">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12"/>
                  </a:ext>
                </a:extLst>
              </a:tr>
              <a:tr h="549524">
                <a:tc>
                  <a:txBody>
                    <a:bodyPr/>
                    <a:lstStyle/>
                    <a:p>
                      <a:pPr marR="41275" algn="ctr">
                        <a:lnSpc>
                          <a:spcPct val="100000"/>
                        </a:lnSpc>
                        <a:spcBef>
                          <a:spcPts val="819"/>
                        </a:spcBef>
                      </a:pPr>
                      <a:r>
                        <a:rPr sz="1100" b="1" spc="5" dirty="0">
                          <a:solidFill>
                            <a:srgbClr val="231F20"/>
                          </a:solidFill>
                          <a:latin typeface="Times New Roman"/>
                          <a:cs typeface="Times New Roman"/>
                        </a:rPr>
                        <a:t>11</a:t>
                      </a:r>
                      <a:endParaRPr sz="1100">
                        <a:latin typeface="Times New Roman"/>
                        <a:cs typeface="Times New Roman"/>
                      </a:endParaRPr>
                    </a:p>
                  </a:txBody>
                  <a:tcPr marL="0" marR="0" marT="104139"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marL="35560" marR="96520" indent="0" algn="l" defTabSz="914400" eaLnBrk="1" fontAlgn="auto" latinLnBrk="0" hangingPunct="1">
                        <a:lnSpc>
                          <a:spcPts val="1200"/>
                        </a:lnSpc>
                        <a:spcBef>
                          <a:spcPts val="355"/>
                        </a:spcBef>
                        <a:spcAft>
                          <a:spcPts val="0"/>
                        </a:spcAft>
                        <a:buClrTx/>
                        <a:buSzTx/>
                        <a:buFontTx/>
                        <a:buNone/>
                        <a:tabLst/>
                        <a:defRPr/>
                      </a:pPr>
                      <a:endParaRPr lang="tr-TR" sz="1100" dirty="0">
                        <a:latin typeface="Times New Roman" panose="02020603050405020304" pitchFamily="18" charset="0"/>
                        <a:cs typeface="Times New Roman" panose="02020603050405020304" pitchFamily="18" charset="0"/>
                      </a:endParaRPr>
                    </a:p>
                  </a:txBody>
                  <a:tcPr marL="0" marR="0" marT="4508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marL="35560" marR="190500" algn="l">
                        <a:lnSpc>
                          <a:spcPts val="1200"/>
                        </a:lnSpc>
                        <a:spcBef>
                          <a:spcPts val="355"/>
                        </a:spcBef>
                      </a:pPr>
                      <a:endParaRPr sz="1100" dirty="0">
                        <a:latin typeface="Times New Roman" panose="02020603050405020304" pitchFamily="18" charset="0"/>
                        <a:cs typeface="Times New Roman" panose="02020603050405020304" pitchFamily="18" charset="0"/>
                      </a:endParaRPr>
                    </a:p>
                  </a:txBody>
                  <a:tcPr marL="0" marR="0" marT="4508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ctr">
                        <a:lnSpc>
                          <a:spcPct val="100000"/>
                        </a:lnSpc>
                      </a:pPr>
                      <a:endParaRPr sz="1100" dirty="0">
                        <a:latin typeface="Times New Roman" panose="02020603050405020304" pitchFamily="18" charset="0"/>
                        <a:cs typeface="Times New Roman" panose="02020603050405020304" pitchFamily="18" charset="0"/>
                      </a:endParaRPr>
                    </a:p>
                  </a:txBody>
                  <a:tcPr marL="0" marR="0" marT="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ctr">
                        <a:lnSpc>
                          <a:spcPct val="100000"/>
                        </a:lnSpc>
                      </a:pPr>
                      <a:endParaRPr sz="1100" dirty="0">
                        <a:latin typeface="Times New Roman" panose="02020603050405020304" pitchFamily="18" charset="0"/>
                        <a:cs typeface="Times New Roman" panose="02020603050405020304" pitchFamily="18" charset="0"/>
                      </a:endParaRPr>
                    </a:p>
                  </a:txBody>
                  <a:tcPr marL="0" marR="0" marT="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3"/>
                  </a:ext>
                </a:extLst>
              </a:tr>
              <a:tr h="565143">
                <a:tc>
                  <a:txBody>
                    <a:bodyPr/>
                    <a:lstStyle/>
                    <a:p>
                      <a:pPr>
                        <a:lnSpc>
                          <a:spcPct val="100000"/>
                        </a:lnSpc>
                        <a:spcBef>
                          <a:spcPts val="40"/>
                        </a:spcBef>
                      </a:pPr>
                      <a:endParaRPr sz="1200">
                        <a:latin typeface="Times New Roman"/>
                        <a:cs typeface="Times New Roman"/>
                      </a:endParaRPr>
                    </a:p>
                    <a:p>
                      <a:pPr marR="41275" algn="ctr">
                        <a:lnSpc>
                          <a:spcPct val="100000"/>
                        </a:lnSpc>
                      </a:pPr>
                      <a:r>
                        <a:rPr sz="1100" b="1" spc="5" dirty="0">
                          <a:solidFill>
                            <a:srgbClr val="231F20"/>
                          </a:solidFill>
                          <a:latin typeface="Times New Roman"/>
                          <a:cs typeface="Times New Roman"/>
                        </a:rPr>
                        <a:t>12</a:t>
                      </a:r>
                      <a:endParaRPr sz="1100">
                        <a:latin typeface="Times New Roman"/>
                        <a:cs typeface="Times New Roman"/>
                      </a:endParaRPr>
                    </a:p>
                  </a:txBody>
                  <a:tcPr marL="0" marR="0" marT="508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marL="35560" marR="96520" indent="0" algn="l" defTabSz="914400" eaLnBrk="1" fontAlgn="auto" latinLnBrk="0" hangingPunct="1">
                        <a:lnSpc>
                          <a:spcPts val="1200"/>
                        </a:lnSpc>
                        <a:spcBef>
                          <a:spcPts val="355"/>
                        </a:spcBef>
                        <a:spcAft>
                          <a:spcPts val="0"/>
                        </a:spcAft>
                        <a:buClrTx/>
                        <a:buSzTx/>
                        <a:buFontTx/>
                        <a:buNone/>
                        <a:tabLst/>
                        <a:defRPr/>
                      </a:pPr>
                      <a:endParaRPr lang="tr-TR" sz="1100" dirty="0">
                        <a:latin typeface="Times New Roman" panose="02020603050405020304" pitchFamily="18" charset="0"/>
                        <a:cs typeface="Times New Roman" panose="02020603050405020304" pitchFamily="18" charset="0"/>
                      </a:endParaRPr>
                    </a:p>
                  </a:txBody>
                  <a:tcPr marL="0" marR="0" marT="4508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marL="35560" marR="190500" indent="0" algn="l" defTabSz="914400" eaLnBrk="1" fontAlgn="auto" latinLnBrk="0" hangingPunct="1">
                        <a:lnSpc>
                          <a:spcPts val="1200"/>
                        </a:lnSpc>
                        <a:spcBef>
                          <a:spcPts val="355"/>
                        </a:spcBef>
                        <a:spcAft>
                          <a:spcPts val="0"/>
                        </a:spcAft>
                        <a:buClrTx/>
                        <a:buSzTx/>
                        <a:buFontTx/>
                        <a:buNone/>
                        <a:tabLst/>
                        <a:defRPr/>
                      </a:pPr>
                      <a:endParaRPr lang="tr-TR" sz="1100" dirty="0">
                        <a:latin typeface="Times New Roman" panose="02020603050405020304" pitchFamily="18" charset="0"/>
                        <a:cs typeface="Times New Roman" panose="02020603050405020304" pitchFamily="18" charset="0"/>
                      </a:endParaRPr>
                    </a:p>
                  </a:txBody>
                  <a:tcPr marL="0" marR="0" marT="4508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ctr">
                        <a:lnSpc>
                          <a:spcPct val="100000"/>
                        </a:lnSpc>
                      </a:pPr>
                      <a:endParaRPr sz="1100" dirty="0">
                        <a:latin typeface="Times New Roman" panose="02020603050405020304" pitchFamily="18" charset="0"/>
                        <a:cs typeface="Times New Roman" panose="02020603050405020304" pitchFamily="18" charset="0"/>
                      </a:endParaRPr>
                    </a:p>
                  </a:txBody>
                  <a:tcPr marL="0" marR="0" marT="0" marB="0">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ctr">
                        <a:lnSpc>
                          <a:spcPct val="100000"/>
                        </a:lnSpc>
                      </a:pPr>
                      <a:endParaRPr sz="1100" dirty="0">
                        <a:latin typeface="Times New Roman" panose="02020603050405020304" pitchFamily="18" charset="0"/>
                        <a:cs typeface="Times New Roman" panose="02020603050405020304" pitchFamily="18" charset="0"/>
                      </a:endParaRPr>
                    </a:p>
                  </a:txBody>
                  <a:tcPr marL="0" marR="0" marT="0" marB="0">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14"/>
                  </a:ext>
                </a:extLst>
              </a:tr>
            </a:tbl>
          </a:graphicData>
        </a:graphic>
      </p:graphicFrame>
      <p:sp>
        <p:nvSpPr>
          <p:cNvPr id="3" name="Dikdörtgen 2"/>
          <p:cNvSpPr/>
          <p:nvPr/>
        </p:nvSpPr>
        <p:spPr>
          <a:xfrm>
            <a:off x="3206750" y="9372600"/>
            <a:ext cx="609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58</a:t>
            </a:r>
          </a:p>
        </p:txBody>
      </p:sp>
    </p:spTree>
    <p:extLst>
      <p:ext uri="{BB962C8B-B14F-4D97-AF65-F5344CB8AC3E}">
        <p14:creationId xmlns:p14="http://schemas.microsoft.com/office/powerpoint/2010/main" val="22540823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46388" y="2192853"/>
            <a:ext cx="4527550" cy="1753300"/>
          </a:xfrm>
          <a:prstGeom prst="rect">
            <a:avLst/>
          </a:prstGeom>
        </p:spPr>
        <p:txBody>
          <a:bodyPr vert="horz" wrap="square" lIns="0" tIns="12700" rIns="0" bIns="0" rtlCol="0">
            <a:spAutoFit/>
          </a:bodyPr>
          <a:lstStyle/>
          <a:p>
            <a:pPr marL="472440" marR="5080" indent="-460375" algn="ctr">
              <a:lnSpc>
                <a:spcPct val="130000"/>
              </a:lnSpc>
              <a:spcBef>
                <a:spcPts val="100"/>
              </a:spcBef>
            </a:pPr>
            <a:r>
              <a:rPr lang="tr-TR" sz="2900" spc="-200" dirty="0">
                <a:solidFill>
                  <a:srgbClr val="FFFFFF"/>
                </a:solidFill>
              </a:rPr>
              <a:t>   </a:t>
            </a:r>
            <a:r>
              <a:rPr sz="2900" spc="-200" dirty="0">
                <a:solidFill>
                  <a:srgbClr val="FFFFFF"/>
                </a:solidFill>
              </a:rPr>
              <a:t>M</a:t>
            </a:r>
            <a:r>
              <a:rPr sz="2900" spc="-140" dirty="0">
                <a:solidFill>
                  <a:srgbClr val="FFFFFF"/>
                </a:solidFill>
              </a:rPr>
              <a:t>İLLÎ</a:t>
            </a:r>
            <a:r>
              <a:rPr sz="2900" spc="-195" dirty="0">
                <a:solidFill>
                  <a:srgbClr val="FFFFFF"/>
                </a:solidFill>
              </a:rPr>
              <a:t> </a:t>
            </a:r>
            <a:r>
              <a:rPr sz="2900" spc="-215" dirty="0">
                <a:solidFill>
                  <a:srgbClr val="FFFFFF"/>
                </a:solidFill>
              </a:rPr>
              <a:t>E</a:t>
            </a:r>
            <a:r>
              <a:rPr lang="tr-TR" sz="2900" spc="114" dirty="0">
                <a:solidFill>
                  <a:srgbClr val="FFFFFF"/>
                </a:solidFill>
              </a:rPr>
              <a:t>Ğ</a:t>
            </a:r>
            <a:r>
              <a:rPr sz="2900" spc="114" dirty="0">
                <a:solidFill>
                  <a:srgbClr val="FFFFFF"/>
                </a:solidFill>
              </a:rPr>
              <a:t>İT</a:t>
            </a:r>
            <a:r>
              <a:rPr sz="2900" spc="140" dirty="0">
                <a:solidFill>
                  <a:srgbClr val="FFFFFF"/>
                </a:solidFill>
              </a:rPr>
              <a:t>İ</a:t>
            </a:r>
            <a:r>
              <a:rPr sz="2900" spc="-225" dirty="0">
                <a:solidFill>
                  <a:srgbClr val="FFFFFF"/>
                </a:solidFill>
              </a:rPr>
              <a:t>M</a:t>
            </a:r>
            <a:r>
              <a:rPr sz="2900" spc="-195" dirty="0">
                <a:solidFill>
                  <a:srgbClr val="FFFFFF"/>
                </a:solidFill>
              </a:rPr>
              <a:t> </a:t>
            </a:r>
            <a:r>
              <a:rPr lang="tr-TR" sz="2900" spc="-130" dirty="0">
                <a:solidFill>
                  <a:srgbClr val="FFFFFF"/>
                </a:solidFill>
              </a:rPr>
              <a:t>MÜDÜRLÜĞÜ</a:t>
            </a:r>
            <a:r>
              <a:rPr sz="2900" spc="40" dirty="0">
                <a:solidFill>
                  <a:srgbClr val="FFFFFF"/>
                </a:solidFill>
              </a:rPr>
              <a:t> </a:t>
            </a:r>
            <a:r>
              <a:rPr sz="2900" spc="70" dirty="0">
                <a:solidFill>
                  <a:srgbClr val="FFFFFF"/>
                </a:solidFill>
              </a:rPr>
              <a:t>202</a:t>
            </a:r>
            <a:r>
              <a:rPr lang="tr-TR" sz="2900" spc="70" dirty="0">
                <a:solidFill>
                  <a:srgbClr val="FFFFFF"/>
                </a:solidFill>
              </a:rPr>
              <a:t>5</a:t>
            </a:r>
            <a:r>
              <a:rPr sz="2900" spc="-195" dirty="0">
                <a:solidFill>
                  <a:srgbClr val="FFFFFF"/>
                </a:solidFill>
              </a:rPr>
              <a:t> </a:t>
            </a:r>
            <a:r>
              <a:rPr sz="2900" spc="-170" dirty="0">
                <a:solidFill>
                  <a:srgbClr val="FFFFFF"/>
                </a:solidFill>
              </a:rPr>
              <a:t>YILI</a:t>
            </a:r>
            <a:r>
              <a:rPr sz="2900" spc="-195" dirty="0">
                <a:solidFill>
                  <a:srgbClr val="FFFFFF"/>
                </a:solidFill>
              </a:rPr>
              <a:t> </a:t>
            </a:r>
            <a:r>
              <a:rPr sz="2900" spc="-80" dirty="0">
                <a:solidFill>
                  <a:srgbClr val="FFFFFF"/>
                </a:solidFill>
              </a:rPr>
              <a:t>İŞ</a:t>
            </a:r>
            <a:r>
              <a:rPr sz="2900" spc="-195" dirty="0">
                <a:solidFill>
                  <a:srgbClr val="FFFFFF"/>
                </a:solidFill>
              </a:rPr>
              <a:t> </a:t>
            </a:r>
            <a:r>
              <a:rPr sz="2900" spc="-235" dirty="0">
                <a:solidFill>
                  <a:srgbClr val="FFFFFF"/>
                </a:solidFill>
              </a:rPr>
              <a:t>T</a:t>
            </a:r>
            <a:r>
              <a:rPr sz="2900" spc="-200" dirty="0">
                <a:solidFill>
                  <a:srgbClr val="FFFFFF"/>
                </a:solidFill>
              </a:rPr>
              <a:t>A</a:t>
            </a:r>
            <a:r>
              <a:rPr sz="2900" spc="-180" dirty="0">
                <a:solidFill>
                  <a:srgbClr val="FFFFFF"/>
                </a:solidFill>
              </a:rPr>
              <a:t>KV</a:t>
            </a:r>
            <a:r>
              <a:rPr sz="2900" spc="-40" dirty="0">
                <a:solidFill>
                  <a:srgbClr val="FFFFFF"/>
                </a:solidFill>
              </a:rPr>
              <a:t>İ</a:t>
            </a:r>
            <a:r>
              <a:rPr sz="2900" spc="-200" dirty="0">
                <a:solidFill>
                  <a:srgbClr val="FFFFFF"/>
                </a:solidFill>
              </a:rPr>
              <a:t>M</a:t>
            </a:r>
            <a:r>
              <a:rPr sz="2900" spc="-40" dirty="0">
                <a:solidFill>
                  <a:srgbClr val="FFFFFF"/>
                </a:solidFill>
              </a:rPr>
              <a:t>İ</a:t>
            </a:r>
            <a:endParaRPr sz="2900" dirty="0"/>
          </a:p>
        </p:txBody>
      </p:sp>
      <p:sp>
        <p:nvSpPr>
          <p:cNvPr id="38" name="object 38"/>
          <p:cNvSpPr txBox="1"/>
          <p:nvPr/>
        </p:nvSpPr>
        <p:spPr>
          <a:xfrm>
            <a:off x="720001" y="4824006"/>
            <a:ext cx="5580380" cy="418063"/>
          </a:xfrm>
          <a:prstGeom prst="rect">
            <a:avLst/>
          </a:prstGeom>
          <a:ln w="25400">
            <a:solidFill>
              <a:srgbClr val="981B22"/>
            </a:solidFill>
          </a:ln>
        </p:spPr>
        <p:txBody>
          <a:bodyPr vert="horz" wrap="square" lIns="0" tIns="33020" rIns="0" bIns="0" rtlCol="0">
            <a:spAutoFit/>
          </a:bodyPr>
          <a:lstStyle/>
          <a:p>
            <a:pPr marL="3290570">
              <a:lnSpc>
                <a:spcPct val="100000"/>
              </a:lnSpc>
              <a:spcBef>
                <a:spcPts val="260"/>
              </a:spcBef>
            </a:pPr>
            <a:r>
              <a:rPr sz="2300" b="1" spc="-185" dirty="0">
                <a:solidFill>
                  <a:srgbClr val="981B22"/>
                </a:solidFill>
                <a:latin typeface="Times New Roman"/>
                <a:cs typeface="Times New Roman"/>
              </a:rPr>
              <a:t>ARALIK</a:t>
            </a:r>
            <a:r>
              <a:rPr sz="2300" b="1" spc="165" dirty="0">
                <a:solidFill>
                  <a:srgbClr val="981B22"/>
                </a:solidFill>
                <a:latin typeface="Times New Roman"/>
                <a:cs typeface="Times New Roman"/>
              </a:rPr>
              <a:t> </a:t>
            </a:r>
            <a:r>
              <a:rPr sz="2500" b="1" spc="20" dirty="0">
                <a:solidFill>
                  <a:srgbClr val="981B22"/>
                </a:solidFill>
                <a:latin typeface="Times New Roman"/>
                <a:cs typeface="Times New Roman"/>
              </a:rPr>
              <a:t>202</a:t>
            </a:r>
            <a:r>
              <a:rPr lang="tr-TR" sz="2500" b="1" spc="20" dirty="0">
                <a:solidFill>
                  <a:srgbClr val="981B22"/>
                </a:solidFill>
                <a:latin typeface="Times New Roman"/>
                <a:cs typeface="Times New Roman"/>
              </a:rPr>
              <a:t>5</a:t>
            </a:r>
            <a:endParaRPr sz="2500" dirty="0">
              <a:latin typeface="Times New Roman"/>
              <a:cs typeface="Times New Roman"/>
            </a:endParaRPr>
          </a:p>
        </p:txBody>
      </p:sp>
      <p:sp>
        <p:nvSpPr>
          <p:cNvPr id="39" name="object 39"/>
          <p:cNvSpPr txBox="1">
            <a:spLocks noGrp="1"/>
          </p:cNvSpPr>
          <p:nvPr>
            <p:ph type="sldNum" sz="quarter" idx="7"/>
          </p:nvPr>
        </p:nvSpPr>
        <p:spPr>
          <a:xfrm>
            <a:off x="3372154" y="9390716"/>
            <a:ext cx="276225" cy="166712"/>
          </a:xfrm>
          <a:prstGeom prst="rect">
            <a:avLst/>
          </a:prstGeom>
        </p:spPr>
        <p:txBody>
          <a:bodyPr vert="horz" wrap="square" lIns="0" tIns="0" rIns="0" bIns="0" rtlCol="0">
            <a:spAutoFit/>
          </a:bodyPr>
          <a:lstStyle/>
          <a:p>
            <a:pPr marL="38100">
              <a:lnSpc>
                <a:spcPts val="1290"/>
              </a:lnSpc>
            </a:pPr>
            <a:r>
              <a:rPr lang="tr-TR" spc="-30" dirty="0"/>
              <a:t>….</a:t>
            </a:r>
            <a:endParaRPr spc="-30" dirty="0"/>
          </a:p>
        </p:txBody>
      </p:sp>
      <p:pic>
        <p:nvPicPr>
          <p:cNvPr id="40" name="Resim 39"/>
          <p:cNvPicPr>
            <a:picLocks noChangeAspect="1"/>
          </p:cNvPicPr>
          <p:nvPr/>
        </p:nvPicPr>
        <p:blipFill>
          <a:blip r:embed="rId2"/>
          <a:stretch>
            <a:fillRect/>
          </a:stretch>
        </p:blipFill>
        <p:spPr>
          <a:xfrm>
            <a:off x="920750" y="5496532"/>
            <a:ext cx="5379631" cy="3342668"/>
          </a:xfrm>
          <a:prstGeom prst="rect">
            <a:avLst/>
          </a:prstGeom>
        </p:spPr>
      </p:pic>
      <p:sp>
        <p:nvSpPr>
          <p:cNvPr id="6" name="Dikdörtgen 5"/>
          <p:cNvSpPr/>
          <p:nvPr/>
        </p:nvSpPr>
        <p:spPr>
          <a:xfrm>
            <a:off x="3206750" y="9372600"/>
            <a:ext cx="609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59</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1937203277"/>
              </p:ext>
            </p:extLst>
          </p:nvPr>
        </p:nvGraphicFramePr>
        <p:xfrm>
          <a:off x="719999" y="720005"/>
          <a:ext cx="5581648" cy="7872791"/>
        </p:xfrm>
        <a:graphic>
          <a:graphicData uri="http://schemas.openxmlformats.org/drawingml/2006/table">
            <a:tbl>
              <a:tblPr firstRow="1" bandRow="1">
                <a:tableStyleId>{2D5ABB26-0587-4C30-8999-92F81FD0307C}</a:tableStyleId>
              </a:tblPr>
              <a:tblGrid>
                <a:gridCol w="505551">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2564039">
                  <a:extLst>
                    <a:ext uri="{9D8B030D-6E8A-4147-A177-3AD203B41FA5}">
                      <a16:colId xmlns:a16="http://schemas.microsoft.com/office/drawing/2014/main" val="20002"/>
                    </a:ext>
                  </a:extLst>
                </a:gridCol>
                <a:gridCol w="684529">
                  <a:extLst>
                    <a:ext uri="{9D8B030D-6E8A-4147-A177-3AD203B41FA5}">
                      <a16:colId xmlns:a16="http://schemas.microsoft.com/office/drawing/2014/main" val="20003"/>
                    </a:ext>
                  </a:extLst>
                </a:gridCol>
                <a:gridCol w="684529">
                  <a:extLst>
                    <a:ext uri="{9D8B030D-6E8A-4147-A177-3AD203B41FA5}">
                      <a16:colId xmlns:a16="http://schemas.microsoft.com/office/drawing/2014/main" val="20004"/>
                    </a:ext>
                  </a:extLst>
                </a:gridCol>
              </a:tblGrid>
              <a:tr h="288000">
                <a:tc gridSpan="5">
                  <a:txBody>
                    <a:bodyPr/>
                    <a:lstStyle/>
                    <a:p>
                      <a:pPr marL="1270" algn="ctr">
                        <a:lnSpc>
                          <a:spcPct val="100000"/>
                        </a:lnSpc>
                        <a:spcBef>
                          <a:spcPts val="340"/>
                        </a:spcBef>
                      </a:pPr>
                      <a:r>
                        <a:rPr sz="1200" b="1" spc="-95" dirty="0">
                          <a:solidFill>
                            <a:srgbClr val="FFFFFF"/>
                          </a:solidFill>
                          <a:latin typeface="Times New Roman"/>
                          <a:cs typeface="Times New Roman"/>
                        </a:rPr>
                        <a:t>ARALIK</a:t>
                      </a:r>
                      <a:endParaRPr sz="1200" dirty="0">
                        <a:latin typeface="Times New Roman"/>
                        <a:cs typeface="Times New Roman"/>
                      </a:endParaRPr>
                    </a:p>
                  </a:txBody>
                  <a:tcPr marL="0" marR="0" marT="4318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solidFill>
                      <a:srgbClr val="8F232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74716">
                <a:tc rowSpan="2">
                  <a:txBody>
                    <a:bodyPr/>
                    <a:lstStyle/>
                    <a:p>
                      <a:pPr marL="76835" marR="24765" indent="-44450">
                        <a:lnSpc>
                          <a:spcPts val="1200"/>
                        </a:lnSpc>
                        <a:spcBef>
                          <a:spcPts val="975"/>
                        </a:spcBef>
                      </a:pPr>
                      <a:r>
                        <a:rPr sz="1100" b="1" dirty="0">
                          <a:solidFill>
                            <a:srgbClr val="231F20"/>
                          </a:solidFill>
                          <a:latin typeface="Times New Roman"/>
                          <a:cs typeface="Times New Roman"/>
                        </a:rPr>
                        <a:t>SIRA  </a:t>
                      </a:r>
                      <a:r>
                        <a:rPr sz="1100" b="1" spc="-20" dirty="0">
                          <a:solidFill>
                            <a:srgbClr val="231F20"/>
                          </a:solidFill>
                          <a:latin typeface="Times New Roman"/>
                          <a:cs typeface="Times New Roman"/>
                        </a:rPr>
                        <a:t>NO</a:t>
                      </a:r>
                      <a:endParaRPr sz="1100">
                        <a:latin typeface="Times New Roman"/>
                        <a:cs typeface="Times New Roman"/>
                      </a:endParaRPr>
                    </a:p>
                  </a:txBody>
                  <a:tcPr marL="0" marR="0" marT="12382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rowSpan="2">
                  <a:txBody>
                    <a:bodyPr/>
                    <a:lstStyle/>
                    <a:p>
                      <a:pPr marL="35560" marR="378460">
                        <a:lnSpc>
                          <a:spcPts val="1200"/>
                        </a:lnSpc>
                        <a:spcBef>
                          <a:spcPts val="975"/>
                        </a:spcBef>
                      </a:pPr>
                      <a:r>
                        <a:rPr sz="1100" b="1" dirty="0">
                          <a:solidFill>
                            <a:srgbClr val="231F20"/>
                          </a:solidFill>
                          <a:latin typeface="Times New Roman"/>
                          <a:cs typeface="Times New Roman"/>
                        </a:rPr>
                        <a:t>SO</a:t>
                      </a:r>
                      <a:r>
                        <a:rPr sz="1100" b="1" spc="-10" dirty="0">
                          <a:solidFill>
                            <a:srgbClr val="231F20"/>
                          </a:solidFill>
                          <a:latin typeface="Times New Roman"/>
                          <a:cs typeface="Times New Roman"/>
                        </a:rPr>
                        <a:t>R</a:t>
                      </a:r>
                      <a:r>
                        <a:rPr sz="1100" b="1" spc="15" dirty="0">
                          <a:solidFill>
                            <a:srgbClr val="231F20"/>
                          </a:solidFill>
                          <a:latin typeface="Times New Roman"/>
                          <a:cs typeface="Times New Roman"/>
                        </a:rPr>
                        <a:t>U</a:t>
                      </a:r>
                      <a:r>
                        <a:rPr sz="1100" b="1" spc="5" dirty="0">
                          <a:solidFill>
                            <a:srgbClr val="231F20"/>
                          </a:solidFill>
                          <a:latin typeface="Times New Roman"/>
                          <a:cs typeface="Times New Roman"/>
                        </a:rPr>
                        <a:t>M</a:t>
                      </a:r>
                      <a:r>
                        <a:rPr sz="1100" b="1" spc="-35" dirty="0">
                          <a:solidFill>
                            <a:srgbClr val="231F20"/>
                          </a:solidFill>
                          <a:latin typeface="Times New Roman"/>
                          <a:cs typeface="Times New Roman"/>
                        </a:rPr>
                        <a:t>L</a:t>
                      </a:r>
                      <a:r>
                        <a:rPr sz="1100" b="1" dirty="0">
                          <a:solidFill>
                            <a:srgbClr val="231F20"/>
                          </a:solidFill>
                          <a:latin typeface="Times New Roman"/>
                          <a:cs typeface="Times New Roman"/>
                        </a:rPr>
                        <a:t>U  </a:t>
                      </a:r>
                      <a:r>
                        <a:rPr sz="1100" b="1" spc="-60" dirty="0">
                          <a:solidFill>
                            <a:srgbClr val="231F20"/>
                          </a:solidFill>
                          <a:latin typeface="Times New Roman"/>
                          <a:cs typeface="Times New Roman"/>
                        </a:rPr>
                        <a:t>BİRİM</a:t>
                      </a:r>
                      <a:endParaRPr sz="1100" dirty="0">
                        <a:latin typeface="Times New Roman"/>
                        <a:cs typeface="Times New Roman"/>
                      </a:endParaRPr>
                    </a:p>
                  </a:txBody>
                  <a:tcPr marL="0" marR="0" marT="123825"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rowSpan="2">
                  <a:txBody>
                    <a:bodyPr/>
                    <a:lstStyle/>
                    <a:p>
                      <a:pPr>
                        <a:lnSpc>
                          <a:spcPct val="100000"/>
                        </a:lnSpc>
                        <a:spcBef>
                          <a:spcPts val="55"/>
                        </a:spcBef>
                      </a:pPr>
                      <a:endParaRPr sz="1200">
                        <a:latin typeface="Times New Roman"/>
                        <a:cs typeface="Times New Roman"/>
                      </a:endParaRPr>
                    </a:p>
                    <a:p>
                      <a:pPr algn="ctr">
                        <a:lnSpc>
                          <a:spcPct val="100000"/>
                        </a:lnSpc>
                      </a:pPr>
                      <a:r>
                        <a:rPr sz="1100" b="1" spc="-65" dirty="0">
                          <a:solidFill>
                            <a:srgbClr val="231F20"/>
                          </a:solidFill>
                          <a:latin typeface="Times New Roman"/>
                          <a:cs typeface="Times New Roman"/>
                        </a:rPr>
                        <a:t>F</a:t>
                      </a:r>
                      <a:r>
                        <a:rPr sz="1100" b="1" spc="30" dirty="0">
                          <a:solidFill>
                            <a:srgbClr val="231F20"/>
                          </a:solidFill>
                          <a:latin typeface="Times New Roman"/>
                          <a:cs typeface="Times New Roman"/>
                        </a:rPr>
                        <a:t>A</a:t>
                      </a:r>
                      <a:r>
                        <a:rPr sz="1100" b="1" spc="5" dirty="0">
                          <a:solidFill>
                            <a:srgbClr val="231F20"/>
                          </a:solidFill>
                          <a:latin typeface="Times New Roman"/>
                          <a:cs typeface="Times New Roman"/>
                        </a:rPr>
                        <a:t>A</a:t>
                      </a:r>
                      <a:r>
                        <a:rPr sz="1100" b="1" dirty="0">
                          <a:solidFill>
                            <a:srgbClr val="231F20"/>
                          </a:solidFill>
                          <a:latin typeface="Times New Roman"/>
                          <a:cs typeface="Times New Roman"/>
                        </a:rPr>
                        <a:t>LİY</a:t>
                      </a:r>
                      <a:r>
                        <a:rPr sz="1100" b="1" spc="-30" dirty="0">
                          <a:solidFill>
                            <a:srgbClr val="231F20"/>
                          </a:solidFill>
                          <a:latin typeface="Times New Roman"/>
                          <a:cs typeface="Times New Roman"/>
                        </a:rPr>
                        <a:t>E</a:t>
                      </a:r>
                      <a:r>
                        <a:rPr sz="1100" b="1" dirty="0">
                          <a:solidFill>
                            <a:srgbClr val="231F20"/>
                          </a:solidFill>
                          <a:latin typeface="Times New Roman"/>
                          <a:cs typeface="Times New Roman"/>
                        </a:rPr>
                        <a:t>T</a:t>
                      </a:r>
                      <a:r>
                        <a:rPr sz="1100" b="1" spc="-85" dirty="0">
                          <a:solidFill>
                            <a:srgbClr val="231F20"/>
                          </a:solidFill>
                          <a:latin typeface="Times New Roman"/>
                          <a:cs typeface="Times New Roman"/>
                        </a:rPr>
                        <a:t> </a:t>
                      </a:r>
                      <a:r>
                        <a:rPr sz="1100" b="1" spc="5" dirty="0">
                          <a:solidFill>
                            <a:srgbClr val="231F20"/>
                          </a:solidFill>
                          <a:latin typeface="Times New Roman"/>
                          <a:cs typeface="Times New Roman"/>
                        </a:rPr>
                        <a:t>A</a:t>
                      </a:r>
                      <a:r>
                        <a:rPr sz="1100" b="1" dirty="0">
                          <a:solidFill>
                            <a:srgbClr val="231F20"/>
                          </a:solidFill>
                          <a:latin typeface="Times New Roman"/>
                          <a:cs typeface="Times New Roman"/>
                        </a:rPr>
                        <a:t>DI</a:t>
                      </a:r>
                      <a:endParaRPr sz="1100">
                        <a:latin typeface="Times New Roman"/>
                        <a:cs typeface="Times New Roman"/>
                      </a:endParaRPr>
                    </a:p>
                  </a:txBody>
                  <a:tcPr marL="0" marR="0" marT="6985"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gridSpan="2">
                  <a:txBody>
                    <a:bodyPr/>
                    <a:lstStyle/>
                    <a:p>
                      <a:pPr marL="450850">
                        <a:lnSpc>
                          <a:spcPts val="1285"/>
                        </a:lnSpc>
                        <a:spcBef>
                          <a:spcPts val="780"/>
                        </a:spcBef>
                      </a:pPr>
                      <a:r>
                        <a:rPr sz="1100" b="1" spc="-65" dirty="0">
                          <a:solidFill>
                            <a:srgbClr val="231F20"/>
                          </a:solidFill>
                          <a:latin typeface="Times New Roman"/>
                          <a:cs typeface="Times New Roman"/>
                        </a:rPr>
                        <a:t>TARİHİ</a:t>
                      </a:r>
                      <a:endParaRPr sz="1100">
                        <a:latin typeface="Times New Roman"/>
                        <a:cs typeface="Times New Roman"/>
                      </a:endParaRPr>
                    </a:p>
                  </a:txBody>
                  <a:tcPr marL="0" marR="0" marT="9906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274716">
                <a:tc vMerge="1">
                  <a:txBody>
                    <a:bodyPr/>
                    <a:lstStyle/>
                    <a:p>
                      <a:endParaRPr/>
                    </a:p>
                  </a:txBody>
                  <a:tcPr marL="0" marR="0" marT="12382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vMerge="1">
                  <a:txBody>
                    <a:bodyPr/>
                    <a:lstStyle/>
                    <a:p>
                      <a:endParaRPr/>
                    </a:p>
                  </a:txBody>
                  <a:tcPr marL="0" marR="0" marT="12382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vMerge="1">
                  <a:txBody>
                    <a:bodyPr/>
                    <a:lstStyle/>
                    <a:p>
                      <a:endParaRPr/>
                    </a:p>
                  </a:txBody>
                  <a:tcPr marL="0" marR="0" marT="698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marL="73025">
                        <a:lnSpc>
                          <a:spcPts val="1285"/>
                        </a:lnSpc>
                        <a:spcBef>
                          <a:spcPts val="780"/>
                        </a:spcBef>
                      </a:pPr>
                      <a:r>
                        <a:rPr sz="1100" b="1" spc="-35" dirty="0">
                          <a:solidFill>
                            <a:srgbClr val="231F20"/>
                          </a:solidFill>
                          <a:latin typeface="Times New Roman"/>
                          <a:cs typeface="Times New Roman"/>
                        </a:rPr>
                        <a:t>Başlangıç</a:t>
                      </a:r>
                      <a:endParaRPr sz="1100">
                        <a:latin typeface="Times New Roman"/>
                        <a:cs typeface="Times New Roman"/>
                      </a:endParaRPr>
                    </a:p>
                  </a:txBody>
                  <a:tcPr marL="0" marR="0" marT="99060"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ctr">
                        <a:lnSpc>
                          <a:spcPts val="1285"/>
                        </a:lnSpc>
                        <a:spcBef>
                          <a:spcPts val="780"/>
                        </a:spcBef>
                      </a:pPr>
                      <a:r>
                        <a:rPr sz="1100" b="1" spc="-20" dirty="0">
                          <a:solidFill>
                            <a:srgbClr val="231F20"/>
                          </a:solidFill>
                          <a:latin typeface="Times New Roman"/>
                          <a:cs typeface="Times New Roman"/>
                        </a:rPr>
                        <a:t>Bitiş</a:t>
                      </a:r>
                      <a:endParaRPr sz="1100">
                        <a:latin typeface="Times New Roman"/>
                        <a:cs typeface="Times New Roman"/>
                      </a:endParaRPr>
                    </a:p>
                  </a:txBody>
                  <a:tcPr marL="0" marR="0" marT="99060"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2"/>
                  </a:ext>
                </a:extLst>
              </a:tr>
              <a:tr h="687514">
                <a:tc>
                  <a:txBody>
                    <a:bodyPr/>
                    <a:lstStyle/>
                    <a:p>
                      <a:pPr>
                        <a:lnSpc>
                          <a:spcPct val="100000"/>
                        </a:lnSpc>
                        <a:spcBef>
                          <a:spcPts val="20"/>
                        </a:spcBef>
                      </a:pPr>
                      <a:endParaRPr sz="1700">
                        <a:latin typeface="Times New Roman"/>
                        <a:cs typeface="Times New Roman"/>
                      </a:endParaRPr>
                    </a:p>
                    <a:p>
                      <a:pPr marR="41910" algn="ctr">
                        <a:lnSpc>
                          <a:spcPct val="100000"/>
                        </a:lnSpc>
                        <a:spcBef>
                          <a:spcPts val="5"/>
                        </a:spcBef>
                      </a:pPr>
                      <a:r>
                        <a:rPr sz="1100" b="1" dirty="0">
                          <a:solidFill>
                            <a:srgbClr val="231F20"/>
                          </a:solidFill>
                          <a:latin typeface="Times New Roman"/>
                          <a:cs typeface="Times New Roman"/>
                        </a:rPr>
                        <a:t>1</a:t>
                      </a:r>
                      <a:endParaRPr sz="1100">
                        <a:latin typeface="Times New Roman"/>
                        <a:cs typeface="Times New Roman"/>
                      </a:endParaRPr>
                    </a:p>
                  </a:txBody>
                  <a:tcPr marL="0" marR="0" marT="254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İşyeri Sağlık ve Güvenlik Birimi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Yemek Hizmeti Sunan Okullara Menü Planlaması Yapılarak Okullara Gönderilmesi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1.12.2025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17.12.2025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3"/>
                  </a:ext>
                </a:extLst>
              </a:tr>
              <a:tr h="839915">
                <a:tc>
                  <a:txBody>
                    <a:bodyPr/>
                    <a:lstStyle/>
                    <a:p>
                      <a:pPr>
                        <a:lnSpc>
                          <a:spcPct val="100000"/>
                        </a:lnSpc>
                      </a:pPr>
                      <a:endParaRPr sz="1400">
                        <a:latin typeface="Times New Roman"/>
                        <a:cs typeface="Times New Roman"/>
                      </a:endParaRPr>
                    </a:p>
                    <a:p>
                      <a:pPr marR="41910" algn="ctr">
                        <a:lnSpc>
                          <a:spcPct val="100000"/>
                        </a:lnSpc>
                        <a:spcBef>
                          <a:spcPts val="970"/>
                        </a:spcBef>
                      </a:pPr>
                      <a:r>
                        <a:rPr sz="1100" b="1" dirty="0">
                          <a:solidFill>
                            <a:srgbClr val="231F20"/>
                          </a:solidFill>
                          <a:latin typeface="Times New Roman"/>
                          <a:cs typeface="Times New Roman"/>
                        </a:rPr>
                        <a:t>2</a:t>
                      </a:r>
                      <a:endParaRPr sz="1100">
                        <a:latin typeface="Times New Roman"/>
                        <a:cs typeface="Times New Roman"/>
                      </a:endParaRPr>
                    </a:p>
                  </a:txBody>
                  <a:tcPr marL="0" marR="0" marT="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İnşaat ve Emlak Şube Müdürlüğü</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Bir sonraki yılın büyük onarım ve tadilatla ilgili işlerinin keşif çalışmalarının tamamlanması ve aralık ayının son gününe kadar Bakanlığımız İnşaat ve Emlak Genel Müdürlüğüne iletilmesi.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1.12.2025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31.12.2025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4"/>
                  </a:ext>
                </a:extLst>
              </a:tr>
              <a:tr h="687515">
                <a:tc>
                  <a:txBody>
                    <a:bodyPr/>
                    <a:lstStyle/>
                    <a:p>
                      <a:pPr>
                        <a:lnSpc>
                          <a:spcPct val="100000"/>
                        </a:lnSpc>
                        <a:spcBef>
                          <a:spcPts val="20"/>
                        </a:spcBef>
                      </a:pPr>
                      <a:endParaRPr sz="1700">
                        <a:latin typeface="Times New Roman"/>
                        <a:cs typeface="Times New Roman"/>
                      </a:endParaRPr>
                    </a:p>
                    <a:p>
                      <a:pPr marR="41910" algn="ctr">
                        <a:lnSpc>
                          <a:spcPct val="100000"/>
                        </a:lnSpc>
                        <a:spcBef>
                          <a:spcPts val="5"/>
                        </a:spcBef>
                      </a:pPr>
                      <a:r>
                        <a:rPr sz="1100" b="1" dirty="0">
                          <a:solidFill>
                            <a:srgbClr val="231F20"/>
                          </a:solidFill>
                          <a:latin typeface="Times New Roman"/>
                          <a:cs typeface="Times New Roman"/>
                        </a:rPr>
                        <a:t>3</a:t>
                      </a:r>
                      <a:endParaRPr sz="1100">
                        <a:latin typeface="Times New Roman"/>
                        <a:cs typeface="Times New Roman"/>
                      </a:endParaRPr>
                    </a:p>
                  </a:txBody>
                  <a:tcPr marL="0" marR="0" marT="254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İşyeri Sağlık ve Güvenlik Birimi-Sivil Savunma Birimi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Pansiyonlu Okulların İş Sağlığı ve Güvenliği, Sivil Savunma  Denetimlerinin Yapılması</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1.12.2025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31.12.2025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05"/>
                  </a:ext>
                </a:extLst>
              </a:tr>
              <a:tr h="839915">
                <a:tc>
                  <a:txBody>
                    <a:bodyPr/>
                    <a:lstStyle/>
                    <a:p>
                      <a:pPr>
                        <a:lnSpc>
                          <a:spcPct val="100000"/>
                        </a:lnSpc>
                      </a:pPr>
                      <a:endParaRPr sz="1400">
                        <a:latin typeface="Times New Roman"/>
                        <a:cs typeface="Times New Roman"/>
                      </a:endParaRPr>
                    </a:p>
                    <a:p>
                      <a:pPr marR="41910" algn="ctr">
                        <a:lnSpc>
                          <a:spcPct val="100000"/>
                        </a:lnSpc>
                        <a:spcBef>
                          <a:spcPts val="970"/>
                        </a:spcBef>
                      </a:pPr>
                      <a:r>
                        <a:rPr sz="1100" b="1" dirty="0">
                          <a:solidFill>
                            <a:srgbClr val="231F20"/>
                          </a:solidFill>
                          <a:latin typeface="Times New Roman"/>
                          <a:cs typeface="Times New Roman"/>
                        </a:rPr>
                        <a:t>4</a:t>
                      </a:r>
                      <a:endParaRPr sz="1100">
                        <a:latin typeface="Times New Roman"/>
                        <a:cs typeface="Times New Roman"/>
                      </a:endParaRPr>
                    </a:p>
                  </a:txBody>
                  <a:tcPr marL="0" marR="0" marT="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Öğretmen Yetiştirme Ve Geliştirme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Talep Doğrultusunda Hizmetiçi Eğitim Faaliyetlerinin Açılması </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1.12.2025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31.12.2025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6"/>
                  </a:ext>
                </a:extLst>
              </a:tr>
              <a:tr h="535115">
                <a:tc>
                  <a:txBody>
                    <a:bodyPr/>
                    <a:lstStyle/>
                    <a:p>
                      <a:pPr>
                        <a:lnSpc>
                          <a:spcPct val="100000"/>
                        </a:lnSpc>
                      </a:pPr>
                      <a:endParaRPr sz="1200">
                        <a:latin typeface="Times New Roman"/>
                        <a:cs typeface="Times New Roman"/>
                      </a:endParaRPr>
                    </a:p>
                    <a:p>
                      <a:pPr marR="41910" algn="ctr">
                        <a:lnSpc>
                          <a:spcPct val="100000"/>
                        </a:lnSpc>
                      </a:pPr>
                      <a:r>
                        <a:rPr sz="1100" b="1" dirty="0">
                          <a:solidFill>
                            <a:srgbClr val="231F20"/>
                          </a:solidFill>
                          <a:latin typeface="Times New Roman"/>
                          <a:cs typeface="Times New Roman"/>
                        </a:rPr>
                        <a:t>5</a:t>
                      </a:r>
                      <a:endParaRPr sz="1100">
                        <a:latin typeface="Times New Roman"/>
                        <a:cs typeface="Times New Roman"/>
                      </a:endParaRPr>
                    </a:p>
                  </a:txBody>
                  <a:tcPr marL="0" marR="0" marT="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Öğretmen Yetiştirme Ve Geliştirme Şubesi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İlk Yardım Kurslarının Açılması</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1.12.2025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31.12.2025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7"/>
                  </a:ext>
                </a:extLst>
              </a:tr>
              <a:tr h="839915">
                <a:tc>
                  <a:txBody>
                    <a:bodyPr/>
                    <a:lstStyle/>
                    <a:p>
                      <a:pPr>
                        <a:lnSpc>
                          <a:spcPct val="100000"/>
                        </a:lnSpc>
                      </a:pPr>
                      <a:endParaRPr sz="1400">
                        <a:latin typeface="Times New Roman"/>
                        <a:cs typeface="Times New Roman"/>
                      </a:endParaRPr>
                    </a:p>
                    <a:p>
                      <a:pPr marR="41910" algn="ctr">
                        <a:lnSpc>
                          <a:spcPct val="100000"/>
                        </a:lnSpc>
                        <a:spcBef>
                          <a:spcPts val="969"/>
                        </a:spcBef>
                      </a:pPr>
                      <a:r>
                        <a:rPr sz="1100" b="1" dirty="0">
                          <a:solidFill>
                            <a:srgbClr val="231F20"/>
                          </a:solidFill>
                          <a:latin typeface="Times New Roman"/>
                          <a:cs typeface="Times New Roman"/>
                        </a:rPr>
                        <a:t>6</a:t>
                      </a:r>
                      <a:endParaRPr sz="1100">
                        <a:latin typeface="Times New Roman"/>
                        <a:cs typeface="Times New Roman"/>
                      </a:endParaRPr>
                    </a:p>
                  </a:txBody>
                  <a:tcPr marL="0" marR="0" marT="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Öğretmen Yetiştirme Ve Geliştirme Şubesi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Oluşturulan Hizmetiçi Eğitim Kitapçığının Yayınlanması</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1.12.2025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31.12.2025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08"/>
                  </a:ext>
                </a:extLst>
              </a:tr>
              <a:tr h="535115">
                <a:tc>
                  <a:txBody>
                    <a:bodyPr/>
                    <a:lstStyle/>
                    <a:p>
                      <a:pPr>
                        <a:lnSpc>
                          <a:spcPct val="100000"/>
                        </a:lnSpc>
                      </a:pPr>
                      <a:endParaRPr sz="1200">
                        <a:latin typeface="Times New Roman"/>
                        <a:cs typeface="Times New Roman"/>
                      </a:endParaRPr>
                    </a:p>
                    <a:p>
                      <a:pPr marR="41910" algn="ctr">
                        <a:lnSpc>
                          <a:spcPct val="100000"/>
                        </a:lnSpc>
                      </a:pPr>
                      <a:r>
                        <a:rPr sz="1100" b="1" dirty="0">
                          <a:solidFill>
                            <a:srgbClr val="231F20"/>
                          </a:solidFill>
                          <a:latin typeface="Times New Roman"/>
                          <a:cs typeface="Times New Roman"/>
                        </a:rPr>
                        <a:t>7</a:t>
                      </a:r>
                      <a:endParaRPr sz="1100">
                        <a:latin typeface="Times New Roman"/>
                        <a:cs typeface="Times New Roman"/>
                      </a:endParaRPr>
                    </a:p>
                  </a:txBody>
                  <a:tcPr marL="0" marR="0" marT="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Öğretim Kurumları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Özel Motorlu Taşıt Sürücüleri  Kursları  Teorik ve  Direksiyon Uygulama Dersleri  İnceleme  ve Kontrolleri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1.12.2025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31.12.2025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9"/>
                  </a:ext>
                </a:extLst>
              </a:tr>
              <a:tr h="839915">
                <a:tc>
                  <a:txBody>
                    <a:bodyPr/>
                    <a:lstStyle/>
                    <a:p>
                      <a:pPr>
                        <a:lnSpc>
                          <a:spcPct val="100000"/>
                        </a:lnSpc>
                      </a:pPr>
                      <a:endParaRPr sz="1400">
                        <a:latin typeface="Times New Roman"/>
                        <a:cs typeface="Times New Roman"/>
                      </a:endParaRPr>
                    </a:p>
                    <a:p>
                      <a:pPr marR="41910" algn="ctr">
                        <a:lnSpc>
                          <a:spcPct val="100000"/>
                        </a:lnSpc>
                        <a:spcBef>
                          <a:spcPts val="969"/>
                        </a:spcBef>
                      </a:pPr>
                      <a:r>
                        <a:rPr sz="1100" b="1" dirty="0">
                          <a:solidFill>
                            <a:srgbClr val="231F20"/>
                          </a:solidFill>
                          <a:latin typeface="Times New Roman"/>
                          <a:cs typeface="Times New Roman"/>
                        </a:rPr>
                        <a:t>8</a:t>
                      </a:r>
                      <a:endParaRPr sz="1100">
                        <a:latin typeface="Times New Roman"/>
                        <a:cs typeface="Times New Roman"/>
                      </a:endParaRPr>
                    </a:p>
                  </a:txBody>
                  <a:tcPr marL="0" marR="0" marT="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Öğretim Kurumları Şubesi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Ulaştırma Hizmetleri Mesleki Eğitim ve Geliştirme Kursları  Teorik  Dersleri  İnceleme  ve Kontrolleri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1.12.2025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31.12.2025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10"/>
                  </a:ext>
                </a:extLst>
              </a:tr>
              <a:tr h="687515">
                <a:tc>
                  <a:txBody>
                    <a:bodyPr/>
                    <a:lstStyle/>
                    <a:p>
                      <a:pPr>
                        <a:lnSpc>
                          <a:spcPct val="100000"/>
                        </a:lnSpc>
                        <a:spcBef>
                          <a:spcPts val="25"/>
                        </a:spcBef>
                      </a:pPr>
                      <a:endParaRPr sz="1700">
                        <a:latin typeface="Times New Roman"/>
                        <a:cs typeface="Times New Roman"/>
                      </a:endParaRPr>
                    </a:p>
                    <a:p>
                      <a:pPr marR="41910" algn="ctr">
                        <a:lnSpc>
                          <a:spcPct val="100000"/>
                        </a:lnSpc>
                      </a:pPr>
                      <a:r>
                        <a:rPr sz="1100" b="1" dirty="0">
                          <a:solidFill>
                            <a:srgbClr val="231F20"/>
                          </a:solidFill>
                          <a:latin typeface="Times New Roman"/>
                          <a:cs typeface="Times New Roman"/>
                        </a:rPr>
                        <a:t>9</a:t>
                      </a:r>
                      <a:endParaRPr sz="1100">
                        <a:latin typeface="Times New Roman"/>
                        <a:cs typeface="Times New Roman"/>
                      </a:endParaRPr>
                    </a:p>
                  </a:txBody>
                  <a:tcPr marL="0" marR="0" marT="317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Öğretim Kurumları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Motorlu Taşıt Sürücüleri  Kursları   Direksiyon Eğitimi Uygulama  Sınavlarının Yapılması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1.12.2025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31.12.2025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1"/>
                  </a:ext>
                </a:extLst>
              </a:tr>
              <a:tr h="535115">
                <a:tc>
                  <a:txBody>
                    <a:bodyPr/>
                    <a:lstStyle/>
                    <a:p>
                      <a:pPr>
                        <a:lnSpc>
                          <a:spcPct val="100000"/>
                        </a:lnSpc>
                      </a:pPr>
                      <a:endParaRPr sz="1200">
                        <a:latin typeface="Times New Roman"/>
                        <a:cs typeface="Times New Roman"/>
                      </a:endParaRPr>
                    </a:p>
                    <a:p>
                      <a:pPr marR="41910" algn="ctr">
                        <a:lnSpc>
                          <a:spcPct val="100000"/>
                        </a:lnSpc>
                      </a:pPr>
                      <a:r>
                        <a:rPr sz="1100" b="1" spc="5" dirty="0">
                          <a:solidFill>
                            <a:srgbClr val="231F20"/>
                          </a:solidFill>
                          <a:latin typeface="Times New Roman"/>
                          <a:cs typeface="Times New Roman"/>
                        </a:rPr>
                        <a:t>10</a:t>
                      </a:r>
                      <a:endParaRPr sz="1100">
                        <a:latin typeface="Times New Roman"/>
                        <a:cs typeface="Times New Roman"/>
                      </a:endParaRPr>
                    </a:p>
                  </a:txBody>
                  <a:tcPr marL="0" marR="0" marT="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Öğretim Kurumları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Ulaştırma Hizmetleri Mesleki Eğitim ve Geliştirme Kursları  Sınavının Yapılması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1.12.2025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dirty="0">
                          <a:solidFill>
                            <a:srgbClr val="000000"/>
                          </a:solidFill>
                          <a:effectLst/>
                          <a:latin typeface="Times New Roman" panose="02020603050405020304" pitchFamily="18" charset="0"/>
                        </a:rPr>
                        <a:t>31.12.2025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2"/>
                  </a:ext>
                </a:extLst>
              </a:tr>
            </a:tbl>
          </a:graphicData>
        </a:graphic>
      </p:graphicFrame>
      <p:sp>
        <p:nvSpPr>
          <p:cNvPr id="3" name="object 3"/>
          <p:cNvSpPr txBox="1">
            <a:spLocks noGrp="1"/>
          </p:cNvSpPr>
          <p:nvPr>
            <p:ph type="sldNum" sz="quarter" idx="7"/>
          </p:nvPr>
        </p:nvSpPr>
        <p:spPr>
          <a:xfrm>
            <a:off x="3372154" y="9390716"/>
            <a:ext cx="276225" cy="166712"/>
          </a:xfrm>
          <a:prstGeom prst="rect">
            <a:avLst/>
          </a:prstGeom>
        </p:spPr>
        <p:txBody>
          <a:bodyPr vert="horz" wrap="square" lIns="0" tIns="0" rIns="0" bIns="0" rtlCol="0">
            <a:spAutoFit/>
          </a:bodyPr>
          <a:lstStyle/>
          <a:p>
            <a:pPr marL="38100">
              <a:lnSpc>
                <a:spcPts val="1290"/>
              </a:lnSpc>
            </a:pPr>
            <a:r>
              <a:rPr lang="tr-TR" spc="-30" dirty="0"/>
              <a:t>….</a:t>
            </a:r>
            <a:endParaRPr spc="-30" dirty="0"/>
          </a:p>
        </p:txBody>
      </p:sp>
      <p:sp>
        <p:nvSpPr>
          <p:cNvPr id="4" name="Dikdörtgen 3"/>
          <p:cNvSpPr/>
          <p:nvPr/>
        </p:nvSpPr>
        <p:spPr>
          <a:xfrm>
            <a:off x="3206750" y="9372600"/>
            <a:ext cx="609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60</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2161404241"/>
              </p:ext>
            </p:extLst>
          </p:nvPr>
        </p:nvGraphicFramePr>
        <p:xfrm>
          <a:off x="719999" y="720005"/>
          <a:ext cx="5581648" cy="7864981"/>
        </p:xfrm>
        <a:graphic>
          <a:graphicData uri="http://schemas.openxmlformats.org/drawingml/2006/table">
            <a:tbl>
              <a:tblPr firstRow="1" bandRow="1">
                <a:tableStyleId>{2D5ABB26-0587-4C30-8999-92F81FD0307C}</a:tableStyleId>
              </a:tblPr>
              <a:tblGrid>
                <a:gridCol w="505551">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2564039">
                  <a:extLst>
                    <a:ext uri="{9D8B030D-6E8A-4147-A177-3AD203B41FA5}">
                      <a16:colId xmlns:a16="http://schemas.microsoft.com/office/drawing/2014/main" val="20002"/>
                    </a:ext>
                  </a:extLst>
                </a:gridCol>
                <a:gridCol w="684529">
                  <a:extLst>
                    <a:ext uri="{9D8B030D-6E8A-4147-A177-3AD203B41FA5}">
                      <a16:colId xmlns:a16="http://schemas.microsoft.com/office/drawing/2014/main" val="20003"/>
                    </a:ext>
                  </a:extLst>
                </a:gridCol>
                <a:gridCol w="684529">
                  <a:extLst>
                    <a:ext uri="{9D8B030D-6E8A-4147-A177-3AD203B41FA5}">
                      <a16:colId xmlns:a16="http://schemas.microsoft.com/office/drawing/2014/main" val="20004"/>
                    </a:ext>
                  </a:extLst>
                </a:gridCol>
              </a:tblGrid>
              <a:tr h="288000">
                <a:tc gridSpan="5">
                  <a:txBody>
                    <a:bodyPr/>
                    <a:lstStyle/>
                    <a:p>
                      <a:pPr marL="1270" algn="ctr">
                        <a:lnSpc>
                          <a:spcPct val="100000"/>
                        </a:lnSpc>
                        <a:spcBef>
                          <a:spcPts val="340"/>
                        </a:spcBef>
                      </a:pPr>
                      <a:r>
                        <a:rPr sz="1200" b="1" spc="-95" dirty="0">
                          <a:solidFill>
                            <a:srgbClr val="FFFFFF"/>
                          </a:solidFill>
                          <a:latin typeface="Times New Roman"/>
                          <a:cs typeface="Times New Roman"/>
                        </a:rPr>
                        <a:t>ARALIK</a:t>
                      </a:r>
                      <a:endParaRPr sz="1200" dirty="0">
                        <a:latin typeface="Times New Roman"/>
                        <a:cs typeface="Times New Roman"/>
                      </a:endParaRPr>
                    </a:p>
                  </a:txBody>
                  <a:tcPr marL="0" marR="0" marT="4318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solidFill>
                      <a:srgbClr val="8F232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74716">
                <a:tc rowSpan="2">
                  <a:txBody>
                    <a:bodyPr/>
                    <a:lstStyle/>
                    <a:p>
                      <a:pPr marL="76835" marR="24765" indent="-44450">
                        <a:lnSpc>
                          <a:spcPts val="1200"/>
                        </a:lnSpc>
                        <a:spcBef>
                          <a:spcPts val="975"/>
                        </a:spcBef>
                      </a:pPr>
                      <a:r>
                        <a:rPr sz="1100" b="1" dirty="0">
                          <a:solidFill>
                            <a:srgbClr val="231F20"/>
                          </a:solidFill>
                          <a:latin typeface="Times New Roman"/>
                          <a:cs typeface="Times New Roman"/>
                        </a:rPr>
                        <a:t>SIRA  </a:t>
                      </a:r>
                      <a:r>
                        <a:rPr sz="1100" b="1" spc="-20" dirty="0">
                          <a:solidFill>
                            <a:srgbClr val="231F20"/>
                          </a:solidFill>
                          <a:latin typeface="Times New Roman"/>
                          <a:cs typeface="Times New Roman"/>
                        </a:rPr>
                        <a:t>NO</a:t>
                      </a:r>
                      <a:endParaRPr sz="1100">
                        <a:latin typeface="Times New Roman"/>
                        <a:cs typeface="Times New Roman"/>
                      </a:endParaRPr>
                    </a:p>
                  </a:txBody>
                  <a:tcPr marL="0" marR="0" marT="12382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rowSpan="2">
                  <a:txBody>
                    <a:bodyPr/>
                    <a:lstStyle/>
                    <a:p>
                      <a:pPr marL="35560" marR="378460">
                        <a:lnSpc>
                          <a:spcPts val="1200"/>
                        </a:lnSpc>
                        <a:spcBef>
                          <a:spcPts val="975"/>
                        </a:spcBef>
                      </a:pPr>
                      <a:r>
                        <a:rPr sz="1100" b="1" dirty="0">
                          <a:solidFill>
                            <a:srgbClr val="231F20"/>
                          </a:solidFill>
                          <a:latin typeface="Times New Roman"/>
                          <a:cs typeface="Times New Roman"/>
                        </a:rPr>
                        <a:t>SO</a:t>
                      </a:r>
                      <a:r>
                        <a:rPr sz="1100" b="1" spc="-10" dirty="0">
                          <a:solidFill>
                            <a:srgbClr val="231F20"/>
                          </a:solidFill>
                          <a:latin typeface="Times New Roman"/>
                          <a:cs typeface="Times New Roman"/>
                        </a:rPr>
                        <a:t>R</a:t>
                      </a:r>
                      <a:r>
                        <a:rPr sz="1100" b="1" spc="15" dirty="0">
                          <a:solidFill>
                            <a:srgbClr val="231F20"/>
                          </a:solidFill>
                          <a:latin typeface="Times New Roman"/>
                          <a:cs typeface="Times New Roman"/>
                        </a:rPr>
                        <a:t>U</a:t>
                      </a:r>
                      <a:r>
                        <a:rPr sz="1100" b="1" spc="5" dirty="0">
                          <a:solidFill>
                            <a:srgbClr val="231F20"/>
                          </a:solidFill>
                          <a:latin typeface="Times New Roman"/>
                          <a:cs typeface="Times New Roman"/>
                        </a:rPr>
                        <a:t>M</a:t>
                      </a:r>
                      <a:r>
                        <a:rPr sz="1100" b="1" spc="-35" dirty="0">
                          <a:solidFill>
                            <a:srgbClr val="231F20"/>
                          </a:solidFill>
                          <a:latin typeface="Times New Roman"/>
                          <a:cs typeface="Times New Roman"/>
                        </a:rPr>
                        <a:t>L</a:t>
                      </a:r>
                      <a:r>
                        <a:rPr sz="1100" b="1" dirty="0">
                          <a:solidFill>
                            <a:srgbClr val="231F20"/>
                          </a:solidFill>
                          <a:latin typeface="Times New Roman"/>
                          <a:cs typeface="Times New Roman"/>
                        </a:rPr>
                        <a:t>U  </a:t>
                      </a:r>
                      <a:r>
                        <a:rPr sz="1100" b="1" spc="-60" dirty="0">
                          <a:solidFill>
                            <a:srgbClr val="231F20"/>
                          </a:solidFill>
                          <a:latin typeface="Times New Roman"/>
                          <a:cs typeface="Times New Roman"/>
                        </a:rPr>
                        <a:t>BİRİM</a:t>
                      </a:r>
                      <a:endParaRPr sz="1100">
                        <a:latin typeface="Times New Roman"/>
                        <a:cs typeface="Times New Roman"/>
                      </a:endParaRPr>
                    </a:p>
                  </a:txBody>
                  <a:tcPr marL="0" marR="0" marT="123825"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rowSpan="2">
                  <a:txBody>
                    <a:bodyPr/>
                    <a:lstStyle/>
                    <a:p>
                      <a:pPr>
                        <a:lnSpc>
                          <a:spcPct val="100000"/>
                        </a:lnSpc>
                        <a:spcBef>
                          <a:spcPts val="55"/>
                        </a:spcBef>
                      </a:pPr>
                      <a:endParaRPr sz="1200" dirty="0">
                        <a:latin typeface="Times New Roman"/>
                        <a:cs typeface="Times New Roman"/>
                      </a:endParaRPr>
                    </a:p>
                    <a:p>
                      <a:pPr algn="ctr">
                        <a:lnSpc>
                          <a:spcPct val="100000"/>
                        </a:lnSpc>
                      </a:pPr>
                      <a:r>
                        <a:rPr sz="1100" b="1" spc="-65" dirty="0">
                          <a:solidFill>
                            <a:srgbClr val="231F20"/>
                          </a:solidFill>
                          <a:latin typeface="Times New Roman"/>
                          <a:cs typeface="Times New Roman"/>
                        </a:rPr>
                        <a:t>F</a:t>
                      </a:r>
                      <a:r>
                        <a:rPr sz="1100" b="1" spc="30" dirty="0">
                          <a:solidFill>
                            <a:srgbClr val="231F20"/>
                          </a:solidFill>
                          <a:latin typeface="Times New Roman"/>
                          <a:cs typeface="Times New Roman"/>
                        </a:rPr>
                        <a:t>A</a:t>
                      </a:r>
                      <a:r>
                        <a:rPr sz="1100" b="1" spc="5" dirty="0">
                          <a:solidFill>
                            <a:srgbClr val="231F20"/>
                          </a:solidFill>
                          <a:latin typeface="Times New Roman"/>
                          <a:cs typeface="Times New Roman"/>
                        </a:rPr>
                        <a:t>A</a:t>
                      </a:r>
                      <a:r>
                        <a:rPr sz="1100" b="1" dirty="0">
                          <a:solidFill>
                            <a:srgbClr val="231F20"/>
                          </a:solidFill>
                          <a:latin typeface="Times New Roman"/>
                          <a:cs typeface="Times New Roman"/>
                        </a:rPr>
                        <a:t>LİY</a:t>
                      </a:r>
                      <a:r>
                        <a:rPr sz="1100" b="1" spc="-30" dirty="0">
                          <a:solidFill>
                            <a:srgbClr val="231F20"/>
                          </a:solidFill>
                          <a:latin typeface="Times New Roman"/>
                          <a:cs typeface="Times New Roman"/>
                        </a:rPr>
                        <a:t>E</a:t>
                      </a:r>
                      <a:r>
                        <a:rPr sz="1100" b="1" dirty="0">
                          <a:solidFill>
                            <a:srgbClr val="231F20"/>
                          </a:solidFill>
                          <a:latin typeface="Times New Roman"/>
                          <a:cs typeface="Times New Roman"/>
                        </a:rPr>
                        <a:t>T</a:t>
                      </a:r>
                      <a:r>
                        <a:rPr sz="1100" b="1" spc="-85" dirty="0">
                          <a:solidFill>
                            <a:srgbClr val="231F20"/>
                          </a:solidFill>
                          <a:latin typeface="Times New Roman"/>
                          <a:cs typeface="Times New Roman"/>
                        </a:rPr>
                        <a:t> </a:t>
                      </a:r>
                      <a:r>
                        <a:rPr sz="1100" b="1" spc="5" dirty="0">
                          <a:solidFill>
                            <a:srgbClr val="231F20"/>
                          </a:solidFill>
                          <a:latin typeface="Times New Roman"/>
                          <a:cs typeface="Times New Roman"/>
                        </a:rPr>
                        <a:t>A</a:t>
                      </a:r>
                      <a:r>
                        <a:rPr sz="1100" b="1" dirty="0">
                          <a:solidFill>
                            <a:srgbClr val="231F20"/>
                          </a:solidFill>
                          <a:latin typeface="Times New Roman"/>
                          <a:cs typeface="Times New Roman"/>
                        </a:rPr>
                        <a:t>DI</a:t>
                      </a:r>
                      <a:endParaRPr sz="1100" dirty="0">
                        <a:latin typeface="Times New Roman"/>
                        <a:cs typeface="Times New Roman"/>
                      </a:endParaRPr>
                    </a:p>
                  </a:txBody>
                  <a:tcPr marL="0" marR="0" marT="6985"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gridSpan="2">
                  <a:txBody>
                    <a:bodyPr/>
                    <a:lstStyle/>
                    <a:p>
                      <a:pPr marL="450850">
                        <a:lnSpc>
                          <a:spcPts val="1285"/>
                        </a:lnSpc>
                        <a:spcBef>
                          <a:spcPts val="780"/>
                        </a:spcBef>
                      </a:pPr>
                      <a:r>
                        <a:rPr sz="1100" b="1" spc="-65" dirty="0">
                          <a:solidFill>
                            <a:srgbClr val="231F20"/>
                          </a:solidFill>
                          <a:latin typeface="Times New Roman"/>
                          <a:cs typeface="Times New Roman"/>
                        </a:rPr>
                        <a:t>TARİHİ</a:t>
                      </a:r>
                      <a:endParaRPr sz="1100">
                        <a:latin typeface="Times New Roman"/>
                        <a:cs typeface="Times New Roman"/>
                      </a:endParaRPr>
                    </a:p>
                  </a:txBody>
                  <a:tcPr marL="0" marR="0" marT="9906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274716">
                <a:tc vMerge="1">
                  <a:txBody>
                    <a:bodyPr/>
                    <a:lstStyle/>
                    <a:p>
                      <a:endParaRPr/>
                    </a:p>
                  </a:txBody>
                  <a:tcPr marL="0" marR="0" marT="12382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vMerge="1">
                  <a:txBody>
                    <a:bodyPr/>
                    <a:lstStyle/>
                    <a:p>
                      <a:endParaRPr/>
                    </a:p>
                  </a:txBody>
                  <a:tcPr marL="0" marR="0" marT="12382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vMerge="1">
                  <a:txBody>
                    <a:bodyPr/>
                    <a:lstStyle/>
                    <a:p>
                      <a:endParaRPr/>
                    </a:p>
                  </a:txBody>
                  <a:tcPr marL="0" marR="0" marT="698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marL="73025">
                        <a:lnSpc>
                          <a:spcPts val="1285"/>
                        </a:lnSpc>
                        <a:spcBef>
                          <a:spcPts val="780"/>
                        </a:spcBef>
                      </a:pPr>
                      <a:r>
                        <a:rPr sz="1100" b="1" spc="-35" dirty="0">
                          <a:solidFill>
                            <a:srgbClr val="231F20"/>
                          </a:solidFill>
                          <a:latin typeface="Times New Roman"/>
                          <a:cs typeface="Times New Roman"/>
                        </a:rPr>
                        <a:t>Başlangıç</a:t>
                      </a:r>
                      <a:endParaRPr sz="1100">
                        <a:latin typeface="Times New Roman"/>
                        <a:cs typeface="Times New Roman"/>
                      </a:endParaRPr>
                    </a:p>
                  </a:txBody>
                  <a:tcPr marL="0" marR="0" marT="99060"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ctr">
                        <a:lnSpc>
                          <a:spcPts val="1285"/>
                        </a:lnSpc>
                        <a:spcBef>
                          <a:spcPts val="780"/>
                        </a:spcBef>
                      </a:pPr>
                      <a:r>
                        <a:rPr sz="1100" b="1" spc="-20" dirty="0">
                          <a:solidFill>
                            <a:srgbClr val="231F20"/>
                          </a:solidFill>
                          <a:latin typeface="Times New Roman"/>
                          <a:cs typeface="Times New Roman"/>
                        </a:rPr>
                        <a:t>Bitiş</a:t>
                      </a:r>
                      <a:endParaRPr sz="1100">
                        <a:latin typeface="Times New Roman"/>
                        <a:cs typeface="Times New Roman"/>
                      </a:endParaRPr>
                    </a:p>
                  </a:txBody>
                  <a:tcPr marL="0" marR="0" marT="99060"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2"/>
                  </a:ext>
                </a:extLst>
              </a:tr>
              <a:tr h="687514">
                <a:tc>
                  <a:txBody>
                    <a:bodyPr/>
                    <a:lstStyle/>
                    <a:p>
                      <a:pPr>
                        <a:lnSpc>
                          <a:spcPct val="100000"/>
                        </a:lnSpc>
                        <a:spcBef>
                          <a:spcPts val="20"/>
                        </a:spcBef>
                      </a:pPr>
                      <a:endParaRPr sz="1700">
                        <a:latin typeface="Times New Roman"/>
                        <a:cs typeface="Times New Roman"/>
                      </a:endParaRPr>
                    </a:p>
                    <a:p>
                      <a:pPr marR="41910" algn="ctr">
                        <a:lnSpc>
                          <a:spcPct val="100000"/>
                        </a:lnSpc>
                        <a:spcBef>
                          <a:spcPts val="5"/>
                        </a:spcBef>
                      </a:pPr>
                      <a:r>
                        <a:rPr sz="1100" b="1" dirty="0">
                          <a:solidFill>
                            <a:srgbClr val="231F20"/>
                          </a:solidFill>
                          <a:latin typeface="Times New Roman"/>
                          <a:cs typeface="Times New Roman"/>
                        </a:rPr>
                        <a:t>1</a:t>
                      </a:r>
                      <a:endParaRPr sz="1100">
                        <a:latin typeface="Times New Roman"/>
                        <a:cs typeface="Times New Roman"/>
                      </a:endParaRPr>
                    </a:p>
                  </a:txBody>
                  <a:tcPr marL="0" marR="0" marT="254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Öğretim Kurumları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İş Makineleri Sınavının Yapılması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1.12.2025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31.12.2025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3"/>
                  </a:ext>
                </a:extLst>
              </a:tr>
              <a:tr h="839915">
                <a:tc>
                  <a:txBody>
                    <a:bodyPr/>
                    <a:lstStyle/>
                    <a:p>
                      <a:pPr>
                        <a:lnSpc>
                          <a:spcPct val="100000"/>
                        </a:lnSpc>
                      </a:pPr>
                      <a:endParaRPr sz="1400">
                        <a:latin typeface="Times New Roman"/>
                        <a:cs typeface="Times New Roman"/>
                      </a:endParaRPr>
                    </a:p>
                    <a:p>
                      <a:pPr marR="41910" algn="ctr">
                        <a:lnSpc>
                          <a:spcPct val="100000"/>
                        </a:lnSpc>
                        <a:spcBef>
                          <a:spcPts val="970"/>
                        </a:spcBef>
                      </a:pPr>
                      <a:r>
                        <a:rPr sz="1100" b="1" dirty="0">
                          <a:solidFill>
                            <a:srgbClr val="231F20"/>
                          </a:solidFill>
                          <a:latin typeface="Times New Roman"/>
                          <a:cs typeface="Times New Roman"/>
                        </a:rPr>
                        <a:t>2</a:t>
                      </a:r>
                      <a:endParaRPr sz="1100">
                        <a:latin typeface="Times New Roman"/>
                        <a:cs typeface="Times New Roman"/>
                      </a:endParaRPr>
                    </a:p>
                  </a:txBody>
                  <a:tcPr marL="0" marR="0" marT="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Personel Şubesi (Atama)</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Okulların Talepleri Doğrultusunda Ücretli Öğretmen Görevlendirme</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1.12.2025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31.12.2025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4"/>
                  </a:ext>
                </a:extLst>
              </a:tr>
              <a:tr h="687515">
                <a:tc>
                  <a:txBody>
                    <a:bodyPr/>
                    <a:lstStyle/>
                    <a:p>
                      <a:pPr>
                        <a:lnSpc>
                          <a:spcPct val="100000"/>
                        </a:lnSpc>
                        <a:spcBef>
                          <a:spcPts val="20"/>
                        </a:spcBef>
                      </a:pPr>
                      <a:endParaRPr sz="1700">
                        <a:latin typeface="Times New Roman"/>
                        <a:cs typeface="Times New Roman"/>
                      </a:endParaRPr>
                    </a:p>
                    <a:p>
                      <a:pPr marR="41910" algn="ctr">
                        <a:lnSpc>
                          <a:spcPct val="100000"/>
                        </a:lnSpc>
                        <a:spcBef>
                          <a:spcPts val="5"/>
                        </a:spcBef>
                      </a:pPr>
                      <a:r>
                        <a:rPr sz="1100" b="1" dirty="0">
                          <a:solidFill>
                            <a:srgbClr val="231F20"/>
                          </a:solidFill>
                          <a:latin typeface="Times New Roman"/>
                          <a:cs typeface="Times New Roman"/>
                        </a:rPr>
                        <a:t>3</a:t>
                      </a:r>
                      <a:endParaRPr sz="1100">
                        <a:latin typeface="Times New Roman"/>
                        <a:cs typeface="Times New Roman"/>
                      </a:endParaRPr>
                    </a:p>
                  </a:txBody>
                  <a:tcPr marL="0" marR="0" marT="254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Personel Şubesi (Atama)</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İlimiz Merkez İlçede Görev Yapan Sözleşmeli Personellerin Sözleşme Yenileme İş Ve İşlemleri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1.12.2025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31.12.2025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5"/>
                  </a:ext>
                </a:extLst>
              </a:tr>
              <a:tr h="839915">
                <a:tc>
                  <a:txBody>
                    <a:bodyPr/>
                    <a:lstStyle/>
                    <a:p>
                      <a:pPr>
                        <a:lnSpc>
                          <a:spcPct val="100000"/>
                        </a:lnSpc>
                      </a:pPr>
                      <a:endParaRPr sz="1400">
                        <a:latin typeface="Times New Roman"/>
                        <a:cs typeface="Times New Roman"/>
                      </a:endParaRPr>
                    </a:p>
                    <a:p>
                      <a:pPr marR="41910" algn="ctr">
                        <a:lnSpc>
                          <a:spcPct val="100000"/>
                        </a:lnSpc>
                        <a:spcBef>
                          <a:spcPts val="970"/>
                        </a:spcBef>
                      </a:pPr>
                      <a:r>
                        <a:rPr sz="1100" b="1" dirty="0">
                          <a:solidFill>
                            <a:srgbClr val="231F20"/>
                          </a:solidFill>
                          <a:latin typeface="Times New Roman"/>
                          <a:cs typeface="Times New Roman"/>
                        </a:rPr>
                        <a:t>4</a:t>
                      </a:r>
                      <a:endParaRPr sz="1100">
                        <a:latin typeface="Times New Roman"/>
                        <a:cs typeface="Times New Roman"/>
                      </a:endParaRPr>
                    </a:p>
                  </a:txBody>
                  <a:tcPr marL="0" marR="0" marT="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Personel Şubesi (Özlük)</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Terfi Derece İş Ve İşlemlerinin Yapılması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1.12.2025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31.12.2025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6"/>
                  </a:ext>
                </a:extLst>
              </a:tr>
              <a:tr h="535115">
                <a:tc>
                  <a:txBody>
                    <a:bodyPr/>
                    <a:lstStyle/>
                    <a:p>
                      <a:pPr>
                        <a:lnSpc>
                          <a:spcPct val="100000"/>
                        </a:lnSpc>
                      </a:pPr>
                      <a:endParaRPr sz="1200">
                        <a:latin typeface="Times New Roman"/>
                        <a:cs typeface="Times New Roman"/>
                      </a:endParaRPr>
                    </a:p>
                    <a:p>
                      <a:pPr marR="41910" algn="ctr">
                        <a:lnSpc>
                          <a:spcPct val="100000"/>
                        </a:lnSpc>
                      </a:pPr>
                      <a:r>
                        <a:rPr sz="1100" b="1" dirty="0">
                          <a:solidFill>
                            <a:srgbClr val="231F20"/>
                          </a:solidFill>
                          <a:latin typeface="Times New Roman"/>
                          <a:cs typeface="Times New Roman"/>
                        </a:rPr>
                        <a:t>5</a:t>
                      </a:r>
                      <a:endParaRPr sz="1100">
                        <a:latin typeface="Times New Roman"/>
                        <a:cs typeface="Times New Roman"/>
                      </a:endParaRPr>
                    </a:p>
                  </a:txBody>
                  <a:tcPr marL="0" marR="0" marT="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Personel Şubesi (Özlük)</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Disiplin Ve Ceza Yazışmaları</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1.12.2025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31.12.2025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07"/>
                  </a:ext>
                </a:extLst>
              </a:tr>
              <a:tr h="839915">
                <a:tc>
                  <a:txBody>
                    <a:bodyPr/>
                    <a:lstStyle/>
                    <a:p>
                      <a:pPr>
                        <a:lnSpc>
                          <a:spcPct val="100000"/>
                        </a:lnSpc>
                      </a:pPr>
                      <a:endParaRPr sz="1400">
                        <a:latin typeface="Times New Roman"/>
                        <a:cs typeface="Times New Roman"/>
                      </a:endParaRPr>
                    </a:p>
                    <a:p>
                      <a:pPr marR="41910" algn="ctr">
                        <a:lnSpc>
                          <a:spcPct val="100000"/>
                        </a:lnSpc>
                        <a:spcBef>
                          <a:spcPts val="969"/>
                        </a:spcBef>
                      </a:pPr>
                      <a:r>
                        <a:rPr sz="1100" b="1" dirty="0">
                          <a:solidFill>
                            <a:srgbClr val="231F20"/>
                          </a:solidFill>
                          <a:latin typeface="Times New Roman"/>
                          <a:cs typeface="Times New Roman"/>
                        </a:rPr>
                        <a:t>6</a:t>
                      </a:r>
                      <a:endParaRPr sz="1100">
                        <a:latin typeface="Times New Roman"/>
                        <a:cs typeface="Times New Roman"/>
                      </a:endParaRPr>
                    </a:p>
                  </a:txBody>
                  <a:tcPr marL="0" marR="0" marT="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Strateji Geliştirme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Kasa denkleştirme</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1.12.2025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31.12.2025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8"/>
                  </a:ext>
                </a:extLst>
              </a:tr>
              <a:tr h="535115">
                <a:tc>
                  <a:txBody>
                    <a:bodyPr/>
                    <a:lstStyle/>
                    <a:p>
                      <a:pPr>
                        <a:lnSpc>
                          <a:spcPct val="100000"/>
                        </a:lnSpc>
                      </a:pPr>
                      <a:endParaRPr sz="1200">
                        <a:latin typeface="Times New Roman"/>
                        <a:cs typeface="Times New Roman"/>
                      </a:endParaRPr>
                    </a:p>
                    <a:p>
                      <a:pPr marR="41910" algn="ctr">
                        <a:lnSpc>
                          <a:spcPct val="100000"/>
                        </a:lnSpc>
                      </a:pPr>
                      <a:r>
                        <a:rPr sz="1100" b="1" dirty="0">
                          <a:solidFill>
                            <a:srgbClr val="231F20"/>
                          </a:solidFill>
                          <a:latin typeface="Times New Roman"/>
                          <a:cs typeface="Times New Roman"/>
                        </a:rPr>
                        <a:t>7</a:t>
                      </a:r>
                      <a:endParaRPr sz="1100">
                        <a:latin typeface="Times New Roman"/>
                        <a:cs typeface="Times New Roman"/>
                      </a:endParaRPr>
                    </a:p>
                  </a:txBody>
                  <a:tcPr marL="0" marR="0" marT="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Strateji Geliştirme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Cari hesaplara para aktarma</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1.12.2025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31.12.2025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9"/>
                  </a:ext>
                </a:extLst>
              </a:tr>
              <a:tr h="839915">
                <a:tc>
                  <a:txBody>
                    <a:bodyPr/>
                    <a:lstStyle/>
                    <a:p>
                      <a:pPr>
                        <a:lnSpc>
                          <a:spcPct val="100000"/>
                        </a:lnSpc>
                      </a:pPr>
                      <a:endParaRPr sz="1400">
                        <a:latin typeface="Times New Roman"/>
                        <a:cs typeface="Times New Roman"/>
                      </a:endParaRPr>
                    </a:p>
                    <a:p>
                      <a:pPr marR="41910" algn="ctr">
                        <a:lnSpc>
                          <a:spcPct val="100000"/>
                        </a:lnSpc>
                        <a:spcBef>
                          <a:spcPts val="969"/>
                        </a:spcBef>
                      </a:pPr>
                      <a:r>
                        <a:rPr sz="1100" b="1" dirty="0">
                          <a:solidFill>
                            <a:srgbClr val="231F20"/>
                          </a:solidFill>
                          <a:latin typeface="Times New Roman"/>
                          <a:cs typeface="Times New Roman"/>
                        </a:rPr>
                        <a:t>8</a:t>
                      </a:r>
                      <a:endParaRPr sz="1100">
                        <a:latin typeface="Times New Roman"/>
                        <a:cs typeface="Times New Roman"/>
                      </a:endParaRPr>
                    </a:p>
                  </a:txBody>
                  <a:tcPr marL="0" marR="0" marT="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Strateji Geliştirme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222 sayılı kanun çerçevesinde özel idare harcamalarının %20 milli eğitim payının kasaya konması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1.12.2025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31.12.2025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0"/>
                  </a:ext>
                </a:extLst>
              </a:tr>
              <a:tr h="687515">
                <a:tc>
                  <a:txBody>
                    <a:bodyPr/>
                    <a:lstStyle/>
                    <a:p>
                      <a:pPr>
                        <a:lnSpc>
                          <a:spcPct val="100000"/>
                        </a:lnSpc>
                        <a:spcBef>
                          <a:spcPts val="25"/>
                        </a:spcBef>
                      </a:pPr>
                      <a:endParaRPr sz="1700">
                        <a:latin typeface="Times New Roman"/>
                        <a:cs typeface="Times New Roman"/>
                      </a:endParaRPr>
                    </a:p>
                    <a:p>
                      <a:pPr marR="41910" algn="ctr">
                        <a:lnSpc>
                          <a:spcPct val="100000"/>
                        </a:lnSpc>
                      </a:pPr>
                      <a:r>
                        <a:rPr sz="1100" b="1" dirty="0">
                          <a:solidFill>
                            <a:srgbClr val="231F20"/>
                          </a:solidFill>
                          <a:latin typeface="Times New Roman"/>
                          <a:cs typeface="Times New Roman"/>
                        </a:rPr>
                        <a:t>9</a:t>
                      </a:r>
                      <a:endParaRPr sz="1100">
                        <a:latin typeface="Times New Roman"/>
                        <a:cs typeface="Times New Roman"/>
                      </a:endParaRPr>
                    </a:p>
                  </a:txBody>
                  <a:tcPr marL="0" marR="0" marT="317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Mesleki ve Teknik Eğitim Şubesi </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Önceki öğrenmelerin tanınması ve il denklik komisyonu toplantısı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11.12.2025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11.12.2025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1"/>
                  </a:ext>
                </a:extLst>
              </a:tr>
              <a:tr h="535115">
                <a:tc>
                  <a:txBody>
                    <a:bodyPr/>
                    <a:lstStyle/>
                    <a:p>
                      <a:pPr>
                        <a:lnSpc>
                          <a:spcPct val="100000"/>
                        </a:lnSpc>
                      </a:pPr>
                      <a:endParaRPr sz="1200">
                        <a:latin typeface="Times New Roman"/>
                        <a:cs typeface="Times New Roman"/>
                      </a:endParaRPr>
                    </a:p>
                    <a:p>
                      <a:pPr marR="41910" algn="ctr">
                        <a:lnSpc>
                          <a:spcPct val="100000"/>
                        </a:lnSpc>
                      </a:pPr>
                      <a:r>
                        <a:rPr sz="1100" b="1" spc="5" dirty="0">
                          <a:solidFill>
                            <a:srgbClr val="231F20"/>
                          </a:solidFill>
                          <a:latin typeface="Times New Roman"/>
                          <a:cs typeface="Times New Roman"/>
                        </a:rPr>
                        <a:t>10</a:t>
                      </a:r>
                      <a:endParaRPr sz="1100">
                        <a:latin typeface="Times New Roman"/>
                        <a:cs typeface="Times New Roman"/>
                      </a:endParaRPr>
                    </a:p>
                  </a:txBody>
                  <a:tcPr marL="0" marR="0" marT="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Mesleki ve Teknik Eğitim Şubesi </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Kalfalık ve ustalık sınavlarının yapılması </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15.12.2025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dirty="0">
                          <a:solidFill>
                            <a:srgbClr val="000000"/>
                          </a:solidFill>
                          <a:effectLst/>
                          <a:latin typeface="Times New Roman" panose="02020603050405020304" pitchFamily="18" charset="0"/>
                        </a:rPr>
                        <a:t>17.12.2025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2"/>
                  </a:ext>
                </a:extLst>
              </a:tr>
            </a:tbl>
          </a:graphicData>
        </a:graphic>
      </p:graphicFrame>
      <p:sp>
        <p:nvSpPr>
          <p:cNvPr id="3" name="object 3"/>
          <p:cNvSpPr txBox="1">
            <a:spLocks noGrp="1"/>
          </p:cNvSpPr>
          <p:nvPr>
            <p:ph type="sldNum" sz="quarter" idx="7"/>
          </p:nvPr>
        </p:nvSpPr>
        <p:spPr>
          <a:xfrm>
            <a:off x="3372154" y="9390716"/>
            <a:ext cx="276225" cy="166712"/>
          </a:xfrm>
          <a:prstGeom prst="rect">
            <a:avLst/>
          </a:prstGeom>
        </p:spPr>
        <p:txBody>
          <a:bodyPr vert="horz" wrap="square" lIns="0" tIns="0" rIns="0" bIns="0" rtlCol="0">
            <a:spAutoFit/>
          </a:bodyPr>
          <a:lstStyle/>
          <a:p>
            <a:pPr marL="38100">
              <a:lnSpc>
                <a:spcPts val="1290"/>
              </a:lnSpc>
            </a:pPr>
            <a:r>
              <a:rPr lang="tr-TR" spc="-30" dirty="0"/>
              <a:t>….</a:t>
            </a:r>
            <a:endParaRPr spc="-30" dirty="0"/>
          </a:p>
        </p:txBody>
      </p:sp>
      <p:sp>
        <p:nvSpPr>
          <p:cNvPr id="4" name="Dikdörtgen 3"/>
          <p:cNvSpPr/>
          <p:nvPr/>
        </p:nvSpPr>
        <p:spPr>
          <a:xfrm>
            <a:off x="3206750" y="9372600"/>
            <a:ext cx="609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61</a:t>
            </a:r>
          </a:p>
        </p:txBody>
      </p:sp>
    </p:spTree>
    <p:extLst>
      <p:ext uri="{BB962C8B-B14F-4D97-AF65-F5344CB8AC3E}">
        <p14:creationId xmlns:p14="http://schemas.microsoft.com/office/powerpoint/2010/main" val="24363643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3004896087"/>
              </p:ext>
            </p:extLst>
          </p:nvPr>
        </p:nvGraphicFramePr>
        <p:xfrm>
          <a:off x="387351" y="228603"/>
          <a:ext cx="6400800" cy="9407805"/>
        </p:xfrm>
        <a:graphic>
          <a:graphicData uri="http://schemas.openxmlformats.org/drawingml/2006/table">
            <a:tbl>
              <a:tblPr firstRow="1" bandRow="1">
                <a:tableStyleId>{2D5ABB26-0587-4C30-8999-92F81FD0307C}</a:tableStyleId>
              </a:tblPr>
              <a:tblGrid>
                <a:gridCol w="579745">
                  <a:extLst>
                    <a:ext uri="{9D8B030D-6E8A-4147-A177-3AD203B41FA5}">
                      <a16:colId xmlns:a16="http://schemas.microsoft.com/office/drawing/2014/main" val="20000"/>
                    </a:ext>
                  </a:extLst>
                </a:gridCol>
                <a:gridCol w="1310744">
                  <a:extLst>
                    <a:ext uri="{9D8B030D-6E8A-4147-A177-3AD203B41FA5}">
                      <a16:colId xmlns:a16="http://schemas.microsoft.com/office/drawing/2014/main" val="20001"/>
                    </a:ext>
                  </a:extLst>
                </a:gridCol>
                <a:gridCol w="2940333">
                  <a:extLst>
                    <a:ext uri="{9D8B030D-6E8A-4147-A177-3AD203B41FA5}">
                      <a16:colId xmlns:a16="http://schemas.microsoft.com/office/drawing/2014/main" val="20002"/>
                    </a:ext>
                  </a:extLst>
                </a:gridCol>
                <a:gridCol w="784989">
                  <a:extLst>
                    <a:ext uri="{9D8B030D-6E8A-4147-A177-3AD203B41FA5}">
                      <a16:colId xmlns:a16="http://schemas.microsoft.com/office/drawing/2014/main" val="20003"/>
                    </a:ext>
                  </a:extLst>
                </a:gridCol>
                <a:gridCol w="784989">
                  <a:extLst>
                    <a:ext uri="{9D8B030D-6E8A-4147-A177-3AD203B41FA5}">
                      <a16:colId xmlns:a16="http://schemas.microsoft.com/office/drawing/2014/main" val="20004"/>
                    </a:ext>
                  </a:extLst>
                </a:gridCol>
              </a:tblGrid>
              <a:tr h="337625">
                <a:tc gridSpan="5">
                  <a:txBody>
                    <a:bodyPr/>
                    <a:lstStyle/>
                    <a:p>
                      <a:pPr marL="1270" algn="ctr">
                        <a:lnSpc>
                          <a:spcPct val="100000"/>
                        </a:lnSpc>
                        <a:spcBef>
                          <a:spcPts val="340"/>
                        </a:spcBef>
                      </a:pPr>
                      <a:r>
                        <a:rPr sz="1200" b="1" spc="-95" dirty="0">
                          <a:solidFill>
                            <a:srgbClr val="FFFFFF"/>
                          </a:solidFill>
                          <a:latin typeface="Times New Roman"/>
                          <a:cs typeface="Times New Roman"/>
                        </a:rPr>
                        <a:t>ARALIK</a:t>
                      </a:r>
                      <a:endParaRPr sz="1200" dirty="0">
                        <a:latin typeface="Times New Roman"/>
                        <a:cs typeface="Times New Roman"/>
                      </a:endParaRPr>
                    </a:p>
                  </a:txBody>
                  <a:tcPr marL="0" marR="0" marT="4318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solidFill>
                      <a:srgbClr val="8F232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22052">
                <a:tc rowSpan="2">
                  <a:txBody>
                    <a:bodyPr/>
                    <a:lstStyle/>
                    <a:p>
                      <a:pPr marL="76835" marR="24765" indent="-44450">
                        <a:lnSpc>
                          <a:spcPts val="1200"/>
                        </a:lnSpc>
                        <a:spcBef>
                          <a:spcPts val="975"/>
                        </a:spcBef>
                      </a:pPr>
                      <a:r>
                        <a:rPr sz="1100" b="1" dirty="0">
                          <a:solidFill>
                            <a:srgbClr val="231F20"/>
                          </a:solidFill>
                          <a:latin typeface="Times New Roman"/>
                          <a:cs typeface="Times New Roman"/>
                        </a:rPr>
                        <a:t>SIRA  </a:t>
                      </a:r>
                      <a:r>
                        <a:rPr sz="1100" b="1" spc="-20" dirty="0">
                          <a:solidFill>
                            <a:srgbClr val="231F20"/>
                          </a:solidFill>
                          <a:latin typeface="Times New Roman"/>
                          <a:cs typeface="Times New Roman"/>
                        </a:rPr>
                        <a:t>NO</a:t>
                      </a:r>
                      <a:endParaRPr sz="1100">
                        <a:latin typeface="Times New Roman"/>
                        <a:cs typeface="Times New Roman"/>
                      </a:endParaRPr>
                    </a:p>
                  </a:txBody>
                  <a:tcPr marL="0" marR="0" marT="12382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rowSpan="2">
                  <a:txBody>
                    <a:bodyPr/>
                    <a:lstStyle/>
                    <a:p>
                      <a:pPr marL="35560" marR="378460">
                        <a:lnSpc>
                          <a:spcPts val="1200"/>
                        </a:lnSpc>
                        <a:spcBef>
                          <a:spcPts val="975"/>
                        </a:spcBef>
                      </a:pPr>
                      <a:r>
                        <a:rPr sz="1100" b="1" dirty="0">
                          <a:solidFill>
                            <a:srgbClr val="231F20"/>
                          </a:solidFill>
                          <a:latin typeface="Times New Roman"/>
                          <a:cs typeface="Times New Roman"/>
                        </a:rPr>
                        <a:t>SO</a:t>
                      </a:r>
                      <a:r>
                        <a:rPr sz="1100" b="1" spc="-10" dirty="0">
                          <a:solidFill>
                            <a:srgbClr val="231F20"/>
                          </a:solidFill>
                          <a:latin typeface="Times New Roman"/>
                          <a:cs typeface="Times New Roman"/>
                        </a:rPr>
                        <a:t>R</a:t>
                      </a:r>
                      <a:r>
                        <a:rPr sz="1100" b="1" spc="15" dirty="0">
                          <a:solidFill>
                            <a:srgbClr val="231F20"/>
                          </a:solidFill>
                          <a:latin typeface="Times New Roman"/>
                          <a:cs typeface="Times New Roman"/>
                        </a:rPr>
                        <a:t>U</a:t>
                      </a:r>
                      <a:r>
                        <a:rPr sz="1100" b="1" spc="5" dirty="0">
                          <a:solidFill>
                            <a:srgbClr val="231F20"/>
                          </a:solidFill>
                          <a:latin typeface="Times New Roman"/>
                          <a:cs typeface="Times New Roman"/>
                        </a:rPr>
                        <a:t>M</a:t>
                      </a:r>
                      <a:r>
                        <a:rPr sz="1100" b="1" spc="-35" dirty="0">
                          <a:solidFill>
                            <a:srgbClr val="231F20"/>
                          </a:solidFill>
                          <a:latin typeface="Times New Roman"/>
                          <a:cs typeface="Times New Roman"/>
                        </a:rPr>
                        <a:t>L</a:t>
                      </a:r>
                      <a:r>
                        <a:rPr sz="1100" b="1" dirty="0">
                          <a:solidFill>
                            <a:srgbClr val="231F20"/>
                          </a:solidFill>
                          <a:latin typeface="Times New Roman"/>
                          <a:cs typeface="Times New Roman"/>
                        </a:rPr>
                        <a:t>U  </a:t>
                      </a:r>
                      <a:r>
                        <a:rPr sz="1100" b="1" spc="-60" dirty="0">
                          <a:solidFill>
                            <a:srgbClr val="231F20"/>
                          </a:solidFill>
                          <a:latin typeface="Times New Roman"/>
                          <a:cs typeface="Times New Roman"/>
                        </a:rPr>
                        <a:t>BİRİM</a:t>
                      </a:r>
                      <a:endParaRPr sz="1100">
                        <a:latin typeface="Times New Roman"/>
                        <a:cs typeface="Times New Roman"/>
                      </a:endParaRPr>
                    </a:p>
                  </a:txBody>
                  <a:tcPr marL="0" marR="0" marT="123825"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rowSpan="2">
                  <a:txBody>
                    <a:bodyPr/>
                    <a:lstStyle/>
                    <a:p>
                      <a:pPr>
                        <a:lnSpc>
                          <a:spcPct val="100000"/>
                        </a:lnSpc>
                        <a:spcBef>
                          <a:spcPts val="55"/>
                        </a:spcBef>
                      </a:pPr>
                      <a:endParaRPr sz="1200" dirty="0">
                        <a:latin typeface="Times New Roman"/>
                        <a:cs typeface="Times New Roman"/>
                      </a:endParaRPr>
                    </a:p>
                    <a:p>
                      <a:pPr algn="ctr">
                        <a:lnSpc>
                          <a:spcPct val="100000"/>
                        </a:lnSpc>
                      </a:pPr>
                      <a:r>
                        <a:rPr sz="1100" b="1" spc="-65" dirty="0">
                          <a:solidFill>
                            <a:srgbClr val="231F20"/>
                          </a:solidFill>
                          <a:latin typeface="Times New Roman"/>
                          <a:cs typeface="Times New Roman"/>
                        </a:rPr>
                        <a:t>F</a:t>
                      </a:r>
                      <a:r>
                        <a:rPr sz="1100" b="1" spc="30" dirty="0">
                          <a:solidFill>
                            <a:srgbClr val="231F20"/>
                          </a:solidFill>
                          <a:latin typeface="Times New Roman"/>
                          <a:cs typeface="Times New Roman"/>
                        </a:rPr>
                        <a:t>A</a:t>
                      </a:r>
                      <a:r>
                        <a:rPr sz="1100" b="1" spc="5" dirty="0">
                          <a:solidFill>
                            <a:srgbClr val="231F20"/>
                          </a:solidFill>
                          <a:latin typeface="Times New Roman"/>
                          <a:cs typeface="Times New Roman"/>
                        </a:rPr>
                        <a:t>A</a:t>
                      </a:r>
                      <a:r>
                        <a:rPr sz="1100" b="1" dirty="0">
                          <a:solidFill>
                            <a:srgbClr val="231F20"/>
                          </a:solidFill>
                          <a:latin typeface="Times New Roman"/>
                          <a:cs typeface="Times New Roman"/>
                        </a:rPr>
                        <a:t>LİY</a:t>
                      </a:r>
                      <a:r>
                        <a:rPr sz="1100" b="1" spc="-30" dirty="0">
                          <a:solidFill>
                            <a:srgbClr val="231F20"/>
                          </a:solidFill>
                          <a:latin typeface="Times New Roman"/>
                          <a:cs typeface="Times New Roman"/>
                        </a:rPr>
                        <a:t>E</a:t>
                      </a:r>
                      <a:r>
                        <a:rPr sz="1100" b="1" dirty="0">
                          <a:solidFill>
                            <a:srgbClr val="231F20"/>
                          </a:solidFill>
                          <a:latin typeface="Times New Roman"/>
                          <a:cs typeface="Times New Roman"/>
                        </a:rPr>
                        <a:t>T</a:t>
                      </a:r>
                      <a:r>
                        <a:rPr sz="1100" b="1" spc="-85" dirty="0">
                          <a:solidFill>
                            <a:srgbClr val="231F20"/>
                          </a:solidFill>
                          <a:latin typeface="Times New Roman"/>
                          <a:cs typeface="Times New Roman"/>
                        </a:rPr>
                        <a:t> </a:t>
                      </a:r>
                      <a:r>
                        <a:rPr sz="1100" b="1" spc="5" dirty="0">
                          <a:solidFill>
                            <a:srgbClr val="231F20"/>
                          </a:solidFill>
                          <a:latin typeface="Times New Roman"/>
                          <a:cs typeface="Times New Roman"/>
                        </a:rPr>
                        <a:t>A</a:t>
                      </a:r>
                      <a:r>
                        <a:rPr sz="1100" b="1" dirty="0">
                          <a:solidFill>
                            <a:srgbClr val="231F20"/>
                          </a:solidFill>
                          <a:latin typeface="Times New Roman"/>
                          <a:cs typeface="Times New Roman"/>
                        </a:rPr>
                        <a:t>DI</a:t>
                      </a:r>
                      <a:endParaRPr sz="1100" dirty="0">
                        <a:latin typeface="Times New Roman"/>
                        <a:cs typeface="Times New Roman"/>
                      </a:endParaRPr>
                    </a:p>
                  </a:txBody>
                  <a:tcPr marL="0" marR="0" marT="6985"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gridSpan="2">
                  <a:txBody>
                    <a:bodyPr/>
                    <a:lstStyle/>
                    <a:p>
                      <a:pPr marL="450850">
                        <a:lnSpc>
                          <a:spcPts val="1285"/>
                        </a:lnSpc>
                        <a:spcBef>
                          <a:spcPts val="780"/>
                        </a:spcBef>
                      </a:pPr>
                      <a:r>
                        <a:rPr sz="1100" b="1" spc="-65" dirty="0">
                          <a:solidFill>
                            <a:srgbClr val="231F20"/>
                          </a:solidFill>
                          <a:latin typeface="Times New Roman"/>
                          <a:cs typeface="Times New Roman"/>
                        </a:rPr>
                        <a:t>TARİHİ</a:t>
                      </a:r>
                      <a:endParaRPr sz="1100">
                        <a:latin typeface="Times New Roman"/>
                        <a:cs typeface="Times New Roman"/>
                      </a:endParaRPr>
                    </a:p>
                  </a:txBody>
                  <a:tcPr marL="0" marR="0" marT="9906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322052">
                <a:tc vMerge="1">
                  <a:txBody>
                    <a:bodyPr/>
                    <a:lstStyle/>
                    <a:p>
                      <a:endParaRPr/>
                    </a:p>
                  </a:txBody>
                  <a:tcPr marL="0" marR="0" marT="12382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vMerge="1">
                  <a:txBody>
                    <a:bodyPr/>
                    <a:lstStyle/>
                    <a:p>
                      <a:endParaRPr/>
                    </a:p>
                  </a:txBody>
                  <a:tcPr marL="0" marR="0" marT="12382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vMerge="1">
                  <a:txBody>
                    <a:bodyPr/>
                    <a:lstStyle/>
                    <a:p>
                      <a:endParaRPr/>
                    </a:p>
                  </a:txBody>
                  <a:tcPr marL="0" marR="0" marT="698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marL="73025">
                        <a:lnSpc>
                          <a:spcPts val="1285"/>
                        </a:lnSpc>
                        <a:spcBef>
                          <a:spcPts val="780"/>
                        </a:spcBef>
                      </a:pPr>
                      <a:r>
                        <a:rPr sz="1100" b="1" spc="-35" dirty="0">
                          <a:solidFill>
                            <a:srgbClr val="231F20"/>
                          </a:solidFill>
                          <a:latin typeface="Times New Roman"/>
                          <a:cs typeface="Times New Roman"/>
                        </a:rPr>
                        <a:t>Başlangıç</a:t>
                      </a:r>
                      <a:endParaRPr sz="1100">
                        <a:latin typeface="Times New Roman"/>
                        <a:cs typeface="Times New Roman"/>
                      </a:endParaRPr>
                    </a:p>
                  </a:txBody>
                  <a:tcPr marL="0" marR="0" marT="99060"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ctr">
                        <a:lnSpc>
                          <a:spcPts val="1285"/>
                        </a:lnSpc>
                        <a:spcBef>
                          <a:spcPts val="780"/>
                        </a:spcBef>
                      </a:pPr>
                      <a:r>
                        <a:rPr sz="1100" b="1" spc="-20" dirty="0">
                          <a:solidFill>
                            <a:srgbClr val="231F20"/>
                          </a:solidFill>
                          <a:latin typeface="Times New Roman"/>
                          <a:cs typeface="Times New Roman"/>
                        </a:rPr>
                        <a:t>Bitiş</a:t>
                      </a:r>
                      <a:endParaRPr sz="1100">
                        <a:latin typeface="Times New Roman"/>
                        <a:cs typeface="Times New Roman"/>
                      </a:endParaRPr>
                    </a:p>
                  </a:txBody>
                  <a:tcPr marL="0" marR="0" marT="99060" marB="0">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2"/>
                  </a:ext>
                </a:extLst>
              </a:tr>
              <a:tr h="805980">
                <a:tc>
                  <a:txBody>
                    <a:bodyPr/>
                    <a:lstStyle/>
                    <a:p>
                      <a:pPr>
                        <a:lnSpc>
                          <a:spcPct val="100000"/>
                        </a:lnSpc>
                        <a:spcBef>
                          <a:spcPts val="20"/>
                        </a:spcBef>
                      </a:pPr>
                      <a:endParaRPr sz="1700">
                        <a:latin typeface="Times New Roman"/>
                        <a:cs typeface="Times New Roman"/>
                      </a:endParaRPr>
                    </a:p>
                    <a:p>
                      <a:pPr marR="41910" algn="ctr">
                        <a:lnSpc>
                          <a:spcPct val="100000"/>
                        </a:lnSpc>
                        <a:spcBef>
                          <a:spcPts val="5"/>
                        </a:spcBef>
                      </a:pPr>
                      <a:r>
                        <a:rPr sz="1100" b="1" dirty="0">
                          <a:solidFill>
                            <a:srgbClr val="231F20"/>
                          </a:solidFill>
                          <a:latin typeface="Times New Roman"/>
                          <a:cs typeface="Times New Roman"/>
                        </a:rPr>
                        <a:t>1</a:t>
                      </a:r>
                      <a:endParaRPr sz="1100">
                        <a:latin typeface="Times New Roman"/>
                        <a:cs typeface="Times New Roman"/>
                      </a:endParaRPr>
                    </a:p>
                  </a:txBody>
                  <a:tcPr marL="0" marR="0" marT="254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Öğretim Kurumları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Özel Eğitim ve Rehabilitasyon Merkezleri  Kamera Kontrolleri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15.12.2025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31.12.2025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3"/>
                  </a:ext>
                </a:extLst>
              </a:tr>
              <a:tr h="984641">
                <a:tc>
                  <a:txBody>
                    <a:bodyPr/>
                    <a:lstStyle/>
                    <a:p>
                      <a:pPr>
                        <a:lnSpc>
                          <a:spcPct val="100000"/>
                        </a:lnSpc>
                      </a:pPr>
                      <a:endParaRPr sz="1400">
                        <a:latin typeface="Times New Roman"/>
                        <a:cs typeface="Times New Roman"/>
                      </a:endParaRPr>
                    </a:p>
                    <a:p>
                      <a:pPr marR="41910" algn="ctr">
                        <a:lnSpc>
                          <a:spcPct val="100000"/>
                        </a:lnSpc>
                        <a:spcBef>
                          <a:spcPts val="970"/>
                        </a:spcBef>
                      </a:pPr>
                      <a:r>
                        <a:rPr sz="1100" b="1" dirty="0">
                          <a:solidFill>
                            <a:srgbClr val="231F20"/>
                          </a:solidFill>
                          <a:latin typeface="Times New Roman"/>
                          <a:cs typeface="Times New Roman"/>
                        </a:rPr>
                        <a:t>2</a:t>
                      </a:r>
                      <a:endParaRPr sz="1100">
                        <a:latin typeface="Times New Roman"/>
                        <a:cs typeface="Times New Roman"/>
                      </a:endParaRPr>
                    </a:p>
                  </a:txBody>
                  <a:tcPr marL="0" marR="0" marT="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Öğretim Kurumları Şubesi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Özel Eğitim ve Rehabilitasyon Merkezleri  ödemelerinin yapılması</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15.12.2025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31.12.2025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04"/>
                  </a:ext>
                </a:extLst>
              </a:tr>
              <a:tr h="993588">
                <a:tc>
                  <a:txBody>
                    <a:bodyPr/>
                    <a:lstStyle/>
                    <a:p>
                      <a:pPr>
                        <a:lnSpc>
                          <a:spcPct val="100000"/>
                        </a:lnSpc>
                        <a:spcBef>
                          <a:spcPts val="20"/>
                        </a:spcBef>
                      </a:pPr>
                      <a:endParaRPr sz="1700">
                        <a:latin typeface="Times New Roman"/>
                        <a:cs typeface="Times New Roman"/>
                      </a:endParaRPr>
                    </a:p>
                    <a:p>
                      <a:pPr marR="41910" algn="ctr">
                        <a:lnSpc>
                          <a:spcPct val="100000"/>
                        </a:lnSpc>
                        <a:spcBef>
                          <a:spcPts val="5"/>
                        </a:spcBef>
                      </a:pPr>
                      <a:r>
                        <a:rPr sz="1100" b="1" dirty="0">
                          <a:solidFill>
                            <a:srgbClr val="231F20"/>
                          </a:solidFill>
                          <a:latin typeface="Times New Roman"/>
                          <a:cs typeface="Times New Roman"/>
                        </a:rPr>
                        <a:t>3</a:t>
                      </a:r>
                      <a:endParaRPr sz="1100">
                        <a:latin typeface="Times New Roman"/>
                        <a:cs typeface="Times New Roman"/>
                      </a:endParaRPr>
                    </a:p>
                  </a:txBody>
                  <a:tcPr marL="0" marR="0" marT="254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Strateji Geliştirme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Yapımı tamamlanan inşaat projelerinin derslik sayılarının takibinin yapılması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20.12.2025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31.12.2025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5"/>
                  </a:ext>
                </a:extLst>
              </a:tr>
              <a:tr h="984641">
                <a:tc>
                  <a:txBody>
                    <a:bodyPr/>
                    <a:lstStyle/>
                    <a:p>
                      <a:pPr>
                        <a:lnSpc>
                          <a:spcPct val="100000"/>
                        </a:lnSpc>
                      </a:pPr>
                      <a:endParaRPr sz="1400">
                        <a:latin typeface="Times New Roman"/>
                        <a:cs typeface="Times New Roman"/>
                      </a:endParaRPr>
                    </a:p>
                    <a:p>
                      <a:pPr marR="41910" algn="ctr">
                        <a:lnSpc>
                          <a:spcPct val="100000"/>
                        </a:lnSpc>
                        <a:spcBef>
                          <a:spcPts val="970"/>
                        </a:spcBef>
                      </a:pPr>
                      <a:r>
                        <a:rPr sz="1100" b="1" dirty="0">
                          <a:solidFill>
                            <a:srgbClr val="231F20"/>
                          </a:solidFill>
                          <a:latin typeface="Times New Roman"/>
                          <a:cs typeface="Times New Roman"/>
                        </a:rPr>
                        <a:t>4</a:t>
                      </a:r>
                      <a:endParaRPr sz="1100">
                        <a:latin typeface="Times New Roman"/>
                        <a:cs typeface="Times New Roman"/>
                      </a:endParaRPr>
                    </a:p>
                  </a:txBody>
                  <a:tcPr marL="0" marR="0" marT="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Strateji Geliştirme Şubesi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l" fontAlgn="ctr"/>
                      <a:r>
                        <a:rPr lang="tr-TR" sz="1100" b="0" i="0" u="none" strike="noStrike">
                          <a:solidFill>
                            <a:srgbClr val="000000"/>
                          </a:solidFill>
                          <a:effectLst/>
                          <a:latin typeface="Times New Roman" panose="02020603050405020304" pitchFamily="18" charset="0"/>
                        </a:rPr>
                        <a:t>Meclis aracılığıyla ilçelere ödenek aktarımın sağlanması</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25.12.2025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tc>
                  <a:txBody>
                    <a:bodyPr/>
                    <a:lstStyle/>
                    <a:p>
                      <a:pPr algn="r" fontAlgn="ctr"/>
                      <a:r>
                        <a:rPr lang="tr-TR" sz="1100" b="0" i="0" u="none" strike="noStrike">
                          <a:solidFill>
                            <a:srgbClr val="000000"/>
                          </a:solidFill>
                          <a:effectLst/>
                          <a:latin typeface="Times New Roman" panose="02020603050405020304" pitchFamily="18" charset="0"/>
                        </a:rPr>
                        <a:t>31.12.2025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cap="flat" cmpd="sng" algn="ctr">
                      <a:solidFill>
                        <a:srgbClr val="981B22"/>
                      </a:solidFill>
                      <a:prstDash val="solid"/>
                      <a:round/>
                      <a:headEnd type="none" w="med" len="med"/>
                      <a:tailEnd type="none" w="med" len="med"/>
                    </a:lnB>
                  </a:tcPr>
                </a:tc>
                <a:extLst>
                  <a:ext uri="{0D108BD9-81ED-4DB2-BD59-A6C34878D82A}">
                    <a16:rowId xmlns:a16="http://schemas.microsoft.com/office/drawing/2014/main" val="10006"/>
                  </a:ext>
                </a:extLst>
              </a:tr>
              <a:tr h="627321">
                <a:tc>
                  <a:txBody>
                    <a:bodyPr/>
                    <a:lstStyle/>
                    <a:p>
                      <a:pPr>
                        <a:lnSpc>
                          <a:spcPct val="100000"/>
                        </a:lnSpc>
                      </a:pPr>
                      <a:endParaRPr sz="1200">
                        <a:latin typeface="Times New Roman"/>
                        <a:cs typeface="Times New Roman"/>
                      </a:endParaRPr>
                    </a:p>
                    <a:p>
                      <a:pPr marR="41910" algn="ctr">
                        <a:lnSpc>
                          <a:spcPct val="100000"/>
                        </a:lnSpc>
                      </a:pPr>
                      <a:r>
                        <a:rPr sz="1100" b="1" dirty="0">
                          <a:solidFill>
                            <a:srgbClr val="231F20"/>
                          </a:solidFill>
                          <a:latin typeface="Times New Roman"/>
                          <a:cs typeface="Times New Roman"/>
                        </a:rPr>
                        <a:t>5</a:t>
                      </a:r>
                      <a:endParaRPr sz="1100">
                        <a:latin typeface="Times New Roman"/>
                        <a:cs typeface="Times New Roman"/>
                      </a:endParaRPr>
                    </a:p>
                  </a:txBody>
                  <a:tcPr marL="0" marR="0" marT="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Ortaöğretim Şubesi</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l" fontAlgn="ctr"/>
                      <a:r>
                        <a:rPr lang="da-DK" sz="1100" b="0" i="0" u="none" strike="noStrike">
                          <a:solidFill>
                            <a:srgbClr val="000000"/>
                          </a:solidFill>
                          <a:effectLst/>
                          <a:latin typeface="Times New Roman" panose="02020603050405020304" pitchFamily="18" charset="0"/>
                        </a:rPr>
                        <a:t>Sanat ve Spor Kurulu Toplantısı</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29.12.2025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31.12.2025</a:t>
                      </a:r>
                    </a:p>
                  </a:txBody>
                  <a:tcPr marL="9525" marR="9525" marT="9525" marB="0" anchor="ctr">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07"/>
                  </a:ext>
                </a:extLst>
              </a:tr>
              <a:tr h="984641">
                <a:tc>
                  <a:txBody>
                    <a:bodyPr/>
                    <a:lstStyle/>
                    <a:p>
                      <a:pPr>
                        <a:lnSpc>
                          <a:spcPct val="100000"/>
                        </a:lnSpc>
                      </a:pPr>
                      <a:endParaRPr sz="1400">
                        <a:latin typeface="Times New Roman"/>
                        <a:cs typeface="Times New Roman"/>
                      </a:endParaRPr>
                    </a:p>
                    <a:p>
                      <a:pPr marR="41910" algn="ctr">
                        <a:lnSpc>
                          <a:spcPct val="100000"/>
                        </a:lnSpc>
                        <a:spcBef>
                          <a:spcPts val="969"/>
                        </a:spcBef>
                      </a:pPr>
                      <a:r>
                        <a:rPr sz="1100" b="1" dirty="0">
                          <a:solidFill>
                            <a:srgbClr val="231F20"/>
                          </a:solidFill>
                          <a:latin typeface="Times New Roman"/>
                          <a:cs typeface="Times New Roman"/>
                        </a:rPr>
                        <a:t>6</a:t>
                      </a:r>
                      <a:endParaRPr sz="1100">
                        <a:latin typeface="Times New Roman"/>
                        <a:cs typeface="Times New Roman"/>
                      </a:endParaRPr>
                    </a:p>
                  </a:txBody>
                  <a:tcPr marL="0" marR="0" marT="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Strateji Geliştirme Şubesi</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l" fontAlgn="ctr"/>
                      <a:r>
                        <a:rPr lang="tr-TR" sz="1100" b="0" i="0" u="none" strike="noStrike">
                          <a:solidFill>
                            <a:srgbClr val="000000"/>
                          </a:solidFill>
                          <a:effectLst/>
                          <a:latin typeface="Times New Roman" panose="02020603050405020304" pitchFamily="18" charset="0"/>
                        </a:rPr>
                        <a:t>Proje ödenek tenkislerinin yapılması</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a:solidFill>
                            <a:srgbClr val="000000"/>
                          </a:solidFill>
                          <a:effectLst/>
                          <a:latin typeface="Times New Roman" panose="02020603050405020304" pitchFamily="18" charset="0"/>
                        </a:rPr>
                        <a:t>30.12.2025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r" fontAlgn="ctr"/>
                      <a:r>
                        <a:rPr lang="tr-TR" sz="1100" b="0" i="0" u="none" strike="noStrike" dirty="0">
                          <a:solidFill>
                            <a:srgbClr val="000000"/>
                          </a:solidFill>
                          <a:effectLst/>
                          <a:latin typeface="Times New Roman" panose="02020603050405020304" pitchFamily="18" charset="0"/>
                        </a:rPr>
                        <a:t>30.12.2025</a:t>
                      </a:r>
                    </a:p>
                  </a:txBody>
                  <a:tcPr marL="9525" marR="9525" marT="9525" marB="0" anchor="ctr">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08"/>
                  </a:ext>
                </a:extLst>
              </a:tr>
              <a:tr h="627321">
                <a:tc>
                  <a:txBody>
                    <a:bodyPr/>
                    <a:lstStyle/>
                    <a:p>
                      <a:pPr>
                        <a:lnSpc>
                          <a:spcPct val="100000"/>
                        </a:lnSpc>
                      </a:pPr>
                      <a:endParaRPr sz="1200">
                        <a:latin typeface="Times New Roman"/>
                        <a:cs typeface="Times New Roman"/>
                      </a:endParaRPr>
                    </a:p>
                    <a:p>
                      <a:pPr marR="41910" algn="ctr">
                        <a:lnSpc>
                          <a:spcPct val="100000"/>
                        </a:lnSpc>
                      </a:pPr>
                      <a:r>
                        <a:rPr sz="1100" b="1" dirty="0">
                          <a:solidFill>
                            <a:srgbClr val="231F20"/>
                          </a:solidFill>
                          <a:latin typeface="Times New Roman"/>
                          <a:cs typeface="Times New Roman"/>
                        </a:rPr>
                        <a:t>7</a:t>
                      </a:r>
                      <a:endParaRPr sz="1100">
                        <a:latin typeface="Times New Roman"/>
                        <a:cs typeface="Times New Roman"/>
                      </a:endParaRPr>
                    </a:p>
                  </a:txBody>
                  <a:tcPr marL="0" marR="0" marT="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marL="35560" marR="96520" indent="0" defTabSz="914400" eaLnBrk="1" fontAlgn="auto" latinLnBrk="0" hangingPunct="1">
                        <a:lnSpc>
                          <a:spcPts val="1200"/>
                        </a:lnSpc>
                        <a:spcBef>
                          <a:spcPts val="355"/>
                        </a:spcBef>
                        <a:spcAft>
                          <a:spcPts val="0"/>
                        </a:spcAft>
                        <a:buClrTx/>
                        <a:buSzTx/>
                        <a:buFontTx/>
                        <a:buNone/>
                        <a:tabLst/>
                        <a:defRPr/>
                      </a:pPr>
                      <a:endParaRPr lang="tr-TR" sz="1100" dirty="0">
                        <a:latin typeface="Times New Roman" panose="02020603050405020304" pitchFamily="18" charset="0"/>
                        <a:cs typeface="Times New Roman" panose="02020603050405020304" pitchFamily="18" charset="0"/>
                      </a:endParaRPr>
                    </a:p>
                  </a:txBody>
                  <a:tcPr marL="0" marR="0" marT="45085" marB="0">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marL="35560" marR="190500">
                        <a:lnSpc>
                          <a:spcPts val="1200"/>
                        </a:lnSpc>
                        <a:spcBef>
                          <a:spcPts val="355"/>
                        </a:spcBef>
                      </a:pPr>
                      <a:endParaRPr sz="1100" dirty="0">
                        <a:latin typeface="Times New Roman" panose="02020603050405020304" pitchFamily="18" charset="0"/>
                        <a:cs typeface="Times New Roman" panose="02020603050405020304" pitchFamily="18" charset="0"/>
                      </a:endParaRPr>
                    </a:p>
                  </a:txBody>
                  <a:tcPr marL="0" marR="0" marT="45085" marB="0">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ctr">
                        <a:lnSpc>
                          <a:spcPct val="100000"/>
                        </a:lnSpc>
                      </a:pPr>
                      <a:endParaRPr sz="1100" dirty="0">
                        <a:latin typeface="Times New Roman" panose="02020603050405020304" pitchFamily="18" charset="0"/>
                        <a:cs typeface="Times New Roman" panose="02020603050405020304" pitchFamily="18" charset="0"/>
                      </a:endParaRPr>
                    </a:p>
                  </a:txBody>
                  <a:tcPr marL="0" marR="0" marT="0" marB="0">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tc>
                  <a:txBody>
                    <a:bodyPr/>
                    <a:lstStyle/>
                    <a:p>
                      <a:pPr algn="ctr">
                        <a:lnSpc>
                          <a:spcPct val="100000"/>
                        </a:lnSpc>
                      </a:pPr>
                      <a:endParaRPr sz="1100" dirty="0">
                        <a:latin typeface="Times New Roman" panose="02020603050405020304" pitchFamily="18" charset="0"/>
                        <a:cs typeface="Times New Roman" panose="02020603050405020304" pitchFamily="18" charset="0"/>
                      </a:endParaRPr>
                    </a:p>
                  </a:txBody>
                  <a:tcPr marL="0" marR="0" marT="0" marB="0">
                    <a:lnL w="6350">
                      <a:solidFill>
                        <a:srgbClr val="981B22"/>
                      </a:solidFill>
                      <a:prstDash val="solid"/>
                    </a:lnL>
                    <a:lnR w="6350">
                      <a:solidFill>
                        <a:srgbClr val="981B22"/>
                      </a:solidFill>
                      <a:prstDash val="solid"/>
                    </a:lnR>
                    <a:lnT w="6350" cap="flat" cmpd="sng" algn="ctr">
                      <a:solidFill>
                        <a:srgbClr val="981B22"/>
                      </a:solidFill>
                      <a:prstDash val="solid"/>
                      <a:round/>
                      <a:headEnd type="none" w="med" len="med"/>
                      <a:tailEnd type="none" w="med" len="med"/>
                    </a:lnT>
                    <a:lnB w="6350">
                      <a:solidFill>
                        <a:srgbClr val="981B22"/>
                      </a:solidFill>
                      <a:prstDash val="solid"/>
                    </a:lnB>
                  </a:tcPr>
                </a:tc>
                <a:extLst>
                  <a:ext uri="{0D108BD9-81ED-4DB2-BD59-A6C34878D82A}">
                    <a16:rowId xmlns:a16="http://schemas.microsoft.com/office/drawing/2014/main" val="10009"/>
                  </a:ext>
                </a:extLst>
              </a:tr>
              <a:tr h="984641">
                <a:tc>
                  <a:txBody>
                    <a:bodyPr/>
                    <a:lstStyle/>
                    <a:p>
                      <a:pPr>
                        <a:lnSpc>
                          <a:spcPct val="100000"/>
                        </a:lnSpc>
                      </a:pPr>
                      <a:endParaRPr sz="1400">
                        <a:latin typeface="Times New Roman"/>
                        <a:cs typeface="Times New Roman"/>
                      </a:endParaRPr>
                    </a:p>
                    <a:p>
                      <a:pPr marR="41910" algn="ctr">
                        <a:lnSpc>
                          <a:spcPct val="100000"/>
                        </a:lnSpc>
                        <a:spcBef>
                          <a:spcPts val="969"/>
                        </a:spcBef>
                      </a:pPr>
                      <a:r>
                        <a:rPr sz="1100" b="1" dirty="0">
                          <a:solidFill>
                            <a:srgbClr val="231F20"/>
                          </a:solidFill>
                          <a:latin typeface="Times New Roman"/>
                          <a:cs typeface="Times New Roman"/>
                        </a:rPr>
                        <a:t>8</a:t>
                      </a:r>
                      <a:endParaRPr sz="1100">
                        <a:latin typeface="Times New Roman"/>
                        <a:cs typeface="Times New Roman"/>
                      </a:endParaRPr>
                    </a:p>
                  </a:txBody>
                  <a:tcPr marL="0" marR="0" marT="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marL="35560" marR="96520" indent="0" defTabSz="914400" eaLnBrk="1" fontAlgn="auto" latinLnBrk="0" hangingPunct="1">
                        <a:lnSpc>
                          <a:spcPts val="1200"/>
                        </a:lnSpc>
                        <a:spcBef>
                          <a:spcPts val="355"/>
                        </a:spcBef>
                        <a:spcAft>
                          <a:spcPts val="0"/>
                        </a:spcAft>
                        <a:buClrTx/>
                        <a:buSzTx/>
                        <a:buFontTx/>
                        <a:buNone/>
                        <a:tabLst/>
                        <a:defRPr/>
                      </a:pPr>
                      <a:endParaRPr lang="tr-TR" sz="1100" dirty="0">
                        <a:latin typeface="Times New Roman" panose="02020603050405020304" pitchFamily="18" charset="0"/>
                        <a:cs typeface="Times New Roman" panose="02020603050405020304" pitchFamily="18" charset="0"/>
                      </a:endParaRPr>
                    </a:p>
                  </a:txBody>
                  <a:tcPr marL="0" marR="0" marT="4508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marL="35560" marR="190500">
                        <a:lnSpc>
                          <a:spcPts val="1200"/>
                        </a:lnSpc>
                        <a:spcBef>
                          <a:spcPts val="355"/>
                        </a:spcBef>
                      </a:pPr>
                      <a:endParaRPr sz="1100" dirty="0">
                        <a:latin typeface="Times New Roman" panose="02020603050405020304" pitchFamily="18" charset="0"/>
                        <a:cs typeface="Times New Roman" panose="02020603050405020304" pitchFamily="18" charset="0"/>
                      </a:endParaRPr>
                    </a:p>
                  </a:txBody>
                  <a:tcPr marL="0" marR="0" marT="4508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ctr">
                        <a:lnSpc>
                          <a:spcPct val="100000"/>
                        </a:lnSpc>
                      </a:pPr>
                      <a:endParaRPr sz="1100" dirty="0">
                        <a:latin typeface="Times New Roman" panose="02020603050405020304" pitchFamily="18" charset="0"/>
                        <a:cs typeface="Times New Roman" panose="02020603050405020304" pitchFamily="18" charset="0"/>
                      </a:endParaRPr>
                    </a:p>
                  </a:txBody>
                  <a:tcPr marL="0" marR="0" marT="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ctr">
                        <a:lnSpc>
                          <a:spcPct val="100000"/>
                        </a:lnSpc>
                      </a:pPr>
                      <a:endParaRPr sz="1100" dirty="0">
                        <a:latin typeface="Times New Roman" panose="02020603050405020304" pitchFamily="18" charset="0"/>
                        <a:cs typeface="Times New Roman" panose="02020603050405020304" pitchFamily="18" charset="0"/>
                      </a:endParaRPr>
                    </a:p>
                  </a:txBody>
                  <a:tcPr marL="0" marR="0" marT="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0"/>
                  </a:ext>
                </a:extLst>
              </a:tr>
              <a:tr h="805981">
                <a:tc>
                  <a:txBody>
                    <a:bodyPr/>
                    <a:lstStyle/>
                    <a:p>
                      <a:pPr>
                        <a:lnSpc>
                          <a:spcPct val="100000"/>
                        </a:lnSpc>
                        <a:spcBef>
                          <a:spcPts val="25"/>
                        </a:spcBef>
                      </a:pPr>
                      <a:endParaRPr sz="1700">
                        <a:latin typeface="Times New Roman"/>
                        <a:cs typeface="Times New Roman"/>
                      </a:endParaRPr>
                    </a:p>
                    <a:p>
                      <a:pPr marR="41910" algn="ctr">
                        <a:lnSpc>
                          <a:spcPct val="100000"/>
                        </a:lnSpc>
                      </a:pPr>
                      <a:r>
                        <a:rPr sz="1100" b="1" dirty="0">
                          <a:solidFill>
                            <a:srgbClr val="231F20"/>
                          </a:solidFill>
                          <a:latin typeface="Times New Roman"/>
                          <a:cs typeface="Times New Roman"/>
                        </a:rPr>
                        <a:t>9</a:t>
                      </a:r>
                      <a:endParaRPr sz="1100">
                        <a:latin typeface="Times New Roman"/>
                        <a:cs typeface="Times New Roman"/>
                      </a:endParaRPr>
                    </a:p>
                  </a:txBody>
                  <a:tcPr marL="0" marR="0" marT="3175"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marL="35560" marR="96520" indent="0" defTabSz="914400" eaLnBrk="1" fontAlgn="auto" latinLnBrk="0" hangingPunct="1">
                        <a:lnSpc>
                          <a:spcPts val="1200"/>
                        </a:lnSpc>
                        <a:spcBef>
                          <a:spcPts val="355"/>
                        </a:spcBef>
                        <a:spcAft>
                          <a:spcPts val="0"/>
                        </a:spcAft>
                        <a:buClrTx/>
                        <a:buSzTx/>
                        <a:buFontTx/>
                        <a:buNone/>
                        <a:tabLst/>
                        <a:defRPr/>
                      </a:pPr>
                      <a:endParaRPr lang="tr-TR" sz="1100" dirty="0">
                        <a:latin typeface="Times New Roman" panose="02020603050405020304" pitchFamily="18" charset="0"/>
                        <a:cs typeface="Times New Roman" panose="02020603050405020304" pitchFamily="18" charset="0"/>
                      </a:endParaRPr>
                    </a:p>
                  </a:txBody>
                  <a:tcPr marL="0" marR="0" marT="4508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marL="35560" marR="190500" indent="0" defTabSz="914400" eaLnBrk="1" fontAlgn="auto" latinLnBrk="0" hangingPunct="1">
                        <a:lnSpc>
                          <a:spcPts val="1200"/>
                        </a:lnSpc>
                        <a:spcBef>
                          <a:spcPts val="355"/>
                        </a:spcBef>
                        <a:spcAft>
                          <a:spcPts val="0"/>
                        </a:spcAft>
                        <a:buClrTx/>
                        <a:buSzTx/>
                        <a:buFontTx/>
                        <a:buNone/>
                        <a:tabLst/>
                        <a:defRPr/>
                      </a:pPr>
                      <a:endParaRPr lang="tr-TR" sz="1100" dirty="0">
                        <a:latin typeface="Times New Roman" panose="02020603050405020304" pitchFamily="18" charset="0"/>
                        <a:cs typeface="Times New Roman" panose="02020603050405020304" pitchFamily="18" charset="0"/>
                      </a:endParaRPr>
                    </a:p>
                  </a:txBody>
                  <a:tcPr marL="0" marR="0" marT="4508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ctr">
                        <a:lnSpc>
                          <a:spcPct val="100000"/>
                        </a:lnSpc>
                      </a:pPr>
                      <a:endParaRPr sz="1100" dirty="0">
                        <a:latin typeface="Times New Roman" panose="02020603050405020304" pitchFamily="18" charset="0"/>
                        <a:cs typeface="Times New Roman" panose="02020603050405020304" pitchFamily="18" charset="0"/>
                      </a:endParaRPr>
                    </a:p>
                  </a:txBody>
                  <a:tcPr marL="0" marR="0" marT="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ctr">
                        <a:lnSpc>
                          <a:spcPct val="100000"/>
                        </a:lnSpc>
                      </a:pPr>
                      <a:endParaRPr sz="1100" dirty="0">
                        <a:latin typeface="Times New Roman" panose="02020603050405020304" pitchFamily="18" charset="0"/>
                        <a:cs typeface="Times New Roman" panose="02020603050405020304" pitchFamily="18" charset="0"/>
                      </a:endParaRPr>
                    </a:p>
                  </a:txBody>
                  <a:tcPr marL="0" marR="0" marT="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1"/>
                  </a:ext>
                </a:extLst>
              </a:tr>
              <a:tr h="627321">
                <a:tc>
                  <a:txBody>
                    <a:bodyPr/>
                    <a:lstStyle/>
                    <a:p>
                      <a:pPr>
                        <a:lnSpc>
                          <a:spcPct val="100000"/>
                        </a:lnSpc>
                      </a:pPr>
                      <a:endParaRPr sz="1200">
                        <a:latin typeface="Times New Roman"/>
                        <a:cs typeface="Times New Roman"/>
                      </a:endParaRPr>
                    </a:p>
                    <a:p>
                      <a:pPr marR="41910" algn="ctr">
                        <a:lnSpc>
                          <a:spcPct val="100000"/>
                        </a:lnSpc>
                      </a:pPr>
                      <a:r>
                        <a:rPr sz="1100" b="1" spc="5" dirty="0">
                          <a:solidFill>
                            <a:srgbClr val="231F20"/>
                          </a:solidFill>
                          <a:latin typeface="Times New Roman"/>
                          <a:cs typeface="Times New Roman"/>
                        </a:rPr>
                        <a:t>10</a:t>
                      </a:r>
                      <a:endParaRPr sz="1100">
                        <a:latin typeface="Times New Roman"/>
                        <a:cs typeface="Times New Roman"/>
                      </a:endParaRPr>
                    </a:p>
                  </a:txBody>
                  <a:tcPr marL="0" marR="0" marT="0" marB="0">
                    <a:lnL w="6350">
                      <a:solidFill>
                        <a:srgbClr val="981B22"/>
                      </a:solidFill>
                      <a:prstDash val="solid"/>
                    </a:lnL>
                    <a:lnR w="6350" cap="flat" cmpd="sng" algn="ctr">
                      <a:solidFill>
                        <a:srgbClr val="981B22"/>
                      </a:solidFill>
                      <a:prstDash val="solid"/>
                      <a:round/>
                      <a:headEnd type="none" w="med" len="med"/>
                      <a:tailEnd type="none" w="med" len="med"/>
                    </a:lnR>
                    <a:lnT w="6350">
                      <a:solidFill>
                        <a:srgbClr val="981B22"/>
                      </a:solidFill>
                      <a:prstDash val="solid"/>
                    </a:lnT>
                    <a:lnB w="6350">
                      <a:solidFill>
                        <a:srgbClr val="981B22"/>
                      </a:solidFill>
                      <a:prstDash val="solid"/>
                    </a:lnB>
                  </a:tcPr>
                </a:tc>
                <a:tc>
                  <a:txBody>
                    <a:bodyPr/>
                    <a:lstStyle/>
                    <a:p>
                      <a:pPr marL="35560" marR="96520" indent="0" defTabSz="914400" eaLnBrk="1" fontAlgn="auto" latinLnBrk="0" hangingPunct="1">
                        <a:lnSpc>
                          <a:spcPts val="1200"/>
                        </a:lnSpc>
                        <a:spcBef>
                          <a:spcPts val="355"/>
                        </a:spcBef>
                        <a:spcAft>
                          <a:spcPts val="0"/>
                        </a:spcAft>
                        <a:buClrTx/>
                        <a:buSzTx/>
                        <a:buFontTx/>
                        <a:buNone/>
                        <a:tabLst/>
                        <a:defRPr/>
                      </a:pPr>
                      <a:endParaRPr lang="tr-TR" sz="1100" dirty="0">
                        <a:latin typeface="Times New Roman" panose="02020603050405020304" pitchFamily="18" charset="0"/>
                        <a:cs typeface="Times New Roman" panose="02020603050405020304" pitchFamily="18" charset="0"/>
                      </a:endParaRPr>
                    </a:p>
                  </a:txBody>
                  <a:tcPr marL="0" marR="0" marT="4508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marL="35560" marR="190500" indent="0" defTabSz="914400" eaLnBrk="1" fontAlgn="auto" latinLnBrk="0" hangingPunct="1">
                        <a:lnSpc>
                          <a:spcPts val="1200"/>
                        </a:lnSpc>
                        <a:spcBef>
                          <a:spcPts val="355"/>
                        </a:spcBef>
                        <a:spcAft>
                          <a:spcPts val="0"/>
                        </a:spcAft>
                        <a:buClrTx/>
                        <a:buSzTx/>
                        <a:buFontTx/>
                        <a:buNone/>
                        <a:tabLst/>
                        <a:defRPr/>
                      </a:pPr>
                      <a:endParaRPr lang="tr-TR" sz="1100" dirty="0">
                        <a:latin typeface="Times New Roman" panose="02020603050405020304" pitchFamily="18" charset="0"/>
                        <a:cs typeface="Times New Roman" panose="02020603050405020304" pitchFamily="18" charset="0"/>
                      </a:endParaRPr>
                    </a:p>
                  </a:txBody>
                  <a:tcPr marL="0" marR="0" marT="45085"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ctr">
                        <a:lnSpc>
                          <a:spcPct val="100000"/>
                        </a:lnSpc>
                      </a:pPr>
                      <a:endParaRPr sz="1100" dirty="0">
                        <a:latin typeface="Times New Roman" panose="02020603050405020304" pitchFamily="18" charset="0"/>
                        <a:cs typeface="Times New Roman" panose="02020603050405020304" pitchFamily="18" charset="0"/>
                      </a:endParaRPr>
                    </a:p>
                  </a:txBody>
                  <a:tcPr marL="0" marR="0" marT="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tc>
                  <a:txBody>
                    <a:bodyPr/>
                    <a:lstStyle/>
                    <a:p>
                      <a:pPr algn="ctr">
                        <a:lnSpc>
                          <a:spcPct val="100000"/>
                        </a:lnSpc>
                      </a:pPr>
                      <a:endParaRPr sz="1100" dirty="0">
                        <a:latin typeface="Times New Roman" panose="02020603050405020304" pitchFamily="18" charset="0"/>
                        <a:cs typeface="Times New Roman" panose="02020603050405020304" pitchFamily="18" charset="0"/>
                      </a:endParaRPr>
                    </a:p>
                  </a:txBody>
                  <a:tcPr marL="0" marR="0" marT="0" marB="0">
                    <a:lnL w="6350">
                      <a:solidFill>
                        <a:srgbClr val="981B22"/>
                      </a:solidFill>
                      <a:prstDash val="solid"/>
                    </a:lnL>
                    <a:lnR w="6350">
                      <a:solidFill>
                        <a:srgbClr val="981B22"/>
                      </a:solidFill>
                      <a:prstDash val="solid"/>
                    </a:lnR>
                    <a:lnT w="6350">
                      <a:solidFill>
                        <a:srgbClr val="981B22"/>
                      </a:solidFill>
                      <a:prstDash val="solid"/>
                    </a:lnT>
                    <a:lnB w="6350">
                      <a:solidFill>
                        <a:srgbClr val="981B22"/>
                      </a:solidFill>
                      <a:prstDash val="solid"/>
                    </a:lnB>
                  </a:tcPr>
                </a:tc>
                <a:extLst>
                  <a:ext uri="{0D108BD9-81ED-4DB2-BD59-A6C34878D82A}">
                    <a16:rowId xmlns:a16="http://schemas.microsoft.com/office/drawing/2014/main" val="10012"/>
                  </a:ext>
                </a:extLst>
              </a:tr>
            </a:tbl>
          </a:graphicData>
        </a:graphic>
      </p:graphicFrame>
      <p:sp>
        <p:nvSpPr>
          <p:cNvPr id="3" name="Dikdörtgen 2"/>
          <p:cNvSpPr/>
          <p:nvPr/>
        </p:nvSpPr>
        <p:spPr>
          <a:xfrm>
            <a:off x="3206750" y="9372600"/>
            <a:ext cx="609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62</a:t>
            </a:r>
          </a:p>
        </p:txBody>
      </p:sp>
    </p:spTree>
    <p:extLst>
      <p:ext uri="{BB962C8B-B14F-4D97-AF65-F5344CB8AC3E}">
        <p14:creationId xmlns:p14="http://schemas.microsoft.com/office/powerpoint/2010/main" val="754562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330003" y="9360001"/>
            <a:ext cx="360045" cy="540385"/>
          </a:xfrm>
          <a:custGeom>
            <a:avLst/>
            <a:gdLst/>
            <a:ahLst/>
            <a:cxnLst/>
            <a:rect l="l" t="t" r="r" b="b"/>
            <a:pathLst>
              <a:path w="360045" h="540384">
                <a:moveTo>
                  <a:pt x="359994" y="0"/>
                </a:moveTo>
                <a:lnTo>
                  <a:pt x="0" y="0"/>
                </a:lnTo>
                <a:lnTo>
                  <a:pt x="0" y="540003"/>
                </a:lnTo>
                <a:lnTo>
                  <a:pt x="359994" y="540003"/>
                </a:lnTo>
                <a:lnTo>
                  <a:pt x="359994" y="0"/>
                </a:lnTo>
                <a:close/>
              </a:path>
            </a:pathLst>
          </a:custGeom>
          <a:solidFill>
            <a:srgbClr val="981B22"/>
          </a:solidFill>
        </p:spPr>
        <p:txBody>
          <a:bodyPr wrap="square" lIns="0" tIns="0" rIns="0" bIns="0" rtlCol="0"/>
          <a:lstStyle/>
          <a:p>
            <a:endParaRPr/>
          </a:p>
        </p:txBody>
      </p:sp>
      <p:graphicFrame>
        <p:nvGraphicFramePr>
          <p:cNvPr id="3" name="object 3"/>
          <p:cNvGraphicFramePr>
            <a:graphicFrameLocks noGrp="1"/>
          </p:cNvGraphicFramePr>
          <p:nvPr>
            <p:extLst>
              <p:ext uri="{D42A27DB-BD31-4B8C-83A1-F6EECF244321}">
                <p14:modId xmlns:p14="http://schemas.microsoft.com/office/powerpoint/2010/main" val="2520242244"/>
              </p:ext>
            </p:extLst>
          </p:nvPr>
        </p:nvGraphicFramePr>
        <p:xfrm>
          <a:off x="1373672" y="2298735"/>
          <a:ext cx="4266565" cy="4787865"/>
        </p:xfrm>
        <a:graphic>
          <a:graphicData uri="http://schemas.openxmlformats.org/drawingml/2006/table">
            <a:tbl>
              <a:tblPr firstRow="1" bandRow="1">
                <a:tableStyleId>{2D5ABB26-0587-4C30-8999-92F81FD0307C}</a:tableStyleId>
              </a:tblPr>
              <a:tblGrid>
                <a:gridCol w="1170305">
                  <a:extLst>
                    <a:ext uri="{9D8B030D-6E8A-4147-A177-3AD203B41FA5}">
                      <a16:colId xmlns:a16="http://schemas.microsoft.com/office/drawing/2014/main" val="20000"/>
                    </a:ext>
                  </a:extLst>
                </a:gridCol>
                <a:gridCol w="3096260">
                  <a:extLst>
                    <a:ext uri="{9D8B030D-6E8A-4147-A177-3AD203B41FA5}">
                      <a16:colId xmlns:a16="http://schemas.microsoft.com/office/drawing/2014/main" val="20001"/>
                    </a:ext>
                  </a:extLst>
                </a:gridCol>
              </a:tblGrid>
              <a:tr h="362041">
                <a:tc>
                  <a:txBody>
                    <a:bodyPr/>
                    <a:lstStyle/>
                    <a:p>
                      <a:pPr marL="351790">
                        <a:lnSpc>
                          <a:spcPct val="100000"/>
                        </a:lnSpc>
                        <a:spcBef>
                          <a:spcPts val="630"/>
                        </a:spcBef>
                      </a:pPr>
                      <a:r>
                        <a:rPr sz="1200" b="1" spc="-125" dirty="0">
                          <a:solidFill>
                            <a:srgbClr val="FFFFFF"/>
                          </a:solidFill>
                          <a:latin typeface="Times New Roman"/>
                          <a:cs typeface="Times New Roman"/>
                        </a:rPr>
                        <a:t>AYLAR</a:t>
                      </a:r>
                      <a:endParaRPr sz="1200" dirty="0">
                        <a:latin typeface="Times New Roman"/>
                        <a:cs typeface="Times New Roman"/>
                      </a:endParaRPr>
                    </a:p>
                  </a:txBody>
                  <a:tcPr marL="0" marR="0" marT="80010" marB="0">
                    <a:solidFill>
                      <a:srgbClr val="981B22"/>
                    </a:solidFill>
                  </a:tcPr>
                </a:tc>
                <a:tc>
                  <a:txBody>
                    <a:bodyPr/>
                    <a:lstStyle/>
                    <a:p>
                      <a:pPr marL="1270" algn="ctr">
                        <a:lnSpc>
                          <a:spcPct val="100000"/>
                        </a:lnSpc>
                        <a:spcBef>
                          <a:spcPts val="630"/>
                        </a:spcBef>
                      </a:pPr>
                      <a:r>
                        <a:rPr sz="1200" b="1" spc="-60" dirty="0">
                          <a:solidFill>
                            <a:srgbClr val="FFFFFF"/>
                          </a:solidFill>
                          <a:latin typeface="Times New Roman"/>
                          <a:cs typeface="Times New Roman"/>
                        </a:rPr>
                        <a:t>F</a:t>
                      </a:r>
                      <a:r>
                        <a:rPr sz="1200" b="1" spc="45" dirty="0">
                          <a:solidFill>
                            <a:srgbClr val="FFFFFF"/>
                          </a:solidFill>
                          <a:latin typeface="Times New Roman"/>
                          <a:cs typeface="Times New Roman"/>
                        </a:rPr>
                        <a:t>A</a:t>
                      </a:r>
                      <a:r>
                        <a:rPr sz="1200" b="1" spc="15" dirty="0">
                          <a:solidFill>
                            <a:srgbClr val="FFFFFF"/>
                          </a:solidFill>
                          <a:latin typeface="Times New Roman"/>
                          <a:cs typeface="Times New Roman"/>
                        </a:rPr>
                        <a:t>A</a:t>
                      </a:r>
                      <a:r>
                        <a:rPr sz="1200" b="1" spc="10" dirty="0">
                          <a:solidFill>
                            <a:srgbClr val="FFFFFF"/>
                          </a:solidFill>
                          <a:latin typeface="Times New Roman"/>
                          <a:cs typeface="Times New Roman"/>
                        </a:rPr>
                        <a:t>L</a:t>
                      </a:r>
                      <a:r>
                        <a:rPr sz="1200" b="1" spc="15" dirty="0">
                          <a:solidFill>
                            <a:srgbClr val="FFFFFF"/>
                          </a:solidFill>
                          <a:latin typeface="Times New Roman"/>
                          <a:cs typeface="Times New Roman"/>
                        </a:rPr>
                        <a:t>İ</a:t>
                      </a:r>
                      <a:r>
                        <a:rPr sz="1200" b="1" spc="10" dirty="0">
                          <a:solidFill>
                            <a:srgbClr val="FFFFFF"/>
                          </a:solidFill>
                          <a:latin typeface="Times New Roman"/>
                          <a:cs typeface="Times New Roman"/>
                        </a:rPr>
                        <a:t>Y</a:t>
                      </a:r>
                      <a:r>
                        <a:rPr sz="1200" b="1" spc="-20" dirty="0">
                          <a:solidFill>
                            <a:srgbClr val="FFFFFF"/>
                          </a:solidFill>
                          <a:latin typeface="Times New Roman"/>
                          <a:cs typeface="Times New Roman"/>
                        </a:rPr>
                        <a:t>E</a:t>
                      </a:r>
                      <a:r>
                        <a:rPr sz="1200" b="1" dirty="0">
                          <a:solidFill>
                            <a:srgbClr val="FFFFFF"/>
                          </a:solidFill>
                          <a:latin typeface="Times New Roman"/>
                          <a:cs typeface="Times New Roman"/>
                        </a:rPr>
                        <a:t>T</a:t>
                      </a:r>
                      <a:r>
                        <a:rPr sz="1200" b="1" spc="-80" dirty="0">
                          <a:solidFill>
                            <a:srgbClr val="FFFFFF"/>
                          </a:solidFill>
                          <a:latin typeface="Times New Roman"/>
                          <a:cs typeface="Times New Roman"/>
                        </a:rPr>
                        <a:t> </a:t>
                      </a:r>
                      <a:r>
                        <a:rPr sz="1200" b="1" spc="15" dirty="0">
                          <a:solidFill>
                            <a:srgbClr val="FFFFFF"/>
                          </a:solidFill>
                          <a:latin typeface="Times New Roman"/>
                          <a:cs typeface="Times New Roman"/>
                        </a:rPr>
                        <a:t>S</a:t>
                      </a:r>
                      <a:r>
                        <a:rPr sz="1200" b="1" spc="-55" dirty="0">
                          <a:solidFill>
                            <a:srgbClr val="FFFFFF"/>
                          </a:solidFill>
                          <a:latin typeface="Times New Roman"/>
                          <a:cs typeface="Times New Roman"/>
                        </a:rPr>
                        <a:t>A</a:t>
                      </a:r>
                      <a:r>
                        <a:rPr sz="1200" b="1" spc="10" dirty="0">
                          <a:solidFill>
                            <a:srgbClr val="FFFFFF"/>
                          </a:solidFill>
                          <a:latin typeface="Times New Roman"/>
                          <a:cs typeface="Times New Roman"/>
                        </a:rPr>
                        <a:t>YISI</a:t>
                      </a:r>
                      <a:endParaRPr sz="1200">
                        <a:latin typeface="Times New Roman"/>
                        <a:cs typeface="Times New Roman"/>
                      </a:endParaRPr>
                    </a:p>
                  </a:txBody>
                  <a:tcPr marL="0" marR="0" marT="80010" marB="0">
                    <a:solidFill>
                      <a:srgbClr val="981B22"/>
                    </a:solidFill>
                  </a:tcPr>
                </a:tc>
                <a:extLst>
                  <a:ext uri="{0D108BD9-81ED-4DB2-BD59-A6C34878D82A}">
                    <a16:rowId xmlns:a16="http://schemas.microsoft.com/office/drawing/2014/main" val="10000"/>
                  </a:ext>
                </a:extLst>
              </a:tr>
              <a:tr h="340497">
                <a:tc>
                  <a:txBody>
                    <a:bodyPr/>
                    <a:lstStyle/>
                    <a:p>
                      <a:pPr marL="143510">
                        <a:lnSpc>
                          <a:spcPct val="100000"/>
                        </a:lnSpc>
                        <a:spcBef>
                          <a:spcPts val="560"/>
                        </a:spcBef>
                      </a:pPr>
                      <a:r>
                        <a:rPr sz="1200" b="1" spc="-60" dirty="0" err="1">
                          <a:solidFill>
                            <a:srgbClr val="231F20"/>
                          </a:solidFill>
                          <a:latin typeface="Times New Roman"/>
                          <a:cs typeface="Times New Roman"/>
                        </a:rPr>
                        <a:t>Ocak</a:t>
                      </a:r>
                      <a:endParaRPr sz="1050" baseline="31746" dirty="0">
                        <a:latin typeface="Times New Roman"/>
                        <a:cs typeface="Times New Roman"/>
                      </a:endParaRPr>
                    </a:p>
                  </a:txBody>
                  <a:tcPr marL="0" marR="0" marT="71120" marB="0">
                    <a:lnL w="6350">
                      <a:solidFill>
                        <a:srgbClr val="58595B"/>
                      </a:solidFill>
                      <a:prstDash val="solid"/>
                    </a:lnL>
                    <a:lnR w="6350">
                      <a:solidFill>
                        <a:srgbClr val="58595B"/>
                      </a:solidFill>
                      <a:prstDash val="solid"/>
                    </a:lnR>
                    <a:lnB w="6350">
                      <a:solidFill>
                        <a:srgbClr val="58595B"/>
                      </a:solidFill>
                      <a:prstDash val="solid"/>
                    </a:lnB>
                  </a:tcPr>
                </a:tc>
                <a:tc>
                  <a:txBody>
                    <a:bodyPr/>
                    <a:lstStyle/>
                    <a:p>
                      <a:pPr algn="ctr">
                        <a:lnSpc>
                          <a:spcPct val="100000"/>
                        </a:lnSpc>
                        <a:spcBef>
                          <a:spcPts val="560"/>
                        </a:spcBef>
                      </a:pPr>
                      <a:r>
                        <a:rPr lang="tr-TR" sz="1200" dirty="0">
                          <a:latin typeface="Times New Roman"/>
                          <a:cs typeface="Times New Roman"/>
                        </a:rPr>
                        <a:t>96</a:t>
                      </a:r>
                      <a:endParaRPr sz="1200" dirty="0">
                        <a:latin typeface="Times New Roman"/>
                        <a:cs typeface="Times New Roman"/>
                      </a:endParaRPr>
                    </a:p>
                  </a:txBody>
                  <a:tcPr marL="0" marR="0" marT="71120" marB="0">
                    <a:lnL w="6350">
                      <a:solidFill>
                        <a:srgbClr val="58595B"/>
                      </a:solidFill>
                      <a:prstDash val="solid"/>
                    </a:lnL>
                    <a:lnR w="6350">
                      <a:solidFill>
                        <a:srgbClr val="58595B"/>
                      </a:solidFill>
                      <a:prstDash val="solid"/>
                    </a:lnR>
                    <a:lnB w="6350">
                      <a:solidFill>
                        <a:srgbClr val="58595B"/>
                      </a:solidFill>
                      <a:prstDash val="solid"/>
                    </a:lnB>
                  </a:tcPr>
                </a:tc>
                <a:extLst>
                  <a:ext uri="{0D108BD9-81ED-4DB2-BD59-A6C34878D82A}">
                    <a16:rowId xmlns:a16="http://schemas.microsoft.com/office/drawing/2014/main" val="10001"/>
                  </a:ext>
                </a:extLst>
              </a:tr>
              <a:tr h="328157">
                <a:tc>
                  <a:txBody>
                    <a:bodyPr/>
                    <a:lstStyle/>
                    <a:p>
                      <a:pPr marL="143510">
                        <a:lnSpc>
                          <a:spcPct val="100000"/>
                        </a:lnSpc>
                        <a:spcBef>
                          <a:spcPts val="535"/>
                        </a:spcBef>
                      </a:pPr>
                      <a:r>
                        <a:rPr sz="1200" b="1" spc="-55" dirty="0">
                          <a:solidFill>
                            <a:srgbClr val="231F20"/>
                          </a:solidFill>
                          <a:latin typeface="Times New Roman"/>
                          <a:cs typeface="Times New Roman"/>
                        </a:rPr>
                        <a:t>Şubat</a:t>
                      </a:r>
                      <a:endParaRPr sz="1200">
                        <a:latin typeface="Times New Roman"/>
                        <a:cs typeface="Times New Roman"/>
                      </a:endParaRPr>
                    </a:p>
                  </a:txBody>
                  <a:tcPr marL="0" marR="0" marT="67945" marB="0">
                    <a:lnL w="6350">
                      <a:solidFill>
                        <a:srgbClr val="58595B"/>
                      </a:solidFill>
                      <a:prstDash val="solid"/>
                    </a:lnL>
                    <a:lnR w="6350">
                      <a:solidFill>
                        <a:srgbClr val="58595B"/>
                      </a:solidFill>
                      <a:prstDash val="solid"/>
                    </a:lnR>
                    <a:lnT w="6350">
                      <a:solidFill>
                        <a:srgbClr val="58595B"/>
                      </a:solidFill>
                      <a:prstDash val="solid"/>
                    </a:lnT>
                    <a:lnB w="6350">
                      <a:solidFill>
                        <a:srgbClr val="58595B"/>
                      </a:solidFill>
                      <a:prstDash val="solid"/>
                    </a:lnB>
                  </a:tcPr>
                </a:tc>
                <a:tc>
                  <a:txBody>
                    <a:bodyPr/>
                    <a:lstStyle/>
                    <a:p>
                      <a:pPr algn="ctr">
                        <a:lnSpc>
                          <a:spcPct val="100000"/>
                        </a:lnSpc>
                        <a:spcBef>
                          <a:spcPts val="535"/>
                        </a:spcBef>
                      </a:pPr>
                      <a:r>
                        <a:rPr lang="tr-TR" sz="1200" dirty="0">
                          <a:latin typeface="Times New Roman"/>
                          <a:cs typeface="Times New Roman"/>
                        </a:rPr>
                        <a:t>39</a:t>
                      </a:r>
                      <a:endParaRPr sz="1200" dirty="0">
                        <a:latin typeface="Times New Roman"/>
                        <a:cs typeface="Times New Roman"/>
                      </a:endParaRPr>
                    </a:p>
                  </a:txBody>
                  <a:tcPr marL="0" marR="0" marT="67945" marB="0">
                    <a:lnL w="6350">
                      <a:solidFill>
                        <a:srgbClr val="58595B"/>
                      </a:solidFill>
                      <a:prstDash val="solid"/>
                    </a:lnL>
                    <a:lnR w="6350">
                      <a:solidFill>
                        <a:srgbClr val="58595B"/>
                      </a:solidFill>
                      <a:prstDash val="solid"/>
                    </a:lnR>
                    <a:lnT w="6350">
                      <a:solidFill>
                        <a:srgbClr val="58595B"/>
                      </a:solidFill>
                      <a:prstDash val="solid"/>
                    </a:lnT>
                    <a:lnB w="6350">
                      <a:solidFill>
                        <a:srgbClr val="58595B"/>
                      </a:solidFill>
                      <a:prstDash val="solid"/>
                    </a:lnB>
                  </a:tcPr>
                </a:tc>
                <a:extLst>
                  <a:ext uri="{0D108BD9-81ED-4DB2-BD59-A6C34878D82A}">
                    <a16:rowId xmlns:a16="http://schemas.microsoft.com/office/drawing/2014/main" val="10002"/>
                  </a:ext>
                </a:extLst>
              </a:tr>
              <a:tr h="328158">
                <a:tc>
                  <a:txBody>
                    <a:bodyPr/>
                    <a:lstStyle/>
                    <a:p>
                      <a:pPr marL="143510">
                        <a:lnSpc>
                          <a:spcPct val="100000"/>
                        </a:lnSpc>
                        <a:spcBef>
                          <a:spcPts val="535"/>
                        </a:spcBef>
                      </a:pPr>
                      <a:r>
                        <a:rPr sz="1200" b="1" spc="-70" dirty="0">
                          <a:solidFill>
                            <a:srgbClr val="231F20"/>
                          </a:solidFill>
                          <a:latin typeface="Times New Roman"/>
                          <a:cs typeface="Times New Roman"/>
                        </a:rPr>
                        <a:t>Mart</a:t>
                      </a:r>
                      <a:endParaRPr sz="1200">
                        <a:latin typeface="Times New Roman"/>
                        <a:cs typeface="Times New Roman"/>
                      </a:endParaRPr>
                    </a:p>
                  </a:txBody>
                  <a:tcPr marL="0" marR="0" marT="67945" marB="0">
                    <a:lnL w="6350">
                      <a:solidFill>
                        <a:srgbClr val="58595B"/>
                      </a:solidFill>
                      <a:prstDash val="solid"/>
                    </a:lnL>
                    <a:lnR w="6350">
                      <a:solidFill>
                        <a:srgbClr val="58595B"/>
                      </a:solidFill>
                      <a:prstDash val="solid"/>
                    </a:lnR>
                    <a:lnT w="6350">
                      <a:solidFill>
                        <a:srgbClr val="58595B"/>
                      </a:solidFill>
                      <a:prstDash val="solid"/>
                    </a:lnT>
                    <a:lnB w="6350">
                      <a:solidFill>
                        <a:srgbClr val="58595B"/>
                      </a:solidFill>
                      <a:prstDash val="solid"/>
                    </a:lnB>
                  </a:tcPr>
                </a:tc>
                <a:tc>
                  <a:txBody>
                    <a:bodyPr/>
                    <a:lstStyle/>
                    <a:p>
                      <a:pPr algn="ctr">
                        <a:lnSpc>
                          <a:spcPct val="100000"/>
                        </a:lnSpc>
                        <a:spcBef>
                          <a:spcPts val="535"/>
                        </a:spcBef>
                      </a:pPr>
                      <a:r>
                        <a:rPr lang="tr-TR" sz="1200" dirty="0">
                          <a:latin typeface="Times New Roman"/>
                          <a:cs typeface="Times New Roman"/>
                        </a:rPr>
                        <a:t>27</a:t>
                      </a:r>
                      <a:endParaRPr sz="1200" dirty="0">
                        <a:latin typeface="Times New Roman"/>
                        <a:cs typeface="Times New Roman"/>
                      </a:endParaRPr>
                    </a:p>
                  </a:txBody>
                  <a:tcPr marL="0" marR="0" marT="67945" marB="0">
                    <a:lnL w="6350">
                      <a:solidFill>
                        <a:srgbClr val="58595B"/>
                      </a:solidFill>
                      <a:prstDash val="solid"/>
                    </a:lnL>
                    <a:lnR w="6350">
                      <a:solidFill>
                        <a:srgbClr val="58595B"/>
                      </a:solidFill>
                      <a:prstDash val="solid"/>
                    </a:lnR>
                    <a:lnT w="6350">
                      <a:solidFill>
                        <a:srgbClr val="58595B"/>
                      </a:solidFill>
                      <a:prstDash val="solid"/>
                    </a:lnT>
                    <a:lnB w="6350">
                      <a:solidFill>
                        <a:srgbClr val="58595B"/>
                      </a:solidFill>
                      <a:prstDash val="solid"/>
                    </a:lnB>
                  </a:tcPr>
                </a:tc>
                <a:extLst>
                  <a:ext uri="{0D108BD9-81ED-4DB2-BD59-A6C34878D82A}">
                    <a16:rowId xmlns:a16="http://schemas.microsoft.com/office/drawing/2014/main" val="10003"/>
                  </a:ext>
                </a:extLst>
              </a:tr>
              <a:tr h="418218">
                <a:tc>
                  <a:txBody>
                    <a:bodyPr/>
                    <a:lstStyle/>
                    <a:p>
                      <a:pPr marL="143510">
                        <a:lnSpc>
                          <a:spcPct val="100000"/>
                        </a:lnSpc>
                        <a:spcBef>
                          <a:spcPts val="900"/>
                        </a:spcBef>
                      </a:pPr>
                      <a:r>
                        <a:rPr sz="1200" b="1" spc="-30" dirty="0">
                          <a:solidFill>
                            <a:srgbClr val="231F20"/>
                          </a:solidFill>
                          <a:latin typeface="Times New Roman"/>
                          <a:cs typeface="Times New Roman"/>
                        </a:rPr>
                        <a:t>Nisan</a:t>
                      </a:r>
                      <a:endParaRPr sz="1200">
                        <a:latin typeface="Times New Roman"/>
                        <a:cs typeface="Times New Roman"/>
                      </a:endParaRPr>
                    </a:p>
                  </a:txBody>
                  <a:tcPr marL="0" marR="0" marT="114300" marB="0">
                    <a:lnL w="6350">
                      <a:solidFill>
                        <a:srgbClr val="58595B"/>
                      </a:solidFill>
                      <a:prstDash val="solid"/>
                    </a:lnL>
                    <a:lnR w="6350">
                      <a:solidFill>
                        <a:srgbClr val="58595B"/>
                      </a:solidFill>
                      <a:prstDash val="solid"/>
                    </a:lnR>
                    <a:lnT w="6350">
                      <a:solidFill>
                        <a:srgbClr val="58595B"/>
                      </a:solidFill>
                      <a:prstDash val="solid"/>
                    </a:lnT>
                    <a:lnB w="6350">
                      <a:solidFill>
                        <a:srgbClr val="58595B"/>
                      </a:solidFill>
                      <a:prstDash val="solid"/>
                    </a:lnB>
                  </a:tcPr>
                </a:tc>
                <a:tc>
                  <a:txBody>
                    <a:bodyPr/>
                    <a:lstStyle/>
                    <a:p>
                      <a:pPr algn="ctr">
                        <a:lnSpc>
                          <a:spcPct val="100000"/>
                        </a:lnSpc>
                        <a:spcBef>
                          <a:spcPts val="900"/>
                        </a:spcBef>
                      </a:pPr>
                      <a:r>
                        <a:rPr lang="tr-TR" sz="1200" dirty="0">
                          <a:latin typeface="Times New Roman"/>
                          <a:cs typeface="Times New Roman"/>
                        </a:rPr>
                        <a:t>43</a:t>
                      </a:r>
                      <a:endParaRPr sz="1200" dirty="0">
                        <a:latin typeface="Times New Roman"/>
                        <a:cs typeface="Times New Roman"/>
                      </a:endParaRPr>
                    </a:p>
                  </a:txBody>
                  <a:tcPr marL="0" marR="0" marT="114300" marB="0">
                    <a:lnL w="6350">
                      <a:solidFill>
                        <a:srgbClr val="58595B"/>
                      </a:solidFill>
                      <a:prstDash val="solid"/>
                    </a:lnL>
                    <a:lnR w="6350">
                      <a:solidFill>
                        <a:srgbClr val="58595B"/>
                      </a:solidFill>
                      <a:prstDash val="solid"/>
                    </a:lnR>
                    <a:lnT w="6350">
                      <a:solidFill>
                        <a:srgbClr val="58595B"/>
                      </a:solidFill>
                      <a:prstDash val="solid"/>
                    </a:lnT>
                    <a:lnB w="6350">
                      <a:solidFill>
                        <a:srgbClr val="58595B"/>
                      </a:solidFill>
                      <a:prstDash val="solid"/>
                    </a:lnB>
                  </a:tcPr>
                </a:tc>
                <a:extLst>
                  <a:ext uri="{0D108BD9-81ED-4DB2-BD59-A6C34878D82A}">
                    <a16:rowId xmlns:a16="http://schemas.microsoft.com/office/drawing/2014/main" val="10004"/>
                  </a:ext>
                </a:extLst>
              </a:tr>
              <a:tr h="328158">
                <a:tc>
                  <a:txBody>
                    <a:bodyPr/>
                    <a:lstStyle/>
                    <a:p>
                      <a:pPr marL="143510">
                        <a:lnSpc>
                          <a:spcPct val="100000"/>
                        </a:lnSpc>
                        <a:spcBef>
                          <a:spcPts val="535"/>
                        </a:spcBef>
                      </a:pPr>
                      <a:r>
                        <a:rPr sz="1200" b="1" spc="-55" dirty="0">
                          <a:solidFill>
                            <a:srgbClr val="231F20"/>
                          </a:solidFill>
                          <a:latin typeface="Times New Roman"/>
                          <a:cs typeface="Times New Roman"/>
                        </a:rPr>
                        <a:t>Mayıs</a:t>
                      </a:r>
                      <a:endParaRPr sz="1200">
                        <a:latin typeface="Times New Roman"/>
                        <a:cs typeface="Times New Roman"/>
                      </a:endParaRPr>
                    </a:p>
                  </a:txBody>
                  <a:tcPr marL="0" marR="0" marT="67945" marB="0">
                    <a:lnL w="6350">
                      <a:solidFill>
                        <a:srgbClr val="58595B"/>
                      </a:solidFill>
                      <a:prstDash val="solid"/>
                    </a:lnL>
                    <a:lnR w="6350">
                      <a:solidFill>
                        <a:srgbClr val="58595B"/>
                      </a:solidFill>
                      <a:prstDash val="solid"/>
                    </a:lnR>
                    <a:lnT w="6350">
                      <a:solidFill>
                        <a:srgbClr val="58595B"/>
                      </a:solidFill>
                      <a:prstDash val="solid"/>
                    </a:lnT>
                    <a:lnB w="6350">
                      <a:solidFill>
                        <a:srgbClr val="58595B"/>
                      </a:solidFill>
                      <a:prstDash val="solid"/>
                    </a:lnB>
                  </a:tcPr>
                </a:tc>
                <a:tc>
                  <a:txBody>
                    <a:bodyPr/>
                    <a:lstStyle/>
                    <a:p>
                      <a:pPr algn="ctr">
                        <a:lnSpc>
                          <a:spcPct val="100000"/>
                        </a:lnSpc>
                        <a:spcBef>
                          <a:spcPts val="535"/>
                        </a:spcBef>
                      </a:pPr>
                      <a:r>
                        <a:rPr lang="tr-TR" sz="1200" dirty="0">
                          <a:latin typeface="Times New Roman"/>
                          <a:cs typeface="Times New Roman"/>
                        </a:rPr>
                        <a:t>31</a:t>
                      </a:r>
                      <a:endParaRPr sz="1200" dirty="0">
                        <a:latin typeface="Times New Roman"/>
                        <a:cs typeface="Times New Roman"/>
                      </a:endParaRPr>
                    </a:p>
                  </a:txBody>
                  <a:tcPr marL="0" marR="0" marT="67945" marB="0">
                    <a:lnL w="6350">
                      <a:solidFill>
                        <a:srgbClr val="58595B"/>
                      </a:solidFill>
                      <a:prstDash val="solid"/>
                    </a:lnL>
                    <a:lnR w="6350">
                      <a:solidFill>
                        <a:srgbClr val="58595B"/>
                      </a:solidFill>
                      <a:prstDash val="solid"/>
                    </a:lnR>
                    <a:lnT w="6350">
                      <a:solidFill>
                        <a:srgbClr val="58595B"/>
                      </a:solidFill>
                      <a:prstDash val="solid"/>
                    </a:lnT>
                    <a:lnB w="6350">
                      <a:solidFill>
                        <a:srgbClr val="58595B"/>
                      </a:solidFill>
                      <a:prstDash val="solid"/>
                    </a:lnB>
                  </a:tcPr>
                </a:tc>
                <a:extLst>
                  <a:ext uri="{0D108BD9-81ED-4DB2-BD59-A6C34878D82A}">
                    <a16:rowId xmlns:a16="http://schemas.microsoft.com/office/drawing/2014/main" val="10005"/>
                  </a:ext>
                </a:extLst>
              </a:tr>
              <a:tr h="346665">
                <a:tc>
                  <a:txBody>
                    <a:bodyPr/>
                    <a:lstStyle/>
                    <a:p>
                      <a:pPr marL="143510">
                        <a:lnSpc>
                          <a:spcPct val="100000"/>
                        </a:lnSpc>
                        <a:spcBef>
                          <a:spcPts val="610"/>
                        </a:spcBef>
                      </a:pPr>
                      <a:r>
                        <a:rPr sz="1200" b="1" spc="-55" dirty="0">
                          <a:solidFill>
                            <a:srgbClr val="231F20"/>
                          </a:solidFill>
                          <a:latin typeface="Times New Roman"/>
                          <a:cs typeface="Times New Roman"/>
                        </a:rPr>
                        <a:t>Haziran</a:t>
                      </a:r>
                      <a:endParaRPr sz="1200">
                        <a:latin typeface="Times New Roman"/>
                        <a:cs typeface="Times New Roman"/>
                      </a:endParaRPr>
                    </a:p>
                  </a:txBody>
                  <a:tcPr marL="0" marR="0" marT="77470" marB="0">
                    <a:lnL w="6350">
                      <a:solidFill>
                        <a:srgbClr val="58595B"/>
                      </a:solidFill>
                      <a:prstDash val="solid"/>
                    </a:lnL>
                    <a:lnR w="6350">
                      <a:solidFill>
                        <a:srgbClr val="58595B"/>
                      </a:solidFill>
                      <a:prstDash val="solid"/>
                    </a:lnR>
                    <a:lnT w="6350">
                      <a:solidFill>
                        <a:srgbClr val="58595B"/>
                      </a:solidFill>
                      <a:prstDash val="solid"/>
                    </a:lnT>
                    <a:lnB w="6350">
                      <a:solidFill>
                        <a:srgbClr val="58595B"/>
                      </a:solidFill>
                      <a:prstDash val="solid"/>
                    </a:lnB>
                  </a:tcPr>
                </a:tc>
                <a:tc>
                  <a:txBody>
                    <a:bodyPr/>
                    <a:lstStyle/>
                    <a:p>
                      <a:pPr algn="ctr">
                        <a:lnSpc>
                          <a:spcPct val="100000"/>
                        </a:lnSpc>
                        <a:spcBef>
                          <a:spcPts val="610"/>
                        </a:spcBef>
                      </a:pPr>
                      <a:r>
                        <a:rPr lang="tr-TR" sz="1200" dirty="0">
                          <a:latin typeface="Times New Roman"/>
                          <a:cs typeface="Times New Roman"/>
                        </a:rPr>
                        <a:t>44</a:t>
                      </a:r>
                      <a:endParaRPr sz="1200" dirty="0">
                        <a:latin typeface="Times New Roman"/>
                        <a:cs typeface="Times New Roman"/>
                      </a:endParaRPr>
                    </a:p>
                  </a:txBody>
                  <a:tcPr marL="0" marR="0" marT="77470" marB="0">
                    <a:lnL w="6350">
                      <a:solidFill>
                        <a:srgbClr val="58595B"/>
                      </a:solidFill>
                      <a:prstDash val="solid"/>
                    </a:lnL>
                    <a:lnR w="6350">
                      <a:solidFill>
                        <a:srgbClr val="58595B"/>
                      </a:solidFill>
                      <a:prstDash val="solid"/>
                    </a:lnR>
                    <a:lnT w="6350">
                      <a:solidFill>
                        <a:srgbClr val="58595B"/>
                      </a:solidFill>
                      <a:prstDash val="solid"/>
                    </a:lnT>
                    <a:lnB w="6350">
                      <a:solidFill>
                        <a:srgbClr val="58595B"/>
                      </a:solidFill>
                      <a:prstDash val="solid"/>
                    </a:lnB>
                  </a:tcPr>
                </a:tc>
                <a:extLst>
                  <a:ext uri="{0D108BD9-81ED-4DB2-BD59-A6C34878D82A}">
                    <a16:rowId xmlns:a16="http://schemas.microsoft.com/office/drawing/2014/main" val="10006"/>
                  </a:ext>
                </a:extLst>
              </a:tr>
              <a:tr h="328157">
                <a:tc>
                  <a:txBody>
                    <a:bodyPr/>
                    <a:lstStyle/>
                    <a:p>
                      <a:pPr marL="143510">
                        <a:lnSpc>
                          <a:spcPct val="100000"/>
                        </a:lnSpc>
                        <a:spcBef>
                          <a:spcPts val="535"/>
                        </a:spcBef>
                      </a:pPr>
                      <a:r>
                        <a:rPr sz="1200" b="1" spc="-60" dirty="0">
                          <a:solidFill>
                            <a:srgbClr val="231F20"/>
                          </a:solidFill>
                          <a:latin typeface="Times New Roman"/>
                          <a:cs typeface="Times New Roman"/>
                        </a:rPr>
                        <a:t>Temmuz</a:t>
                      </a:r>
                      <a:endParaRPr sz="1200">
                        <a:latin typeface="Times New Roman"/>
                        <a:cs typeface="Times New Roman"/>
                      </a:endParaRPr>
                    </a:p>
                  </a:txBody>
                  <a:tcPr marL="0" marR="0" marT="67945" marB="0">
                    <a:lnL w="6350">
                      <a:solidFill>
                        <a:srgbClr val="58595B"/>
                      </a:solidFill>
                      <a:prstDash val="solid"/>
                    </a:lnL>
                    <a:lnR w="6350">
                      <a:solidFill>
                        <a:srgbClr val="58595B"/>
                      </a:solidFill>
                      <a:prstDash val="solid"/>
                    </a:lnR>
                    <a:lnT w="6350">
                      <a:solidFill>
                        <a:srgbClr val="58595B"/>
                      </a:solidFill>
                      <a:prstDash val="solid"/>
                    </a:lnT>
                    <a:lnB w="6350">
                      <a:solidFill>
                        <a:srgbClr val="58595B"/>
                      </a:solidFill>
                      <a:prstDash val="solid"/>
                    </a:lnB>
                  </a:tcPr>
                </a:tc>
                <a:tc>
                  <a:txBody>
                    <a:bodyPr/>
                    <a:lstStyle/>
                    <a:p>
                      <a:pPr algn="ctr">
                        <a:lnSpc>
                          <a:spcPct val="100000"/>
                        </a:lnSpc>
                        <a:spcBef>
                          <a:spcPts val="535"/>
                        </a:spcBef>
                      </a:pPr>
                      <a:r>
                        <a:rPr lang="tr-TR" sz="1200" dirty="0">
                          <a:latin typeface="Times New Roman"/>
                          <a:cs typeface="Times New Roman"/>
                        </a:rPr>
                        <a:t>32</a:t>
                      </a:r>
                      <a:endParaRPr sz="1200" dirty="0">
                        <a:latin typeface="Times New Roman"/>
                        <a:cs typeface="Times New Roman"/>
                      </a:endParaRPr>
                    </a:p>
                  </a:txBody>
                  <a:tcPr marL="0" marR="0" marT="67945" marB="0">
                    <a:lnL w="6350">
                      <a:solidFill>
                        <a:srgbClr val="58595B"/>
                      </a:solidFill>
                      <a:prstDash val="solid"/>
                    </a:lnL>
                    <a:lnR w="6350">
                      <a:solidFill>
                        <a:srgbClr val="58595B"/>
                      </a:solidFill>
                      <a:prstDash val="solid"/>
                    </a:lnR>
                    <a:lnT w="6350">
                      <a:solidFill>
                        <a:srgbClr val="58595B"/>
                      </a:solidFill>
                      <a:prstDash val="solid"/>
                    </a:lnT>
                    <a:lnB w="6350">
                      <a:solidFill>
                        <a:srgbClr val="58595B"/>
                      </a:solidFill>
                      <a:prstDash val="solid"/>
                    </a:lnB>
                  </a:tcPr>
                </a:tc>
                <a:extLst>
                  <a:ext uri="{0D108BD9-81ED-4DB2-BD59-A6C34878D82A}">
                    <a16:rowId xmlns:a16="http://schemas.microsoft.com/office/drawing/2014/main" val="10007"/>
                  </a:ext>
                </a:extLst>
              </a:tr>
              <a:tr h="346665">
                <a:tc>
                  <a:txBody>
                    <a:bodyPr/>
                    <a:lstStyle/>
                    <a:p>
                      <a:pPr marL="143510">
                        <a:lnSpc>
                          <a:spcPct val="100000"/>
                        </a:lnSpc>
                        <a:spcBef>
                          <a:spcPts val="610"/>
                        </a:spcBef>
                      </a:pPr>
                      <a:r>
                        <a:rPr sz="1200" b="1" spc="-35" dirty="0">
                          <a:solidFill>
                            <a:srgbClr val="231F20"/>
                          </a:solidFill>
                          <a:latin typeface="Times New Roman"/>
                          <a:cs typeface="Times New Roman"/>
                        </a:rPr>
                        <a:t>Ağustos</a:t>
                      </a:r>
                      <a:endParaRPr sz="1200">
                        <a:latin typeface="Times New Roman"/>
                        <a:cs typeface="Times New Roman"/>
                      </a:endParaRPr>
                    </a:p>
                  </a:txBody>
                  <a:tcPr marL="0" marR="0" marT="77470" marB="0">
                    <a:lnL w="6350">
                      <a:solidFill>
                        <a:srgbClr val="58595B"/>
                      </a:solidFill>
                      <a:prstDash val="solid"/>
                    </a:lnL>
                    <a:lnR w="6350">
                      <a:solidFill>
                        <a:srgbClr val="58595B"/>
                      </a:solidFill>
                      <a:prstDash val="solid"/>
                    </a:lnR>
                    <a:lnT w="6350">
                      <a:solidFill>
                        <a:srgbClr val="58595B"/>
                      </a:solidFill>
                      <a:prstDash val="solid"/>
                    </a:lnT>
                    <a:lnB w="6350">
                      <a:solidFill>
                        <a:srgbClr val="58595B"/>
                      </a:solidFill>
                      <a:prstDash val="solid"/>
                    </a:lnB>
                  </a:tcPr>
                </a:tc>
                <a:tc>
                  <a:txBody>
                    <a:bodyPr/>
                    <a:lstStyle/>
                    <a:p>
                      <a:pPr algn="ctr">
                        <a:lnSpc>
                          <a:spcPct val="100000"/>
                        </a:lnSpc>
                        <a:spcBef>
                          <a:spcPts val="610"/>
                        </a:spcBef>
                      </a:pPr>
                      <a:r>
                        <a:rPr lang="tr-TR" sz="1200" dirty="0">
                          <a:latin typeface="Times New Roman"/>
                          <a:cs typeface="Times New Roman"/>
                        </a:rPr>
                        <a:t>36</a:t>
                      </a:r>
                      <a:endParaRPr sz="1200" dirty="0">
                        <a:latin typeface="Times New Roman"/>
                        <a:cs typeface="Times New Roman"/>
                      </a:endParaRPr>
                    </a:p>
                  </a:txBody>
                  <a:tcPr marL="0" marR="0" marT="77470" marB="0">
                    <a:lnL w="6350">
                      <a:solidFill>
                        <a:srgbClr val="58595B"/>
                      </a:solidFill>
                      <a:prstDash val="solid"/>
                    </a:lnL>
                    <a:lnR w="6350">
                      <a:solidFill>
                        <a:srgbClr val="58595B"/>
                      </a:solidFill>
                      <a:prstDash val="solid"/>
                    </a:lnR>
                    <a:lnT w="6350">
                      <a:solidFill>
                        <a:srgbClr val="58595B"/>
                      </a:solidFill>
                      <a:prstDash val="solid"/>
                    </a:lnT>
                    <a:lnB w="6350">
                      <a:solidFill>
                        <a:srgbClr val="58595B"/>
                      </a:solidFill>
                      <a:prstDash val="solid"/>
                    </a:lnB>
                  </a:tcPr>
                </a:tc>
                <a:extLst>
                  <a:ext uri="{0D108BD9-81ED-4DB2-BD59-A6C34878D82A}">
                    <a16:rowId xmlns:a16="http://schemas.microsoft.com/office/drawing/2014/main" val="10008"/>
                  </a:ext>
                </a:extLst>
              </a:tr>
              <a:tr h="328157">
                <a:tc>
                  <a:txBody>
                    <a:bodyPr/>
                    <a:lstStyle/>
                    <a:p>
                      <a:pPr marL="143510">
                        <a:lnSpc>
                          <a:spcPct val="100000"/>
                        </a:lnSpc>
                        <a:spcBef>
                          <a:spcPts val="535"/>
                        </a:spcBef>
                      </a:pPr>
                      <a:r>
                        <a:rPr sz="1200" b="1" spc="-50" dirty="0">
                          <a:solidFill>
                            <a:srgbClr val="231F20"/>
                          </a:solidFill>
                          <a:latin typeface="Times New Roman"/>
                          <a:cs typeface="Times New Roman"/>
                        </a:rPr>
                        <a:t>Eylül</a:t>
                      </a:r>
                      <a:endParaRPr sz="1200">
                        <a:latin typeface="Times New Roman"/>
                        <a:cs typeface="Times New Roman"/>
                      </a:endParaRPr>
                    </a:p>
                  </a:txBody>
                  <a:tcPr marL="0" marR="0" marT="67945" marB="0">
                    <a:lnL w="6350">
                      <a:solidFill>
                        <a:srgbClr val="58595B"/>
                      </a:solidFill>
                      <a:prstDash val="solid"/>
                    </a:lnL>
                    <a:lnR w="6350">
                      <a:solidFill>
                        <a:srgbClr val="58595B"/>
                      </a:solidFill>
                      <a:prstDash val="solid"/>
                    </a:lnR>
                    <a:lnT w="6350">
                      <a:solidFill>
                        <a:srgbClr val="58595B"/>
                      </a:solidFill>
                      <a:prstDash val="solid"/>
                    </a:lnT>
                    <a:lnB w="6350">
                      <a:solidFill>
                        <a:srgbClr val="58595B"/>
                      </a:solidFill>
                      <a:prstDash val="solid"/>
                    </a:lnB>
                  </a:tcPr>
                </a:tc>
                <a:tc>
                  <a:txBody>
                    <a:bodyPr/>
                    <a:lstStyle/>
                    <a:p>
                      <a:pPr algn="ctr">
                        <a:lnSpc>
                          <a:spcPct val="100000"/>
                        </a:lnSpc>
                        <a:spcBef>
                          <a:spcPts val="535"/>
                        </a:spcBef>
                      </a:pPr>
                      <a:r>
                        <a:rPr lang="tr-TR" sz="1200" dirty="0">
                          <a:latin typeface="Times New Roman"/>
                          <a:cs typeface="Times New Roman"/>
                        </a:rPr>
                        <a:t>44</a:t>
                      </a:r>
                      <a:endParaRPr sz="1200" dirty="0">
                        <a:latin typeface="Times New Roman"/>
                        <a:cs typeface="Times New Roman"/>
                      </a:endParaRPr>
                    </a:p>
                  </a:txBody>
                  <a:tcPr marL="0" marR="0" marT="67945" marB="0">
                    <a:lnL w="6350">
                      <a:solidFill>
                        <a:srgbClr val="58595B"/>
                      </a:solidFill>
                      <a:prstDash val="solid"/>
                    </a:lnL>
                    <a:lnR w="6350">
                      <a:solidFill>
                        <a:srgbClr val="58595B"/>
                      </a:solidFill>
                      <a:prstDash val="solid"/>
                    </a:lnR>
                    <a:lnT w="6350">
                      <a:solidFill>
                        <a:srgbClr val="58595B"/>
                      </a:solidFill>
                      <a:prstDash val="solid"/>
                    </a:lnT>
                    <a:lnB w="6350">
                      <a:solidFill>
                        <a:srgbClr val="58595B"/>
                      </a:solidFill>
                      <a:prstDash val="solid"/>
                    </a:lnB>
                  </a:tcPr>
                </a:tc>
                <a:extLst>
                  <a:ext uri="{0D108BD9-81ED-4DB2-BD59-A6C34878D82A}">
                    <a16:rowId xmlns:a16="http://schemas.microsoft.com/office/drawing/2014/main" val="10009"/>
                  </a:ext>
                </a:extLst>
              </a:tr>
              <a:tr h="328158">
                <a:tc>
                  <a:txBody>
                    <a:bodyPr/>
                    <a:lstStyle/>
                    <a:p>
                      <a:pPr marL="143510">
                        <a:lnSpc>
                          <a:spcPct val="100000"/>
                        </a:lnSpc>
                        <a:spcBef>
                          <a:spcPts val="535"/>
                        </a:spcBef>
                      </a:pPr>
                      <a:r>
                        <a:rPr sz="1200" b="1" spc="-55" dirty="0">
                          <a:solidFill>
                            <a:srgbClr val="231F20"/>
                          </a:solidFill>
                          <a:latin typeface="Times New Roman"/>
                          <a:cs typeface="Times New Roman"/>
                        </a:rPr>
                        <a:t>Ekim</a:t>
                      </a:r>
                      <a:endParaRPr sz="1200">
                        <a:latin typeface="Times New Roman"/>
                        <a:cs typeface="Times New Roman"/>
                      </a:endParaRPr>
                    </a:p>
                  </a:txBody>
                  <a:tcPr marL="0" marR="0" marT="67945" marB="0">
                    <a:lnL w="6350">
                      <a:solidFill>
                        <a:srgbClr val="58595B"/>
                      </a:solidFill>
                      <a:prstDash val="solid"/>
                    </a:lnL>
                    <a:lnR w="6350">
                      <a:solidFill>
                        <a:srgbClr val="58595B"/>
                      </a:solidFill>
                      <a:prstDash val="solid"/>
                    </a:lnR>
                    <a:lnT w="6350">
                      <a:solidFill>
                        <a:srgbClr val="58595B"/>
                      </a:solidFill>
                      <a:prstDash val="solid"/>
                    </a:lnT>
                    <a:lnB w="6350">
                      <a:solidFill>
                        <a:srgbClr val="58595B"/>
                      </a:solidFill>
                      <a:prstDash val="solid"/>
                    </a:lnB>
                  </a:tcPr>
                </a:tc>
                <a:tc>
                  <a:txBody>
                    <a:bodyPr/>
                    <a:lstStyle/>
                    <a:p>
                      <a:pPr algn="ctr">
                        <a:lnSpc>
                          <a:spcPct val="100000"/>
                        </a:lnSpc>
                        <a:spcBef>
                          <a:spcPts val="535"/>
                        </a:spcBef>
                      </a:pPr>
                      <a:r>
                        <a:rPr lang="tr-TR" sz="1200" dirty="0">
                          <a:latin typeface="Times New Roman"/>
                          <a:cs typeface="Times New Roman"/>
                        </a:rPr>
                        <a:t>33</a:t>
                      </a:r>
                      <a:endParaRPr sz="1200" dirty="0">
                        <a:latin typeface="Times New Roman"/>
                        <a:cs typeface="Times New Roman"/>
                      </a:endParaRPr>
                    </a:p>
                  </a:txBody>
                  <a:tcPr marL="0" marR="0" marT="67945" marB="0">
                    <a:lnL w="6350">
                      <a:solidFill>
                        <a:srgbClr val="58595B"/>
                      </a:solidFill>
                      <a:prstDash val="solid"/>
                    </a:lnL>
                    <a:lnR w="6350">
                      <a:solidFill>
                        <a:srgbClr val="58595B"/>
                      </a:solidFill>
                      <a:prstDash val="solid"/>
                    </a:lnR>
                    <a:lnT w="6350">
                      <a:solidFill>
                        <a:srgbClr val="58595B"/>
                      </a:solidFill>
                      <a:prstDash val="solid"/>
                    </a:lnT>
                    <a:lnB w="6350">
                      <a:solidFill>
                        <a:srgbClr val="58595B"/>
                      </a:solidFill>
                      <a:prstDash val="solid"/>
                    </a:lnB>
                  </a:tcPr>
                </a:tc>
                <a:extLst>
                  <a:ext uri="{0D108BD9-81ED-4DB2-BD59-A6C34878D82A}">
                    <a16:rowId xmlns:a16="http://schemas.microsoft.com/office/drawing/2014/main" val="10010"/>
                  </a:ext>
                </a:extLst>
              </a:tr>
              <a:tr h="346665">
                <a:tc>
                  <a:txBody>
                    <a:bodyPr/>
                    <a:lstStyle/>
                    <a:p>
                      <a:pPr marL="143510">
                        <a:lnSpc>
                          <a:spcPct val="100000"/>
                        </a:lnSpc>
                        <a:spcBef>
                          <a:spcPts val="610"/>
                        </a:spcBef>
                      </a:pPr>
                      <a:r>
                        <a:rPr sz="1200" b="1" spc="-50" dirty="0">
                          <a:solidFill>
                            <a:srgbClr val="231F20"/>
                          </a:solidFill>
                          <a:latin typeface="Times New Roman"/>
                          <a:cs typeface="Times New Roman"/>
                        </a:rPr>
                        <a:t>Kasım</a:t>
                      </a:r>
                      <a:endParaRPr sz="1200">
                        <a:latin typeface="Times New Roman"/>
                        <a:cs typeface="Times New Roman"/>
                      </a:endParaRPr>
                    </a:p>
                  </a:txBody>
                  <a:tcPr marL="0" marR="0" marT="77470" marB="0">
                    <a:lnL w="6350">
                      <a:solidFill>
                        <a:srgbClr val="58595B"/>
                      </a:solidFill>
                      <a:prstDash val="solid"/>
                    </a:lnL>
                    <a:lnR w="6350">
                      <a:solidFill>
                        <a:srgbClr val="58595B"/>
                      </a:solidFill>
                      <a:prstDash val="solid"/>
                    </a:lnR>
                    <a:lnT w="6350">
                      <a:solidFill>
                        <a:srgbClr val="58595B"/>
                      </a:solidFill>
                      <a:prstDash val="solid"/>
                    </a:lnT>
                    <a:lnB w="6350">
                      <a:solidFill>
                        <a:srgbClr val="58595B"/>
                      </a:solidFill>
                      <a:prstDash val="solid"/>
                    </a:lnB>
                  </a:tcPr>
                </a:tc>
                <a:tc>
                  <a:txBody>
                    <a:bodyPr/>
                    <a:lstStyle/>
                    <a:p>
                      <a:pPr algn="ctr">
                        <a:lnSpc>
                          <a:spcPct val="100000"/>
                        </a:lnSpc>
                        <a:spcBef>
                          <a:spcPts val="610"/>
                        </a:spcBef>
                      </a:pPr>
                      <a:r>
                        <a:rPr lang="tr-TR" sz="1200" dirty="0">
                          <a:latin typeface="Times New Roman"/>
                          <a:cs typeface="Times New Roman"/>
                        </a:rPr>
                        <a:t>33</a:t>
                      </a:r>
                      <a:endParaRPr sz="1200" dirty="0">
                        <a:latin typeface="Times New Roman"/>
                        <a:cs typeface="Times New Roman"/>
                      </a:endParaRPr>
                    </a:p>
                  </a:txBody>
                  <a:tcPr marL="0" marR="0" marT="77470" marB="0">
                    <a:lnL w="6350">
                      <a:solidFill>
                        <a:srgbClr val="58595B"/>
                      </a:solidFill>
                      <a:prstDash val="solid"/>
                    </a:lnL>
                    <a:lnR w="6350">
                      <a:solidFill>
                        <a:srgbClr val="58595B"/>
                      </a:solidFill>
                      <a:prstDash val="solid"/>
                    </a:lnR>
                    <a:lnT w="6350">
                      <a:solidFill>
                        <a:srgbClr val="58595B"/>
                      </a:solidFill>
                      <a:prstDash val="solid"/>
                    </a:lnT>
                    <a:lnB w="6350">
                      <a:solidFill>
                        <a:srgbClr val="58595B"/>
                      </a:solidFill>
                      <a:prstDash val="solid"/>
                    </a:lnB>
                  </a:tcPr>
                </a:tc>
                <a:extLst>
                  <a:ext uri="{0D108BD9-81ED-4DB2-BD59-A6C34878D82A}">
                    <a16:rowId xmlns:a16="http://schemas.microsoft.com/office/drawing/2014/main" val="10011"/>
                  </a:ext>
                </a:extLst>
              </a:tr>
              <a:tr h="328159">
                <a:tc>
                  <a:txBody>
                    <a:bodyPr/>
                    <a:lstStyle/>
                    <a:p>
                      <a:pPr marL="143510">
                        <a:lnSpc>
                          <a:spcPct val="100000"/>
                        </a:lnSpc>
                        <a:spcBef>
                          <a:spcPts val="535"/>
                        </a:spcBef>
                      </a:pPr>
                      <a:r>
                        <a:rPr sz="1200" b="1" spc="-60" dirty="0">
                          <a:solidFill>
                            <a:srgbClr val="231F20"/>
                          </a:solidFill>
                          <a:latin typeface="Times New Roman"/>
                          <a:cs typeface="Times New Roman"/>
                        </a:rPr>
                        <a:t>Aralık</a:t>
                      </a:r>
                      <a:endParaRPr sz="1200">
                        <a:latin typeface="Times New Roman"/>
                        <a:cs typeface="Times New Roman"/>
                      </a:endParaRPr>
                    </a:p>
                  </a:txBody>
                  <a:tcPr marL="0" marR="0" marT="67945" marB="0">
                    <a:lnL w="6350">
                      <a:solidFill>
                        <a:srgbClr val="58595B"/>
                      </a:solidFill>
                      <a:prstDash val="solid"/>
                    </a:lnL>
                    <a:lnR w="6350">
                      <a:solidFill>
                        <a:srgbClr val="58595B"/>
                      </a:solidFill>
                      <a:prstDash val="solid"/>
                    </a:lnR>
                    <a:lnT w="6350">
                      <a:solidFill>
                        <a:srgbClr val="58595B"/>
                      </a:solidFill>
                      <a:prstDash val="solid"/>
                    </a:lnT>
                    <a:lnB w="6350">
                      <a:solidFill>
                        <a:srgbClr val="58595B"/>
                      </a:solidFill>
                      <a:prstDash val="solid"/>
                    </a:lnB>
                  </a:tcPr>
                </a:tc>
                <a:tc>
                  <a:txBody>
                    <a:bodyPr/>
                    <a:lstStyle/>
                    <a:p>
                      <a:pPr algn="ctr">
                        <a:lnSpc>
                          <a:spcPct val="100000"/>
                        </a:lnSpc>
                        <a:spcBef>
                          <a:spcPts val="535"/>
                        </a:spcBef>
                      </a:pPr>
                      <a:r>
                        <a:rPr lang="tr-TR" sz="1200" dirty="0">
                          <a:latin typeface="Times New Roman"/>
                          <a:cs typeface="Times New Roman"/>
                        </a:rPr>
                        <a:t>26</a:t>
                      </a:r>
                      <a:endParaRPr sz="1200" dirty="0">
                        <a:latin typeface="Times New Roman"/>
                        <a:cs typeface="Times New Roman"/>
                      </a:endParaRPr>
                    </a:p>
                  </a:txBody>
                  <a:tcPr marL="0" marR="0" marT="67945" marB="0">
                    <a:lnL w="6350">
                      <a:solidFill>
                        <a:srgbClr val="58595B"/>
                      </a:solidFill>
                      <a:prstDash val="solid"/>
                    </a:lnL>
                    <a:lnR w="6350">
                      <a:solidFill>
                        <a:srgbClr val="58595B"/>
                      </a:solidFill>
                      <a:prstDash val="solid"/>
                    </a:lnR>
                    <a:lnT w="6350">
                      <a:solidFill>
                        <a:srgbClr val="58595B"/>
                      </a:solidFill>
                      <a:prstDash val="solid"/>
                    </a:lnT>
                    <a:lnB w="6350">
                      <a:solidFill>
                        <a:srgbClr val="58595B"/>
                      </a:solidFill>
                      <a:prstDash val="solid"/>
                    </a:lnB>
                  </a:tcPr>
                </a:tc>
                <a:extLst>
                  <a:ext uri="{0D108BD9-81ED-4DB2-BD59-A6C34878D82A}">
                    <a16:rowId xmlns:a16="http://schemas.microsoft.com/office/drawing/2014/main" val="10012"/>
                  </a:ext>
                </a:extLst>
              </a:tr>
              <a:tr h="330010">
                <a:tc>
                  <a:txBody>
                    <a:bodyPr/>
                    <a:lstStyle/>
                    <a:p>
                      <a:pPr marL="143510">
                        <a:lnSpc>
                          <a:spcPct val="100000"/>
                        </a:lnSpc>
                        <a:spcBef>
                          <a:spcPts val="475"/>
                        </a:spcBef>
                      </a:pPr>
                      <a:r>
                        <a:rPr sz="1300" b="1" spc="-60" dirty="0">
                          <a:solidFill>
                            <a:srgbClr val="231F20"/>
                          </a:solidFill>
                          <a:latin typeface="Times New Roman"/>
                          <a:cs typeface="Times New Roman"/>
                        </a:rPr>
                        <a:t>Toplam</a:t>
                      </a:r>
                      <a:endParaRPr sz="1300">
                        <a:latin typeface="Times New Roman"/>
                        <a:cs typeface="Times New Roman"/>
                      </a:endParaRPr>
                    </a:p>
                  </a:txBody>
                  <a:tcPr marL="0" marR="0" marT="60325" marB="0">
                    <a:lnL w="6350">
                      <a:solidFill>
                        <a:srgbClr val="58595B"/>
                      </a:solidFill>
                      <a:prstDash val="solid"/>
                    </a:lnL>
                    <a:lnR w="6350">
                      <a:solidFill>
                        <a:srgbClr val="58595B"/>
                      </a:solidFill>
                      <a:prstDash val="solid"/>
                    </a:lnR>
                    <a:lnT w="6350">
                      <a:solidFill>
                        <a:srgbClr val="58595B"/>
                      </a:solidFill>
                      <a:prstDash val="solid"/>
                    </a:lnT>
                    <a:lnB w="6350">
                      <a:solidFill>
                        <a:srgbClr val="58595B"/>
                      </a:solidFill>
                      <a:prstDash val="solid"/>
                    </a:lnB>
                    <a:solidFill>
                      <a:srgbClr val="DCDDDE"/>
                    </a:solidFill>
                  </a:tcPr>
                </a:tc>
                <a:tc>
                  <a:txBody>
                    <a:bodyPr/>
                    <a:lstStyle/>
                    <a:p>
                      <a:pPr algn="ctr">
                        <a:lnSpc>
                          <a:spcPct val="100000"/>
                        </a:lnSpc>
                        <a:spcBef>
                          <a:spcPts val="475"/>
                        </a:spcBef>
                      </a:pPr>
                      <a:r>
                        <a:rPr lang="tr-TR" sz="1300" dirty="0">
                          <a:latin typeface="Times New Roman"/>
                          <a:cs typeface="Times New Roman"/>
                        </a:rPr>
                        <a:t>484</a:t>
                      </a:r>
                      <a:endParaRPr sz="1300" dirty="0">
                        <a:latin typeface="Times New Roman"/>
                        <a:cs typeface="Times New Roman"/>
                      </a:endParaRPr>
                    </a:p>
                  </a:txBody>
                  <a:tcPr marL="0" marR="0" marT="60325" marB="0">
                    <a:lnL w="6350">
                      <a:solidFill>
                        <a:srgbClr val="58595B"/>
                      </a:solidFill>
                      <a:prstDash val="solid"/>
                    </a:lnL>
                    <a:lnR w="6350">
                      <a:solidFill>
                        <a:srgbClr val="58595B"/>
                      </a:solidFill>
                      <a:prstDash val="solid"/>
                    </a:lnR>
                    <a:lnT w="6350">
                      <a:solidFill>
                        <a:srgbClr val="58595B"/>
                      </a:solidFill>
                      <a:prstDash val="solid"/>
                    </a:lnT>
                    <a:lnB w="6350">
                      <a:solidFill>
                        <a:srgbClr val="58595B"/>
                      </a:solidFill>
                      <a:prstDash val="solid"/>
                    </a:lnB>
                    <a:solidFill>
                      <a:srgbClr val="DCDDDE"/>
                    </a:solidFill>
                  </a:tcPr>
                </a:tc>
                <a:extLst>
                  <a:ext uri="{0D108BD9-81ED-4DB2-BD59-A6C34878D82A}">
                    <a16:rowId xmlns:a16="http://schemas.microsoft.com/office/drawing/2014/main" val="10013"/>
                  </a:ext>
                </a:extLst>
              </a:tr>
            </a:tbl>
          </a:graphicData>
        </a:graphic>
      </p:graphicFrame>
      <p:sp>
        <p:nvSpPr>
          <p:cNvPr id="6" name="object 6"/>
          <p:cNvSpPr txBox="1">
            <a:spLocks noGrp="1"/>
          </p:cNvSpPr>
          <p:nvPr>
            <p:ph type="sldNum" sz="quarter" idx="7"/>
          </p:nvPr>
        </p:nvSpPr>
        <p:spPr>
          <a:xfrm>
            <a:off x="3372154" y="9390716"/>
            <a:ext cx="276225" cy="166712"/>
          </a:xfrm>
          <a:prstGeom prst="rect">
            <a:avLst/>
          </a:prstGeom>
        </p:spPr>
        <p:txBody>
          <a:bodyPr vert="horz" wrap="square" lIns="0" tIns="0" rIns="0" bIns="0" rtlCol="0">
            <a:spAutoFit/>
          </a:bodyPr>
          <a:lstStyle/>
          <a:p>
            <a:pPr marL="38100">
              <a:lnSpc>
                <a:spcPts val="1290"/>
              </a:lnSpc>
            </a:pPr>
            <a:r>
              <a:rPr lang="tr-TR" spc="-30" dirty="0"/>
              <a:t>….</a:t>
            </a:r>
            <a:endParaRPr spc="-30" dirty="0"/>
          </a:p>
        </p:txBody>
      </p:sp>
      <p:sp>
        <p:nvSpPr>
          <p:cNvPr id="4" name="object 4"/>
          <p:cNvSpPr txBox="1"/>
          <p:nvPr/>
        </p:nvSpPr>
        <p:spPr>
          <a:xfrm>
            <a:off x="1253571" y="7205336"/>
            <a:ext cx="4512945" cy="151323"/>
          </a:xfrm>
          <a:prstGeom prst="rect">
            <a:avLst/>
          </a:prstGeom>
        </p:spPr>
        <p:txBody>
          <a:bodyPr vert="horz" wrap="square" lIns="0" tIns="12700" rIns="0" bIns="0" rtlCol="0">
            <a:spAutoFit/>
          </a:bodyPr>
          <a:lstStyle/>
          <a:p>
            <a:pPr marL="12700">
              <a:lnSpc>
                <a:spcPct val="100000"/>
              </a:lnSpc>
              <a:spcBef>
                <a:spcPts val="100"/>
              </a:spcBef>
            </a:pPr>
            <a:r>
              <a:rPr sz="900" spc="-125" dirty="0">
                <a:solidFill>
                  <a:srgbClr val="231F20"/>
                </a:solidFill>
                <a:latin typeface="Times New Roman"/>
                <a:cs typeface="Times New Roman"/>
              </a:rPr>
              <a:t>*</a:t>
            </a:r>
            <a:r>
              <a:rPr sz="900" spc="-50" dirty="0">
                <a:solidFill>
                  <a:srgbClr val="231F20"/>
                </a:solidFill>
                <a:latin typeface="Times New Roman"/>
                <a:cs typeface="Times New Roman"/>
              </a:rPr>
              <a:t> </a:t>
            </a:r>
            <a:r>
              <a:rPr sz="900" spc="-80" dirty="0">
                <a:solidFill>
                  <a:srgbClr val="231F20"/>
                </a:solidFill>
                <a:latin typeface="Times New Roman"/>
                <a:cs typeface="Times New Roman"/>
              </a:rPr>
              <a:t>Yıl</a:t>
            </a:r>
            <a:r>
              <a:rPr sz="900" spc="-50" dirty="0">
                <a:solidFill>
                  <a:srgbClr val="231F20"/>
                </a:solidFill>
                <a:latin typeface="Times New Roman"/>
                <a:cs typeface="Times New Roman"/>
              </a:rPr>
              <a:t> </a:t>
            </a:r>
            <a:r>
              <a:rPr sz="900" spc="-25" dirty="0">
                <a:solidFill>
                  <a:srgbClr val="231F20"/>
                </a:solidFill>
                <a:latin typeface="Times New Roman"/>
                <a:cs typeface="Times New Roman"/>
              </a:rPr>
              <a:t>boyu</a:t>
            </a:r>
            <a:r>
              <a:rPr sz="900" spc="-45" dirty="0">
                <a:solidFill>
                  <a:srgbClr val="231F20"/>
                </a:solidFill>
                <a:latin typeface="Times New Roman"/>
                <a:cs typeface="Times New Roman"/>
              </a:rPr>
              <a:t> </a:t>
            </a:r>
            <a:r>
              <a:rPr sz="900" spc="-35" dirty="0">
                <a:solidFill>
                  <a:srgbClr val="231F20"/>
                </a:solidFill>
                <a:latin typeface="Times New Roman"/>
                <a:cs typeface="Times New Roman"/>
              </a:rPr>
              <a:t>devam</a:t>
            </a:r>
            <a:r>
              <a:rPr sz="900" spc="-50" dirty="0">
                <a:solidFill>
                  <a:srgbClr val="231F20"/>
                </a:solidFill>
                <a:latin typeface="Times New Roman"/>
                <a:cs typeface="Times New Roman"/>
              </a:rPr>
              <a:t> </a:t>
            </a:r>
            <a:r>
              <a:rPr sz="900" spc="-20" dirty="0">
                <a:solidFill>
                  <a:srgbClr val="231F20"/>
                </a:solidFill>
                <a:latin typeface="Times New Roman"/>
                <a:cs typeface="Times New Roman"/>
              </a:rPr>
              <a:t>eden</a:t>
            </a:r>
            <a:r>
              <a:rPr sz="900" spc="-50" dirty="0">
                <a:solidFill>
                  <a:srgbClr val="231F20"/>
                </a:solidFill>
                <a:latin typeface="Times New Roman"/>
                <a:cs typeface="Times New Roman"/>
              </a:rPr>
              <a:t> </a:t>
            </a:r>
            <a:r>
              <a:rPr sz="900" spc="-20" dirty="0">
                <a:solidFill>
                  <a:srgbClr val="231F20"/>
                </a:solidFill>
                <a:latin typeface="Times New Roman"/>
                <a:cs typeface="Times New Roman"/>
              </a:rPr>
              <a:t>(02.01.202</a:t>
            </a:r>
            <a:r>
              <a:rPr lang="tr-TR" sz="900" spc="-20" dirty="0">
                <a:solidFill>
                  <a:srgbClr val="231F20"/>
                </a:solidFill>
                <a:latin typeface="Times New Roman"/>
                <a:cs typeface="Times New Roman"/>
              </a:rPr>
              <a:t>5</a:t>
            </a:r>
            <a:r>
              <a:rPr sz="900" spc="-20" dirty="0">
                <a:solidFill>
                  <a:srgbClr val="231F20"/>
                </a:solidFill>
                <a:latin typeface="Times New Roman"/>
                <a:cs typeface="Times New Roman"/>
              </a:rPr>
              <a:t>-31.12.202</a:t>
            </a:r>
            <a:r>
              <a:rPr lang="tr-TR" sz="900" spc="-20" dirty="0">
                <a:solidFill>
                  <a:srgbClr val="231F20"/>
                </a:solidFill>
                <a:latin typeface="Times New Roman"/>
                <a:cs typeface="Times New Roman"/>
              </a:rPr>
              <a:t>5</a:t>
            </a:r>
            <a:r>
              <a:rPr sz="900" spc="-20" dirty="0">
                <a:solidFill>
                  <a:srgbClr val="231F20"/>
                </a:solidFill>
                <a:latin typeface="Times New Roman"/>
                <a:cs typeface="Times New Roman"/>
              </a:rPr>
              <a:t>)</a:t>
            </a:r>
            <a:r>
              <a:rPr sz="900" spc="-45" dirty="0">
                <a:solidFill>
                  <a:srgbClr val="231F20"/>
                </a:solidFill>
                <a:latin typeface="Times New Roman"/>
                <a:cs typeface="Times New Roman"/>
              </a:rPr>
              <a:t> </a:t>
            </a:r>
            <a:r>
              <a:rPr sz="900" spc="-40" dirty="0">
                <a:solidFill>
                  <a:srgbClr val="231F20"/>
                </a:solidFill>
                <a:latin typeface="Times New Roman"/>
                <a:cs typeface="Times New Roman"/>
              </a:rPr>
              <a:t>faaliyet</a:t>
            </a:r>
            <a:r>
              <a:rPr sz="900" spc="-50" dirty="0">
                <a:solidFill>
                  <a:srgbClr val="231F20"/>
                </a:solidFill>
                <a:latin typeface="Times New Roman"/>
                <a:cs typeface="Times New Roman"/>
              </a:rPr>
              <a:t> </a:t>
            </a:r>
            <a:r>
              <a:rPr sz="900" spc="-45" dirty="0" err="1">
                <a:solidFill>
                  <a:srgbClr val="231F20"/>
                </a:solidFill>
                <a:latin typeface="Times New Roman"/>
                <a:cs typeface="Times New Roman"/>
              </a:rPr>
              <a:t>sayısı</a:t>
            </a:r>
            <a:r>
              <a:rPr sz="900" spc="-50" dirty="0">
                <a:solidFill>
                  <a:srgbClr val="231F20"/>
                </a:solidFill>
                <a:latin typeface="Times New Roman"/>
                <a:cs typeface="Times New Roman"/>
              </a:rPr>
              <a:t> </a:t>
            </a:r>
            <a:r>
              <a:rPr lang="tr-TR" sz="900" spc="-50" dirty="0">
                <a:solidFill>
                  <a:srgbClr val="231F20"/>
                </a:solidFill>
                <a:latin typeface="Times New Roman"/>
                <a:cs typeface="Times New Roman"/>
              </a:rPr>
              <a:t> 28</a:t>
            </a:r>
            <a:r>
              <a:rPr sz="900" spc="-45" dirty="0">
                <a:solidFill>
                  <a:srgbClr val="231F20"/>
                </a:solidFill>
                <a:latin typeface="Times New Roman"/>
                <a:cs typeface="Times New Roman"/>
              </a:rPr>
              <a:t> </a:t>
            </a:r>
            <a:r>
              <a:rPr sz="900" spc="-20" dirty="0">
                <a:solidFill>
                  <a:srgbClr val="231F20"/>
                </a:solidFill>
                <a:latin typeface="Times New Roman"/>
                <a:cs typeface="Times New Roman"/>
              </a:rPr>
              <a:t>olup</a:t>
            </a:r>
            <a:r>
              <a:rPr sz="900" spc="-50" dirty="0">
                <a:solidFill>
                  <a:srgbClr val="231F20"/>
                </a:solidFill>
                <a:latin typeface="Times New Roman"/>
                <a:cs typeface="Times New Roman"/>
              </a:rPr>
              <a:t> </a:t>
            </a:r>
            <a:r>
              <a:rPr sz="900" spc="-30" dirty="0">
                <a:solidFill>
                  <a:srgbClr val="231F20"/>
                </a:solidFill>
                <a:latin typeface="Times New Roman"/>
                <a:cs typeface="Times New Roman"/>
              </a:rPr>
              <a:t>Ocak</a:t>
            </a:r>
            <a:r>
              <a:rPr sz="900" spc="-50" dirty="0">
                <a:solidFill>
                  <a:srgbClr val="231F20"/>
                </a:solidFill>
                <a:latin typeface="Times New Roman"/>
                <a:cs typeface="Times New Roman"/>
              </a:rPr>
              <a:t> </a:t>
            </a:r>
            <a:r>
              <a:rPr sz="900" spc="-45" dirty="0">
                <a:solidFill>
                  <a:srgbClr val="231F20"/>
                </a:solidFill>
                <a:latin typeface="Times New Roman"/>
                <a:cs typeface="Times New Roman"/>
              </a:rPr>
              <a:t>ayı </a:t>
            </a:r>
            <a:r>
              <a:rPr sz="900" spc="-25" dirty="0">
                <a:solidFill>
                  <a:srgbClr val="231F20"/>
                </a:solidFill>
                <a:latin typeface="Times New Roman"/>
                <a:cs typeface="Times New Roman"/>
              </a:rPr>
              <a:t>içerisinde</a:t>
            </a:r>
            <a:r>
              <a:rPr sz="900" spc="-50" dirty="0">
                <a:solidFill>
                  <a:srgbClr val="231F20"/>
                </a:solidFill>
                <a:latin typeface="Times New Roman"/>
                <a:cs typeface="Times New Roman"/>
              </a:rPr>
              <a:t> </a:t>
            </a:r>
            <a:r>
              <a:rPr sz="900" spc="-30" dirty="0">
                <a:solidFill>
                  <a:srgbClr val="231F20"/>
                </a:solidFill>
                <a:latin typeface="Times New Roman"/>
                <a:cs typeface="Times New Roman"/>
              </a:rPr>
              <a:t>gösterilmiştir.</a:t>
            </a:r>
            <a:endParaRPr sz="900" dirty="0">
              <a:latin typeface="Times New Roman"/>
              <a:cs typeface="Times New Roman"/>
            </a:endParaRPr>
          </a:p>
        </p:txBody>
      </p:sp>
      <p:sp>
        <p:nvSpPr>
          <p:cNvPr id="5" name="object 5"/>
          <p:cNvSpPr txBox="1">
            <a:spLocks noGrp="1"/>
          </p:cNvSpPr>
          <p:nvPr>
            <p:ph type="title"/>
          </p:nvPr>
        </p:nvSpPr>
        <p:spPr>
          <a:xfrm>
            <a:off x="1409411" y="951192"/>
            <a:ext cx="4201795" cy="915035"/>
          </a:xfrm>
          <a:prstGeom prst="rect">
            <a:avLst/>
          </a:prstGeom>
        </p:spPr>
        <p:txBody>
          <a:bodyPr vert="horz" wrap="square" lIns="0" tIns="12700" rIns="0" bIns="0" rtlCol="0">
            <a:spAutoFit/>
          </a:bodyPr>
          <a:lstStyle/>
          <a:p>
            <a:pPr marL="843915" marR="5080" indent="-831850">
              <a:lnSpc>
                <a:spcPct val="126800"/>
              </a:lnSpc>
              <a:spcBef>
                <a:spcPts val="100"/>
              </a:spcBef>
            </a:pPr>
            <a:r>
              <a:rPr sz="2300" spc="-235" dirty="0"/>
              <a:t>F</a:t>
            </a:r>
            <a:r>
              <a:rPr sz="2300" spc="-135" dirty="0"/>
              <a:t>A</a:t>
            </a:r>
            <a:r>
              <a:rPr sz="2300" spc="-190" dirty="0"/>
              <a:t>A</a:t>
            </a:r>
            <a:r>
              <a:rPr sz="2300" spc="-165" dirty="0"/>
              <a:t>L</a:t>
            </a:r>
            <a:r>
              <a:rPr sz="2300" spc="-85" dirty="0"/>
              <a:t>İ</a:t>
            </a:r>
            <a:r>
              <a:rPr sz="2300" spc="-250" dirty="0"/>
              <a:t>Y</a:t>
            </a:r>
            <a:r>
              <a:rPr sz="2300" spc="-285" dirty="0"/>
              <a:t>E</a:t>
            </a:r>
            <a:r>
              <a:rPr sz="2300" spc="-145" dirty="0"/>
              <a:t>TLE</a:t>
            </a:r>
            <a:r>
              <a:rPr sz="2300" spc="-125" dirty="0"/>
              <a:t>R</a:t>
            </a:r>
            <a:r>
              <a:rPr sz="2300" spc="-10" dirty="0"/>
              <a:t>İ</a:t>
            </a:r>
            <a:r>
              <a:rPr sz="2300" spc="-50" dirty="0"/>
              <a:t>N</a:t>
            </a:r>
            <a:r>
              <a:rPr sz="2300" spc="-145" dirty="0"/>
              <a:t> </a:t>
            </a:r>
            <a:r>
              <a:rPr sz="2300" spc="-320" dirty="0"/>
              <a:t>A</a:t>
            </a:r>
            <a:r>
              <a:rPr sz="2300" spc="-275" dirty="0"/>
              <a:t>Y</a:t>
            </a:r>
            <a:r>
              <a:rPr sz="2300" spc="-180" dirty="0"/>
              <a:t>L</a:t>
            </a:r>
            <a:r>
              <a:rPr sz="2300" spc="-204" dirty="0"/>
              <a:t>AR</a:t>
            </a:r>
            <a:r>
              <a:rPr sz="2300" spc="-225" dirty="0"/>
              <a:t>A</a:t>
            </a:r>
            <a:r>
              <a:rPr sz="2300" spc="-160" dirty="0"/>
              <a:t> </a:t>
            </a:r>
            <a:r>
              <a:rPr sz="2300" spc="-100" dirty="0"/>
              <a:t>G</a:t>
            </a:r>
            <a:r>
              <a:rPr sz="2300" spc="-105" dirty="0"/>
              <a:t>Ö</a:t>
            </a:r>
            <a:r>
              <a:rPr sz="2300" spc="-60" dirty="0"/>
              <a:t>R</a:t>
            </a:r>
            <a:r>
              <a:rPr sz="2300" spc="-110" dirty="0"/>
              <a:t>E  </a:t>
            </a:r>
            <a:r>
              <a:rPr sz="2300" spc="-100" dirty="0"/>
              <a:t>S</a:t>
            </a:r>
            <a:r>
              <a:rPr sz="2300" spc="-320" dirty="0"/>
              <a:t>A</a:t>
            </a:r>
            <a:r>
              <a:rPr sz="2300" spc="-155" dirty="0"/>
              <a:t>YI</a:t>
            </a:r>
            <a:r>
              <a:rPr sz="2300" spc="-140" dirty="0"/>
              <a:t>S</a:t>
            </a:r>
            <a:r>
              <a:rPr sz="2300" spc="-190" dirty="0"/>
              <a:t>A</a:t>
            </a:r>
            <a:r>
              <a:rPr sz="2300" spc="-229" dirty="0"/>
              <a:t>L</a:t>
            </a:r>
            <a:r>
              <a:rPr sz="2300" spc="-145" dirty="0"/>
              <a:t> </a:t>
            </a:r>
            <a:r>
              <a:rPr sz="2300" spc="-15" dirty="0"/>
              <a:t>D</a:t>
            </a:r>
            <a:r>
              <a:rPr sz="2300" spc="-215" dirty="0"/>
              <a:t>A</a:t>
            </a:r>
            <a:r>
              <a:rPr sz="2300" spc="20" dirty="0"/>
              <a:t>ŠIL</a:t>
            </a:r>
            <a:r>
              <a:rPr sz="2300" spc="65" dirty="0"/>
              <a:t>I</a:t>
            </a:r>
            <a:r>
              <a:rPr sz="2300" spc="-204" dirty="0"/>
              <a:t>M</a:t>
            </a:r>
            <a:r>
              <a:rPr sz="2300" spc="-65" dirty="0"/>
              <a:t>I</a:t>
            </a:r>
            <a:endParaRPr sz="2300"/>
          </a:p>
        </p:txBody>
      </p:sp>
      <p:sp>
        <p:nvSpPr>
          <p:cNvPr id="7" name="Dikdörtgen 6"/>
          <p:cNvSpPr/>
          <p:nvPr/>
        </p:nvSpPr>
        <p:spPr>
          <a:xfrm>
            <a:off x="3206750" y="9372600"/>
            <a:ext cx="609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63</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3598717228"/>
              </p:ext>
            </p:extLst>
          </p:nvPr>
        </p:nvGraphicFramePr>
        <p:xfrm>
          <a:off x="805638" y="2298735"/>
          <a:ext cx="5401945" cy="6476810"/>
        </p:xfrm>
        <a:graphic>
          <a:graphicData uri="http://schemas.openxmlformats.org/drawingml/2006/table">
            <a:tbl>
              <a:tblPr firstRow="1" bandRow="1">
                <a:tableStyleId>{2D5ABB26-0587-4C30-8999-92F81FD0307C}</a:tableStyleId>
              </a:tblPr>
              <a:tblGrid>
                <a:gridCol w="3814445">
                  <a:extLst>
                    <a:ext uri="{9D8B030D-6E8A-4147-A177-3AD203B41FA5}">
                      <a16:colId xmlns:a16="http://schemas.microsoft.com/office/drawing/2014/main" val="20000"/>
                    </a:ext>
                  </a:extLst>
                </a:gridCol>
                <a:gridCol w="1587500">
                  <a:extLst>
                    <a:ext uri="{9D8B030D-6E8A-4147-A177-3AD203B41FA5}">
                      <a16:colId xmlns:a16="http://schemas.microsoft.com/office/drawing/2014/main" val="20001"/>
                    </a:ext>
                  </a:extLst>
                </a:gridCol>
              </a:tblGrid>
              <a:tr h="372699">
                <a:tc>
                  <a:txBody>
                    <a:bodyPr/>
                    <a:lstStyle/>
                    <a:p>
                      <a:pPr marL="1270" algn="ctr">
                        <a:lnSpc>
                          <a:spcPct val="100000"/>
                        </a:lnSpc>
                        <a:spcBef>
                          <a:spcPts val="630"/>
                        </a:spcBef>
                      </a:pPr>
                      <a:r>
                        <a:rPr sz="1200" b="1" dirty="0">
                          <a:solidFill>
                            <a:srgbClr val="FFFFFF"/>
                          </a:solidFill>
                          <a:latin typeface="Times New Roman"/>
                          <a:cs typeface="Times New Roman"/>
                        </a:rPr>
                        <a:t>B</a:t>
                      </a:r>
                      <a:r>
                        <a:rPr sz="1200" b="1" spc="10" dirty="0">
                          <a:solidFill>
                            <a:srgbClr val="FFFFFF"/>
                          </a:solidFill>
                          <a:latin typeface="Times New Roman"/>
                          <a:cs typeface="Times New Roman"/>
                        </a:rPr>
                        <a:t>İ</a:t>
                      </a:r>
                      <a:r>
                        <a:rPr sz="1200" b="1" spc="30" dirty="0">
                          <a:solidFill>
                            <a:srgbClr val="FFFFFF"/>
                          </a:solidFill>
                          <a:latin typeface="Times New Roman"/>
                          <a:cs typeface="Times New Roman"/>
                        </a:rPr>
                        <a:t>Rİ</a:t>
                      </a:r>
                      <a:r>
                        <a:rPr sz="1200" b="1" dirty="0">
                          <a:solidFill>
                            <a:srgbClr val="FFFFFF"/>
                          </a:solidFill>
                          <a:latin typeface="Times New Roman"/>
                          <a:cs typeface="Times New Roman"/>
                        </a:rPr>
                        <a:t>M</a:t>
                      </a:r>
                      <a:r>
                        <a:rPr sz="1200" b="1" spc="-80" dirty="0">
                          <a:solidFill>
                            <a:srgbClr val="FFFFFF"/>
                          </a:solidFill>
                          <a:latin typeface="Times New Roman"/>
                          <a:cs typeface="Times New Roman"/>
                        </a:rPr>
                        <a:t> </a:t>
                      </a:r>
                      <a:r>
                        <a:rPr sz="1200" b="1" spc="15" dirty="0">
                          <a:solidFill>
                            <a:srgbClr val="FFFFFF"/>
                          </a:solidFill>
                          <a:latin typeface="Times New Roman"/>
                          <a:cs typeface="Times New Roman"/>
                        </a:rPr>
                        <a:t>A</a:t>
                      </a:r>
                      <a:r>
                        <a:rPr sz="1200" b="1" spc="10" dirty="0">
                          <a:solidFill>
                            <a:srgbClr val="FFFFFF"/>
                          </a:solidFill>
                          <a:latin typeface="Times New Roman"/>
                          <a:cs typeface="Times New Roman"/>
                        </a:rPr>
                        <a:t>DI</a:t>
                      </a:r>
                      <a:endParaRPr sz="1200" dirty="0">
                        <a:latin typeface="Times New Roman"/>
                        <a:cs typeface="Times New Roman"/>
                      </a:endParaRPr>
                    </a:p>
                  </a:txBody>
                  <a:tcPr marL="0" marR="0" marT="80010" marB="0">
                    <a:solidFill>
                      <a:srgbClr val="981B22"/>
                    </a:solidFill>
                  </a:tcPr>
                </a:tc>
                <a:tc>
                  <a:txBody>
                    <a:bodyPr/>
                    <a:lstStyle/>
                    <a:p>
                      <a:pPr marL="1270" algn="ctr">
                        <a:lnSpc>
                          <a:spcPct val="100000"/>
                        </a:lnSpc>
                        <a:spcBef>
                          <a:spcPts val="630"/>
                        </a:spcBef>
                      </a:pPr>
                      <a:r>
                        <a:rPr sz="1200" b="1" spc="-60" dirty="0">
                          <a:solidFill>
                            <a:srgbClr val="FFFFFF"/>
                          </a:solidFill>
                          <a:latin typeface="Times New Roman"/>
                          <a:cs typeface="Times New Roman"/>
                        </a:rPr>
                        <a:t>F</a:t>
                      </a:r>
                      <a:r>
                        <a:rPr sz="1200" b="1" spc="45" dirty="0">
                          <a:solidFill>
                            <a:srgbClr val="FFFFFF"/>
                          </a:solidFill>
                          <a:latin typeface="Times New Roman"/>
                          <a:cs typeface="Times New Roman"/>
                        </a:rPr>
                        <a:t>A</a:t>
                      </a:r>
                      <a:r>
                        <a:rPr sz="1200" b="1" spc="15" dirty="0">
                          <a:solidFill>
                            <a:srgbClr val="FFFFFF"/>
                          </a:solidFill>
                          <a:latin typeface="Times New Roman"/>
                          <a:cs typeface="Times New Roman"/>
                        </a:rPr>
                        <a:t>A</a:t>
                      </a:r>
                      <a:r>
                        <a:rPr sz="1200" b="1" spc="10" dirty="0">
                          <a:solidFill>
                            <a:srgbClr val="FFFFFF"/>
                          </a:solidFill>
                          <a:latin typeface="Times New Roman"/>
                          <a:cs typeface="Times New Roman"/>
                        </a:rPr>
                        <a:t>L</a:t>
                      </a:r>
                      <a:r>
                        <a:rPr sz="1200" b="1" spc="15" dirty="0">
                          <a:solidFill>
                            <a:srgbClr val="FFFFFF"/>
                          </a:solidFill>
                          <a:latin typeface="Times New Roman"/>
                          <a:cs typeface="Times New Roman"/>
                        </a:rPr>
                        <a:t>İ</a:t>
                      </a:r>
                      <a:r>
                        <a:rPr sz="1200" b="1" spc="10" dirty="0">
                          <a:solidFill>
                            <a:srgbClr val="FFFFFF"/>
                          </a:solidFill>
                          <a:latin typeface="Times New Roman"/>
                          <a:cs typeface="Times New Roman"/>
                        </a:rPr>
                        <a:t>Y</a:t>
                      </a:r>
                      <a:r>
                        <a:rPr sz="1200" b="1" spc="-20" dirty="0">
                          <a:solidFill>
                            <a:srgbClr val="FFFFFF"/>
                          </a:solidFill>
                          <a:latin typeface="Times New Roman"/>
                          <a:cs typeface="Times New Roman"/>
                        </a:rPr>
                        <a:t>E</a:t>
                      </a:r>
                      <a:r>
                        <a:rPr sz="1200" b="1" dirty="0">
                          <a:solidFill>
                            <a:srgbClr val="FFFFFF"/>
                          </a:solidFill>
                          <a:latin typeface="Times New Roman"/>
                          <a:cs typeface="Times New Roman"/>
                        </a:rPr>
                        <a:t>T</a:t>
                      </a:r>
                      <a:r>
                        <a:rPr sz="1200" b="1" spc="-80" dirty="0">
                          <a:solidFill>
                            <a:srgbClr val="FFFFFF"/>
                          </a:solidFill>
                          <a:latin typeface="Times New Roman"/>
                          <a:cs typeface="Times New Roman"/>
                        </a:rPr>
                        <a:t> </a:t>
                      </a:r>
                      <a:r>
                        <a:rPr sz="1200" b="1" spc="15" dirty="0">
                          <a:solidFill>
                            <a:srgbClr val="FFFFFF"/>
                          </a:solidFill>
                          <a:latin typeface="Times New Roman"/>
                          <a:cs typeface="Times New Roman"/>
                        </a:rPr>
                        <a:t>S</a:t>
                      </a:r>
                      <a:r>
                        <a:rPr sz="1200" b="1" spc="-55" dirty="0">
                          <a:solidFill>
                            <a:srgbClr val="FFFFFF"/>
                          </a:solidFill>
                          <a:latin typeface="Times New Roman"/>
                          <a:cs typeface="Times New Roman"/>
                        </a:rPr>
                        <a:t>A</a:t>
                      </a:r>
                      <a:r>
                        <a:rPr sz="1200" b="1" spc="10" dirty="0">
                          <a:solidFill>
                            <a:srgbClr val="FFFFFF"/>
                          </a:solidFill>
                          <a:latin typeface="Times New Roman"/>
                          <a:cs typeface="Times New Roman"/>
                        </a:rPr>
                        <a:t>YISI</a:t>
                      </a:r>
                      <a:endParaRPr sz="1200">
                        <a:latin typeface="Times New Roman"/>
                        <a:cs typeface="Times New Roman"/>
                      </a:endParaRPr>
                    </a:p>
                  </a:txBody>
                  <a:tcPr marL="0" marR="0" marT="80010" marB="0">
                    <a:solidFill>
                      <a:srgbClr val="981B22"/>
                    </a:solidFill>
                  </a:tcPr>
                </a:tc>
                <a:extLst>
                  <a:ext uri="{0D108BD9-81ED-4DB2-BD59-A6C34878D82A}">
                    <a16:rowId xmlns:a16="http://schemas.microsoft.com/office/drawing/2014/main" val="10000"/>
                  </a:ext>
                </a:extLst>
              </a:tr>
              <a:tr h="245651">
                <a:tc>
                  <a:txBody>
                    <a:bodyPr/>
                    <a:lstStyle/>
                    <a:p>
                      <a:pPr marL="143510">
                        <a:lnSpc>
                          <a:spcPct val="100000"/>
                        </a:lnSpc>
                        <a:spcBef>
                          <a:spcPts val="215"/>
                        </a:spcBef>
                      </a:pPr>
                      <a:r>
                        <a:rPr sz="1100" b="1" spc="-60" dirty="0">
                          <a:solidFill>
                            <a:srgbClr val="231F20"/>
                          </a:solidFill>
                          <a:latin typeface="Times New Roman"/>
                          <a:cs typeface="Times New Roman"/>
                        </a:rPr>
                        <a:t>A</a:t>
                      </a:r>
                      <a:r>
                        <a:rPr sz="1100" b="1" spc="10" dirty="0">
                          <a:solidFill>
                            <a:srgbClr val="231F20"/>
                          </a:solidFill>
                          <a:latin typeface="Times New Roman"/>
                          <a:cs typeface="Times New Roman"/>
                        </a:rPr>
                        <a:t>v</a:t>
                      </a:r>
                      <a:r>
                        <a:rPr sz="1100" b="1" spc="20" dirty="0">
                          <a:solidFill>
                            <a:srgbClr val="231F20"/>
                          </a:solidFill>
                          <a:latin typeface="Times New Roman"/>
                          <a:cs typeface="Times New Roman"/>
                        </a:rPr>
                        <a:t>r</a:t>
                      </a:r>
                      <a:r>
                        <a:rPr sz="1100" b="1" dirty="0">
                          <a:solidFill>
                            <a:srgbClr val="231F20"/>
                          </a:solidFill>
                          <a:latin typeface="Times New Roman"/>
                          <a:cs typeface="Times New Roman"/>
                        </a:rPr>
                        <a:t>u</a:t>
                      </a:r>
                      <a:r>
                        <a:rPr sz="1100" b="1" spc="-10" dirty="0">
                          <a:solidFill>
                            <a:srgbClr val="231F20"/>
                          </a:solidFill>
                          <a:latin typeface="Times New Roman"/>
                          <a:cs typeface="Times New Roman"/>
                        </a:rPr>
                        <a:t>p</a:t>
                      </a:r>
                      <a:r>
                        <a:rPr sz="1100" b="1" dirty="0">
                          <a:solidFill>
                            <a:srgbClr val="231F20"/>
                          </a:solidFill>
                          <a:latin typeface="Times New Roman"/>
                          <a:cs typeface="Times New Roman"/>
                        </a:rPr>
                        <a:t>a</a:t>
                      </a:r>
                      <a:r>
                        <a:rPr sz="1100" b="1" spc="-85" dirty="0">
                          <a:solidFill>
                            <a:srgbClr val="231F20"/>
                          </a:solidFill>
                          <a:latin typeface="Times New Roman"/>
                          <a:cs typeface="Times New Roman"/>
                        </a:rPr>
                        <a:t> </a:t>
                      </a:r>
                      <a:r>
                        <a:rPr sz="1100" b="1" spc="-10" dirty="0">
                          <a:solidFill>
                            <a:srgbClr val="231F20"/>
                          </a:solidFill>
                          <a:latin typeface="Times New Roman"/>
                          <a:cs typeface="Times New Roman"/>
                        </a:rPr>
                        <a:t>B</a:t>
                      </a:r>
                      <a:r>
                        <a:rPr sz="1100" b="1" dirty="0">
                          <a:solidFill>
                            <a:srgbClr val="231F20"/>
                          </a:solidFill>
                          <a:latin typeface="Times New Roman"/>
                          <a:cs typeface="Times New Roman"/>
                        </a:rPr>
                        <a:t>i</a:t>
                      </a:r>
                      <a:r>
                        <a:rPr sz="1100" b="1" spc="-5" dirty="0">
                          <a:solidFill>
                            <a:srgbClr val="231F20"/>
                          </a:solidFill>
                          <a:latin typeface="Times New Roman"/>
                          <a:cs typeface="Times New Roman"/>
                        </a:rPr>
                        <a:t>r</a:t>
                      </a:r>
                      <a:r>
                        <a:rPr sz="1100" b="1" dirty="0">
                          <a:solidFill>
                            <a:srgbClr val="231F20"/>
                          </a:solidFill>
                          <a:latin typeface="Times New Roman"/>
                          <a:cs typeface="Times New Roman"/>
                        </a:rPr>
                        <a:t>l</a:t>
                      </a:r>
                      <a:r>
                        <a:rPr sz="1100" b="1" spc="-5" dirty="0">
                          <a:solidFill>
                            <a:srgbClr val="231F20"/>
                          </a:solidFill>
                          <a:latin typeface="Times New Roman"/>
                          <a:cs typeface="Times New Roman"/>
                        </a:rPr>
                        <a:t>i</a:t>
                      </a:r>
                      <a:r>
                        <a:rPr sz="1100" b="1" dirty="0">
                          <a:solidFill>
                            <a:srgbClr val="231F20"/>
                          </a:solidFill>
                          <a:latin typeface="Times New Roman"/>
                          <a:cs typeface="Times New Roman"/>
                        </a:rPr>
                        <a:t>ği</a:t>
                      </a:r>
                      <a:r>
                        <a:rPr sz="1100" b="1" spc="-85" dirty="0">
                          <a:solidFill>
                            <a:srgbClr val="231F20"/>
                          </a:solidFill>
                          <a:latin typeface="Times New Roman"/>
                          <a:cs typeface="Times New Roman"/>
                        </a:rPr>
                        <a:t> </a:t>
                      </a:r>
                      <a:r>
                        <a:rPr sz="1100" b="1" spc="-15" dirty="0">
                          <a:solidFill>
                            <a:srgbClr val="231F20"/>
                          </a:solidFill>
                          <a:latin typeface="Times New Roman"/>
                          <a:cs typeface="Times New Roman"/>
                        </a:rPr>
                        <a:t>v</a:t>
                      </a:r>
                      <a:r>
                        <a:rPr sz="1100" b="1" dirty="0">
                          <a:solidFill>
                            <a:srgbClr val="231F20"/>
                          </a:solidFill>
                          <a:latin typeface="Times New Roman"/>
                          <a:cs typeface="Times New Roman"/>
                        </a:rPr>
                        <a:t>e</a:t>
                      </a:r>
                      <a:r>
                        <a:rPr sz="1100" b="1" spc="-85" dirty="0">
                          <a:solidFill>
                            <a:srgbClr val="231F20"/>
                          </a:solidFill>
                          <a:latin typeface="Times New Roman"/>
                          <a:cs typeface="Times New Roman"/>
                        </a:rPr>
                        <a:t> </a:t>
                      </a:r>
                      <a:r>
                        <a:rPr sz="1100" b="1" dirty="0">
                          <a:solidFill>
                            <a:srgbClr val="231F20"/>
                          </a:solidFill>
                          <a:latin typeface="Times New Roman"/>
                          <a:cs typeface="Times New Roman"/>
                        </a:rPr>
                        <a:t>Dış</a:t>
                      </a:r>
                      <a:r>
                        <a:rPr sz="1100" b="1" spc="-85" dirty="0">
                          <a:solidFill>
                            <a:srgbClr val="231F20"/>
                          </a:solidFill>
                          <a:latin typeface="Times New Roman"/>
                          <a:cs typeface="Times New Roman"/>
                        </a:rPr>
                        <a:t> </a:t>
                      </a:r>
                      <a:r>
                        <a:rPr sz="1100" b="1" spc="-15" dirty="0" err="1">
                          <a:solidFill>
                            <a:srgbClr val="231F20"/>
                          </a:solidFill>
                          <a:latin typeface="Times New Roman"/>
                          <a:cs typeface="Times New Roman"/>
                        </a:rPr>
                        <a:t>İ</a:t>
                      </a:r>
                      <a:r>
                        <a:rPr sz="1100" b="1" dirty="0" err="1">
                          <a:solidFill>
                            <a:srgbClr val="231F20"/>
                          </a:solidFill>
                          <a:latin typeface="Times New Roman"/>
                          <a:cs typeface="Times New Roman"/>
                        </a:rPr>
                        <a:t>li</a:t>
                      </a:r>
                      <a:r>
                        <a:rPr sz="1100" b="1" spc="-10" dirty="0" err="1">
                          <a:solidFill>
                            <a:srgbClr val="231F20"/>
                          </a:solidFill>
                          <a:latin typeface="Times New Roman"/>
                          <a:cs typeface="Times New Roman"/>
                        </a:rPr>
                        <a:t>ş</a:t>
                      </a:r>
                      <a:r>
                        <a:rPr sz="1100" b="1" spc="10" dirty="0" err="1">
                          <a:solidFill>
                            <a:srgbClr val="231F20"/>
                          </a:solidFill>
                          <a:latin typeface="Times New Roman"/>
                          <a:cs typeface="Times New Roman"/>
                        </a:rPr>
                        <a:t>k</a:t>
                      </a:r>
                      <a:r>
                        <a:rPr sz="1100" b="1" dirty="0" err="1">
                          <a:solidFill>
                            <a:srgbClr val="231F20"/>
                          </a:solidFill>
                          <a:latin typeface="Times New Roman"/>
                          <a:cs typeface="Times New Roman"/>
                        </a:rPr>
                        <a:t>il</a:t>
                      </a:r>
                      <a:r>
                        <a:rPr sz="1100" b="1" spc="-10" dirty="0" err="1">
                          <a:solidFill>
                            <a:srgbClr val="231F20"/>
                          </a:solidFill>
                          <a:latin typeface="Times New Roman"/>
                          <a:cs typeface="Times New Roman"/>
                        </a:rPr>
                        <a:t>e</a:t>
                      </a:r>
                      <a:r>
                        <a:rPr sz="1100" b="1" dirty="0" err="1">
                          <a:solidFill>
                            <a:srgbClr val="231F20"/>
                          </a:solidFill>
                          <a:latin typeface="Times New Roman"/>
                          <a:cs typeface="Times New Roman"/>
                        </a:rPr>
                        <a:t>r</a:t>
                      </a:r>
                      <a:r>
                        <a:rPr sz="1100" b="1" spc="-85" dirty="0">
                          <a:solidFill>
                            <a:srgbClr val="231F20"/>
                          </a:solidFill>
                          <a:latin typeface="Times New Roman"/>
                          <a:cs typeface="Times New Roman"/>
                        </a:rPr>
                        <a:t> </a:t>
                      </a:r>
                      <a:r>
                        <a:rPr lang="tr-TR" sz="1100" b="1" spc="0" dirty="0">
                          <a:solidFill>
                            <a:srgbClr val="231F20"/>
                          </a:solidFill>
                          <a:latin typeface="Times New Roman"/>
                          <a:cs typeface="Times New Roman"/>
                        </a:rPr>
                        <a:t>Şube</a:t>
                      </a:r>
                      <a:r>
                        <a:rPr sz="1100" b="1" spc="-85" dirty="0">
                          <a:solidFill>
                            <a:srgbClr val="231F20"/>
                          </a:solidFill>
                          <a:latin typeface="Times New Roman"/>
                          <a:cs typeface="Times New Roman"/>
                        </a:rPr>
                        <a:t> </a:t>
                      </a:r>
                      <a:r>
                        <a:rPr sz="1100" b="1" spc="-30" dirty="0">
                          <a:solidFill>
                            <a:srgbClr val="231F20"/>
                          </a:solidFill>
                          <a:latin typeface="Times New Roman"/>
                          <a:cs typeface="Times New Roman"/>
                        </a:rPr>
                        <a:t>M</a:t>
                      </a:r>
                      <a:r>
                        <a:rPr sz="1100" b="1" dirty="0">
                          <a:solidFill>
                            <a:srgbClr val="231F20"/>
                          </a:solidFill>
                          <a:latin typeface="Times New Roman"/>
                          <a:cs typeface="Times New Roman"/>
                        </a:rPr>
                        <a:t>üdü</a:t>
                      </a:r>
                      <a:r>
                        <a:rPr sz="1100" b="1" spc="-5" dirty="0">
                          <a:solidFill>
                            <a:srgbClr val="231F20"/>
                          </a:solidFill>
                          <a:latin typeface="Times New Roman"/>
                          <a:cs typeface="Times New Roman"/>
                        </a:rPr>
                        <a:t>r</a:t>
                      </a:r>
                      <a:r>
                        <a:rPr sz="1100" b="1" dirty="0">
                          <a:solidFill>
                            <a:srgbClr val="231F20"/>
                          </a:solidFill>
                          <a:latin typeface="Times New Roman"/>
                          <a:cs typeface="Times New Roman"/>
                        </a:rPr>
                        <a:t>lüğü</a:t>
                      </a:r>
                      <a:endParaRPr sz="1100" dirty="0">
                        <a:latin typeface="Times New Roman"/>
                        <a:cs typeface="Times New Roman"/>
                      </a:endParaRPr>
                    </a:p>
                  </a:txBody>
                  <a:tcPr marL="0" marR="0" marT="27305" marB="0">
                    <a:lnL w="6350">
                      <a:solidFill>
                        <a:srgbClr val="58595B"/>
                      </a:solidFill>
                      <a:prstDash val="solid"/>
                    </a:lnL>
                    <a:lnR w="6350">
                      <a:solidFill>
                        <a:srgbClr val="58595B"/>
                      </a:solidFill>
                      <a:prstDash val="solid"/>
                    </a:lnR>
                    <a:lnB w="6350">
                      <a:solidFill>
                        <a:srgbClr val="58595B"/>
                      </a:solidFill>
                      <a:prstDash val="solid"/>
                    </a:lnB>
                  </a:tcPr>
                </a:tc>
                <a:tc>
                  <a:txBody>
                    <a:bodyPr/>
                    <a:lstStyle/>
                    <a:p>
                      <a:pPr algn="ctr">
                        <a:lnSpc>
                          <a:spcPct val="100000"/>
                        </a:lnSpc>
                        <a:spcBef>
                          <a:spcPts val="215"/>
                        </a:spcBef>
                      </a:pPr>
                      <a:r>
                        <a:rPr lang="tr-TR" sz="1100" dirty="0">
                          <a:latin typeface="Times New Roman"/>
                          <a:cs typeface="Times New Roman"/>
                        </a:rPr>
                        <a:t>-</a:t>
                      </a:r>
                      <a:endParaRPr sz="1100" dirty="0">
                        <a:latin typeface="Times New Roman"/>
                        <a:cs typeface="Times New Roman"/>
                      </a:endParaRPr>
                    </a:p>
                  </a:txBody>
                  <a:tcPr marL="0" marR="0" marT="27305" marB="0">
                    <a:lnL w="6350">
                      <a:solidFill>
                        <a:srgbClr val="58595B"/>
                      </a:solidFill>
                      <a:prstDash val="solid"/>
                    </a:lnL>
                    <a:lnR w="6350">
                      <a:solidFill>
                        <a:srgbClr val="58595B"/>
                      </a:solidFill>
                      <a:prstDash val="solid"/>
                    </a:lnR>
                    <a:lnB w="6350">
                      <a:solidFill>
                        <a:srgbClr val="58595B"/>
                      </a:solidFill>
                      <a:prstDash val="solid"/>
                    </a:lnB>
                  </a:tcPr>
                </a:tc>
                <a:extLst>
                  <a:ext uri="{0D108BD9-81ED-4DB2-BD59-A6C34878D82A}">
                    <a16:rowId xmlns:a16="http://schemas.microsoft.com/office/drawing/2014/main" val="10001"/>
                  </a:ext>
                </a:extLst>
              </a:tr>
              <a:tr h="251999">
                <a:tc>
                  <a:txBody>
                    <a:bodyPr/>
                    <a:lstStyle/>
                    <a:p>
                      <a:pPr marL="143510">
                        <a:lnSpc>
                          <a:spcPct val="100000"/>
                        </a:lnSpc>
                        <a:spcBef>
                          <a:spcPts val="265"/>
                        </a:spcBef>
                      </a:pPr>
                      <a:r>
                        <a:rPr sz="1100" b="1" spc="-35" dirty="0">
                          <a:solidFill>
                            <a:srgbClr val="231F20"/>
                          </a:solidFill>
                          <a:latin typeface="Times New Roman"/>
                          <a:cs typeface="Times New Roman"/>
                        </a:rPr>
                        <a:t>Basın</a:t>
                      </a:r>
                      <a:r>
                        <a:rPr sz="1100" b="1" spc="-85" dirty="0">
                          <a:solidFill>
                            <a:srgbClr val="231F20"/>
                          </a:solidFill>
                          <a:latin typeface="Times New Roman"/>
                          <a:cs typeface="Times New Roman"/>
                        </a:rPr>
                        <a:t> </a:t>
                      </a:r>
                      <a:r>
                        <a:rPr sz="1100" b="1" spc="-30" dirty="0">
                          <a:solidFill>
                            <a:srgbClr val="231F20"/>
                          </a:solidFill>
                          <a:latin typeface="Times New Roman"/>
                          <a:cs typeface="Times New Roman"/>
                        </a:rPr>
                        <a:t>ve</a:t>
                      </a:r>
                      <a:r>
                        <a:rPr sz="1100" b="1" spc="-85" dirty="0">
                          <a:solidFill>
                            <a:srgbClr val="231F20"/>
                          </a:solidFill>
                          <a:latin typeface="Times New Roman"/>
                          <a:cs typeface="Times New Roman"/>
                        </a:rPr>
                        <a:t> </a:t>
                      </a:r>
                      <a:r>
                        <a:rPr sz="1100" b="1" spc="-50" dirty="0">
                          <a:solidFill>
                            <a:srgbClr val="231F20"/>
                          </a:solidFill>
                          <a:latin typeface="Times New Roman"/>
                          <a:cs typeface="Times New Roman"/>
                        </a:rPr>
                        <a:t>Halkla</a:t>
                      </a:r>
                      <a:r>
                        <a:rPr sz="1100" b="1" spc="-85" dirty="0">
                          <a:solidFill>
                            <a:srgbClr val="231F20"/>
                          </a:solidFill>
                          <a:latin typeface="Times New Roman"/>
                          <a:cs typeface="Times New Roman"/>
                        </a:rPr>
                        <a:t> </a:t>
                      </a:r>
                      <a:r>
                        <a:rPr sz="1100" b="1" spc="-25" dirty="0">
                          <a:solidFill>
                            <a:srgbClr val="231F20"/>
                          </a:solidFill>
                          <a:latin typeface="Times New Roman"/>
                          <a:cs typeface="Times New Roman"/>
                        </a:rPr>
                        <a:t>İlişkiler</a:t>
                      </a:r>
                      <a:r>
                        <a:rPr sz="1100" b="1" spc="-85" dirty="0">
                          <a:solidFill>
                            <a:srgbClr val="231F20"/>
                          </a:solidFill>
                          <a:latin typeface="Times New Roman"/>
                          <a:cs typeface="Times New Roman"/>
                        </a:rPr>
                        <a:t> </a:t>
                      </a:r>
                      <a:r>
                        <a:rPr sz="1100" b="1" spc="-45" dirty="0">
                          <a:solidFill>
                            <a:srgbClr val="231F20"/>
                          </a:solidFill>
                          <a:latin typeface="Times New Roman"/>
                          <a:cs typeface="Times New Roman"/>
                        </a:rPr>
                        <a:t>Müşavirliği</a:t>
                      </a:r>
                      <a:endParaRPr sz="1100" dirty="0">
                        <a:latin typeface="Times New Roman"/>
                        <a:cs typeface="Times New Roman"/>
                      </a:endParaRPr>
                    </a:p>
                  </a:txBody>
                  <a:tcPr marL="0" marR="0" marT="33655" marB="0">
                    <a:lnL w="6350">
                      <a:solidFill>
                        <a:srgbClr val="58595B"/>
                      </a:solidFill>
                      <a:prstDash val="solid"/>
                    </a:lnL>
                    <a:lnR w="6350">
                      <a:solidFill>
                        <a:srgbClr val="58595B"/>
                      </a:solidFill>
                      <a:prstDash val="solid"/>
                    </a:lnR>
                    <a:lnT w="6350">
                      <a:solidFill>
                        <a:srgbClr val="58595B"/>
                      </a:solidFill>
                      <a:prstDash val="solid"/>
                    </a:lnT>
                    <a:lnB w="6350">
                      <a:solidFill>
                        <a:srgbClr val="58595B"/>
                      </a:solidFill>
                      <a:prstDash val="solid"/>
                    </a:lnB>
                  </a:tcPr>
                </a:tc>
                <a:tc>
                  <a:txBody>
                    <a:bodyPr/>
                    <a:lstStyle/>
                    <a:p>
                      <a:pPr algn="ctr">
                        <a:lnSpc>
                          <a:spcPct val="100000"/>
                        </a:lnSpc>
                        <a:spcBef>
                          <a:spcPts val="195"/>
                        </a:spcBef>
                      </a:pPr>
                      <a:r>
                        <a:rPr lang="tr-TR" sz="1200" dirty="0">
                          <a:latin typeface="Times New Roman"/>
                          <a:cs typeface="Times New Roman"/>
                        </a:rPr>
                        <a:t>-</a:t>
                      </a:r>
                      <a:endParaRPr sz="1200" dirty="0">
                        <a:latin typeface="Times New Roman"/>
                        <a:cs typeface="Times New Roman"/>
                      </a:endParaRPr>
                    </a:p>
                  </a:txBody>
                  <a:tcPr marL="0" marR="0" marT="24765" marB="0">
                    <a:lnL w="6350">
                      <a:solidFill>
                        <a:srgbClr val="58595B"/>
                      </a:solidFill>
                      <a:prstDash val="solid"/>
                    </a:lnL>
                    <a:lnR w="6350">
                      <a:solidFill>
                        <a:srgbClr val="58595B"/>
                      </a:solidFill>
                      <a:prstDash val="solid"/>
                    </a:lnR>
                    <a:lnT w="6350">
                      <a:solidFill>
                        <a:srgbClr val="58595B"/>
                      </a:solidFill>
                      <a:prstDash val="solid"/>
                    </a:lnT>
                    <a:lnB w="6350">
                      <a:solidFill>
                        <a:srgbClr val="58595B"/>
                      </a:solidFill>
                      <a:prstDash val="solid"/>
                    </a:lnB>
                  </a:tcPr>
                </a:tc>
                <a:extLst>
                  <a:ext uri="{0D108BD9-81ED-4DB2-BD59-A6C34878D82A}">
                    <a16:rowId xmlns:a16="http://schemas.microsoft.com/office/drawing/2014/main" val="10002"/>
                  </a:ext>
                </a:extLst>
              </a:tr>
              <a:tr h="251999">
                <a:tc>
                  <a:txBody>
                    <a:bodyPr/>
                    <a:lstStyle/>
                    <a:p>
                      <a:pPr marL="143510">
                        <a:lnSpc>
                          <a:spcPct val="100000"/>
                        </a:lnSpc>
                        <a:spcBef>
                          <a:spcPts val="265"/>
                        </a:spcBef>
                      </a:pPr>
                      <a:r>
                        <a:rPr sz="1100" b="1" spc="-10" dirty="0">
                          <a:solidFill>
                            <a:srgbClr val="231F20"/>
                          </a:solidFill>
                          <a:latin typeface="Times New Roman"/>
                          <a:cs typeface="Times New Roman"/>
                        </a:rPr>
                        <a:t>B</a:t>
                      </a:r>
                      <a:r>
                        <a:rPr sz="1100" b="1" dirty="0">
                          <a:solidFill>
                            <a:srgbClr val="231F20"/>
                          </a:solidFill>
                          <a:latin typeface="Times New Roman"/>
                          <a:cs typeface="Times New Roman"/>
                        </a:rPr>
                        <a:t>i</a:t>
                      </a:r>
                      <a:r>
                        <a:rPr sz="1100" b="1" spc="-5" dirty="0">
                          <a:solidFill>
                            <a:srgbClr val="231F20"/>
                          </a:solidFill>
                          <a:latin typeface="Times New Roman"/>
                          <a:cs typeface="Times New Roman"/>
                        </a:rPr>
                        <a:t>l</a:t>
                      </a:r>
                      <a:r>
                        <a:rPr sz="1100" b="1" dirty="0">
                          <a:solidFill>
                            <a:srgbClr val="231F20"/>
                          </a:solidFill>
                          <a:latin typeface="Times New Roman"/>
                          <a:cs typeface="Times New Roman"/>
                        </a:rPr>
                        <a:t>gi</a:t>
                      </a:r>
                      <a:r>
                        <a:rPr sz="1100" b="1" spc="-85" dirty="0">
                          <a:solidFill>
                            <a:srgbClr val="231F20"/>
                          </a:solidFill>
                          <a:latin typeface="Times New Roman"/>
                          <a:cs typeface="Times New Roman"/>
                        </a:rPr>
                        <a:t> </a:t>
                      </a:r>
                      <a:r>
                        <a:rPr sz="1100" b="1" spc="-20" dirty="0" err="1">
                          <a:solidFill>
                            <a:srgbClr val="231F20"/>
                          </a:solidFill>
                          <a:latin typeface="Times New Roman"/>
                          <a:cs typeface="Times New Roman"/>
                        </a:rPr>
                        <a:t>İ</a:t>
                      </a:r>
                      <a:r>
                        <a:rPr sz="1100" b="1" spc="-10" dirty="0" err="1">
                          <a:solidFill>
                            <a:srgbClr val="231F20"/>
                          </a:solidFill>
                          <a:latin typeface="Times New Roman"/>
                          <a:cs typeface="Times New Roman"/>
                        </a:rPr>
                        <a:t>ş</a:t>
                      </a:r>
                      <a:r>
                        <a:rPr sz="1100" b="1" dirty="0" err="1">
                          <a:solidFill>
                            <a:srgbClr val="231F20"/>
                          </a:solidFill>
                          <a:latin typeface="Times New Roman"/>
                          <a:cs typeface="Times New Roman"/>
                        </a:rPr>
                        <a:t>l</a:t>
                      </a:r>
                      <a:r>
                        <a:rPr sz="1100" b="1" spc="-10" dirty="0" err="1">
                          <a:solidFill>
                            <a:srgbClr val="231F20"/>
                          </a:solidFill>
                          <a:latin typeface="Times New Roman"/>
                          <a:cs typeface="Times New Roman"/>
                        </a:rPr>
                        <a:t>e</a:t>
                      </a:r>
                      <a:r>
                        <a:rPr sz="1100" b="1" dirty="0" err="1">
                          <a:solidFill>
                            <a:srgbClr val="231F20"/>
                          </a:solidFill>
                          <a:latin typeface="Times New Roman"/>
                          <a:cs typeface="Times New Roman"/>
                        </a:rPr>
                        <a:t>m</a:t>
                      </a:r>
                      <a:r>
                        <a:rPr sz="1100" b="1" spc="-85" dirty="0">
                          <a:solidFill>
                            <a:srgbClr val="231F20"/>
                          </a:solidFill>
                          <a:latin typeface="Times New Roman"/>
                          <a:cs typeface="Times New Roman"/>
                        </a:rPr>
                        <a:t> </a:t>
                      </a:r>
                      <a:r>
                        <a:rPr lang="tr-TR" sz="1100" b="1" spc="0" dirty="0">
                          <a:solidFill>
                            <a:srgbClr val="231F20"/>
                          </a:solidFill>
                          <a:latin typeface="Times New Roman"/>
                          <a:cs typeface="Times New Roman"/>
                        </a:rPr>
                        <a:t>Şube</a:t>
                      </a:r>
                      <a:r>
                        <a:rPr sz="1100" b="1" spc="-85" dirty="0">
                          <a:solidFill>
                            <a:srgbClr val="231F20"/>
                          </a:solidFill>
                          <a:latin typeface="Times New Roman"/>
                          <a:cs typeface="Times New Roman"/>
                        </a:rPr>
                        <a:t> </a:t>
                      </a:r>
                      <a:r>
                        <a:rPr sz="1100" b="1" spc="-30" dirty="0">
                          <a:solidFill>
                            <a:srgbClr val="231F20"/>
                          </a:solidFill>
                          <a:latin typeface="Times New Roman"/>
                          <a:cs typeface="Times New Roman"/>
                        </a:rPr>
                        <a:t>M</a:t>
                      </a:r>
                      <a:r>
                        <a:rPr sz="1100" b="1" dirty="0">
                          <a:solidFill>
                            <a:srgbClr val="231F20"/>
                          </a:solidFill>
                          <a:latin typeface="Times New Roman"/>
                          <a:cs typeface="Times New Roman"/>
                        </a:rPr>
                        <a:t>üdü</a:t>
                      </a:r>
                      <a:r>
                        <a:rPr sz="1100" b="1" spc="-5" dirty="0">
                          <a:solidFill>
                            <a:srgbClr val="231F20"/>
                          </a:solidFill>
                          <a:latin typeface="Times New Roman"/>
                          <a:cs typeface="Times New Roman"/>
                        </a:rPr>
                        <a:t>r</a:t>
                      </a:r>
                      <a:r>
                        <a:rPr sz="1100" b="1" dirty="0">
                          <a:solidFill>
                            <a:srgbClr val="231F20"/>
                          </a:solidFill>
                          <a:latin typeface="Times New Roman"/>
                          <a:cs typeface="Times New Roman"/>
                        </a:rPr>
                        <a:t>lüğü</a:t>
                      </a:r>
                      <a:endParaRPr sz="1100" dirty="0">
                        <a:latin typeface="Times New Roman"/>
                        <a:cs typeface="Times New Roman"/>
                      </a:endParaRPr>
                    </a:p>
                  </a:txBody>
                  <a:tcPr marL="0" marR="0" marT="33655" marB="0">
                    <a:lnL w="6350">
                      <a:solidFill>
                        <a:srgbClr val="58595B"/>
                      </a:solidFill>
                      <a:prstDash val="solid"/>
                    </a:lnL>
                    <a:lnR w="6350">
                      <a:solidFill>
                        <a:srgbClr val="58595B"/>
                      </a:solidFill>
                      <a:prstDash val="solid"/>
                    </a:lnR>
                    <a:lnT w="6350">
                      <a:solidFill>
                        <a:srgbClr val="58595B"/>
                      </a:solidFill>
                      <a:prstDash val="solid"/>
                    </a:lnT>
                    <a:lnB w="6350">
                      <a:solidFill>
                        <a:srgbClr val="58595B"/>
                      </a:solidFill>
                      <a:prstDash val="solid"/>
                    </a:lnB>
                  </a:tcPr>
                </a:tc>
                <a:tc>
                  <a:txBody>
                    <a:bodyPr/>
                    <a:lstStyle/>
                    <a:p>
                      <a:pPr algn="ctr">
                        <a:lnSpc>
                          <a:spcPct val="100000"/>
                        </a:lnSpc>
                        <a:spcBef>
                          <a:spcPts val="195"/>
                        </a:spcBef>
                      </a:pPr>
                      <a:r>
                        <a:rPr lang="tr-TR" sz="1200" dirty="0">
                          <a:latin typeface="Times New Roman"/>
                          <a:cs typeface="Times New Roman"/>
                        </a:rPr>
                        <a:t>-</a:t>
                      </a:r>
                      <a:endParaRPr sz="1200" dirty="0">
                        <a:latin typeface="Times New Roman"/>
                        <a:cs typeface="Times New Roman"/>
                      </a:endParaRPr>
                    </a:p>
                  </a:txBody>
                  <a:tcPr marL="0" marR="0" marT="24765" marB="0">
                    <a:lnL w="6350">
                      <a:solidFill>
                        <a:srgbClr val="58595B"/>
                      </a:solidFill>
                      <a:prstDash val="solid"/>
                    </a:lnL>
                    <a:lnR w="6350">
                      <a:solidFill>
                        <a:srgbClr val="58595B"/>
                      </a:solidFill>
                      <a:prstDash val="solid"/>
                    </a:lnR>
                    <a:lnT w="6350">
                      <a:solidFill>
                        <a:srgbClr val="58595B"/>
                      </a:solidFill>
                      <a:prstDash val="solid"/>
                    </a:lnT>
                    <a:lnB w="6350">
                      <a:solidFill>
                        <a:srgbClr val="58595B"/>
                      </a:solidFill>
                      <a:prstDash val="solid"/>
                    </a:lnB>
                  </a:tcPr>
                </a:tc>
                <a:extLst>
                  <a:ext uri="{0D108BD9-81ED-4DB2-BD59-A6C34878D82A}">
                    <a16:rowId xmlns:a16="http://schemas.microsoft.com/office/drawing/2014/main" val="10003"/>
                  </a:ext>
                </a:extLst>
              </a:tr>
              <a:tr h="251999">
                <a:tc>
                  <a:txBody>
                    <a:bodyPr/>
                    <a:lstStyle/>
                    <a:p>
                      <a:pPr marL="143510">
                        <a:lnSpc>
                          <a:spcPct val="100000"/>
                        </a:lnSpc>
                        <a:spcBef>
                          <a:spcPts val="265"/>
                        </a:spcBef>
                      </a:pPr>
                      <a:r>
                        <a:rPr sz="1100" b="1" spc="-10" dirty="0">
                          <a:solidFill>
                            <a:srgbClr val="231F20"/>
                          </a:solidFill>
                          <a:latin typeface="Times New Roman"/>
                          <a:cs typeface="Times New Roman"/>
                        </a:rPr>
                        <a:t>D</a:t>
                      </a:r>
                      <a:r>
                        <a:rPr sz="1100" b="1" spc="-5" dirty="0">
                          <a:solidFill>
                            <a:srgbClr val="231F20"/>
                          </a:solidFill>
                          <a:latin typeface="Times New Roman"/>
                          <a:cs typeface="Times New Roman"/>
                        </a:rPr>
                        <a:t>e</a:t>
                      </a:r>
                      <a:r>
                        <a:rPr sz="1100" b="1" spc="-10" dirty="0">
                          <a:solidFill>
                            <a:srgbClr val="231F20"/>
                          </a:solidFill>
                          <a:latin typeface="Times New Roman"/>
                          <a:cs typeface="Times New Roman"/>
                        </a:rPr>
                        <a:t>s</a:t>
                      </a:r>
                      <a:r>
                        <a:rPr sz="1100" b="1" spc="-20" dirty="0">
                          <a:solidFill>
                            <a:srgbClr val="231F20"/>
                          </a:solidFill>
                          <a:latin typeface="Times New Roman"/>
                          <a:cs typeface="Times New Roman"/>
                        </a:rPr>
                        <a:t>t</a:t>
                      </a:r>
                      <a:r>
                        <a:rPr sz="1100" b="1" spc="-10" dirty="0">
                          <a:solidFill>
                            <a:srgbClr val="231F20"/>
                          </a:solidFill>
                          <a:latin typeface="Times New Roman"/>
                          <a:cs typeface="Times New Roman"/>
                        </a:rPr>
                        <a:t>e</a:t>
                      </a:r>
                      <a:r>
                        <a:rPr sz="1100" b="1" dirty="0">
                          <a:solidFill>
                            <a:srgbClr val="231F20"/>
                          </a:solidFill>
                          <a:latin typeface="Times New Roman"/>
                          <a:cs typeface="Times New Roman"/>
                        </a:rPr>
                        <a:t>k</a:t>
                      </a:r>
                      <a:r>
                        <a:rPr sz="1100" b="1" spc="-85" dirty="0">
                          <a:solidFill>
                            <a:srgbClr val="231F20"/>
                          </a:solidFill>
                          <a:latin typeface="Times New Roman"/>
                          <a:cs typeface="Times New Roman"/>
                        </a:rPr>
                        <a:t> </a:t>
                      </a:r>
                      <a:r>
                        <a:rPr sz="1100" b="1" spc="-15" dirty="0" err="1">
                          <a:solidFill>
                            <a:srgbClr val="231F20"/>
                          </a:solidFill>
                          <a:latin typeface="Times New Roman"/>
                          <a:cs typeface="Times New Roman"/>
                        </a:rPr>
                        <a:t>H</a:t>
                      </a:r>
                      <a:r>
                        <a:rPr sz="1100" b="1" spc="5" dirty="0" err="1">
                          <a:solidFill>
                            <a:srgbClr val="231F20"/>
                          </a:solidFill>
                          <a:latin typeface="Times New Roman"/>
                          <a:cs typeface="Times New Roman"/>
                        </a:rPr>
                        <a:t>i</a:t>
                      </a:r>
                      <a:r>
                        <a:rPr sz="1100" b="1" dirty="0" err="1">
                          <a:solidFill>
                            <a:srgbClr val="231F20"/>
                          </a:solidFill>
                          <a:latin typeface="Times New Roman"/>
                          <a:cs typeface="Times New Roman"/>
                        </a:rPr>
                        <a:t>z</a:t>
                      </a:r>
                      <a:r>
                        <a:rPr sz="1100" b="1" spc="-5" dirty="0" err="1">
                          <a:solidFill>
                            <a:srgbClr val="231F20"/>
                          </a:solidFill>
                          <a:latin typeface="Times New Roman"/>
                          <a:cs typeface="Times New Roman"/>
                        </a:rPr>
                        <a:t>me</a:t>
                      </a:r>
                      <a:r>
                        <a:rPr sz="1100" b="1" dirty="0" err="1">
                          <a:solidFill>
                            <a:srgbClr val="231F20"/>
                          </a:solidFill>
                          <a:latin typeface="Times New Roman"/>
                          <a:cs typeface="Times New Roman"/>
                        </a:rPr>
                        <a:t>tl</a:t>
                      </a:r>
                      <a:r>
                        <a:rPr sz="1100" b="1" spc="-10" dirty="0" err="1">
                          <a:solidFill>
                            <a:srgbClr val="231F20"/>
                          </a:solidFill>
                          <a:latin typeface="Times New Roman"/>
                          <a:cs typeface="Times New Roman"/>
                        </a:rPr>
                        <a:t>e</a:t>
                      </a:r>
                      <a:r>
                        <a:rPr sz="1100" b="1" spc="10" dirty="0" err="1">
                          <a:solidFill>
                            <a:srgbClr val="231F20"/>
                          </a:solidFill>
                          <a:latin typeface="Times New Roman"/>
                          <a:cs typeface="Times New Roman"/>
                        </a:rPr>
                        <a:t>r</a:t>
                      </a:r>
                      <a:r>
                        <a:rPr sz="1100" b="1" dirty="0" err="1">
                          <a:solidFill>
                            <a:srgbClr val="231F20"/>
                          </a:solidFill>
                          <a:latin typeface="Times New Roman"/>
                          <a:cs typeface="Times New Roman"/>
                        </a:rPr>
                        <a:t>i</a:t>
                      </a:r>
                      <a:r>
                        <a:rPr sz="1100" b="1" spc="-85" dirty="0">
                          <a:solidFill>
                            <a:srgbClr val="231F20"/>
                          </a:solidFill>
                          <a:latin typeface="Times New Roman"/>
                          <a:cs typeface="Times New Roman"/>
                        </a:rPr>
                        <a:t> </a:t>
                      </a:r>
                      <a:r>
                        <a:rPr lang="tr-TR" sz="1100" b="1" spc="0" dirty="0">
                          <a:solidFill>
                            <a:srgbClr val="231F20"/>
                          </a:solidFill>
                          <a:latin typeface="Times New Roman"/>
                          <a:cs typeface="Times New Roman"/>
                        </a:rPr>
                        <a:t>Şube</a:t>
                      </a:r>
                      <a:r>
                        <a:rPr sz="1100" b="1" spc="-85" dirty="0">
                          <a:solidFill>
                            <a:srgbClr val="231F20"/>
                          </a:solidFill>
                          <a:latin typeface="Times New Roman"/>
                          <a:cs typeface="Times New Roman"/>
                        </a:rPr>
                        <a:t> </a:t>
                      </a:r>
                      <a:r>
                        <a:rPr sz="1100" b="1" spc="-30" dirty="0">
                          <a:solidFill>
                            <a:srgbClr val="231F20"/>
                          </a:solidFill>
                          <a:latin typeface="Times New Roman"/>
                          <a:cs typeface="Times New Roman"/>
                        </a:rPr>
                        <a:t>M</a:t>
                      </a:r>
                      <a:r>
                        <a:rPr sz="1100" b="1" dirty="0">
                          <a:solidFill>
                            <a:srgbClr val="231F20"/>
                          </a:solidFill>
                          <a:latin typeface="Times New Roman"/>
                          <a:cs typeface="Times New Roman"/>
                        </a:rPr>
                        <a:t>üdü</a:t>
                      </a:r>
                      <a:r>
                        <a:rPr sz="1100" b="1" spc="-5" dirty="0">
                          <a:solidFill>
                            <a:srgbClr val="231F20"/>
                          </a:solidFill>
                          <a:latin typeface="Times New Roman"/>
                          <a:cs typeface="Times New Roman"/>
                        </a:rPr>
                        <a:t>r</a:t>
                      </a:r>
                      <a:r>
                        <a:rPr sz="1100" b="1" dirty="0">
                          <a:solidFill>
                            <a:srgbClr val="231F20"/>
                          </a:solidFill>
                          <a:latin typeface="Times New Roman"/>
                          <a:cs typeface="Times New Roman"/>
                        </a:rPr>
                        <a:t>lüğü</a:t>
                      </a:r>
                      <a:endParaRPr sz="1100" dirty="0">
                        <a:latin typeface="Times New Roman"/>
                        <a:cs typeface="Times New Roman"/>
                      </a:endParaRPr>
                    </a:p>
                  </a:txBody>
                  <a:tcPr marL="0" marR="0" marT="33655" marB="0">
                    <a:lnL w="6350">
                      <a:solidFill>
                        <a:srgbClr val="58595B"/>
                      </a:solidFill>
                      <a:prstDash val="solid"/>
                    </a:lnL>
                    <a:lnR w="6350">
                      <a:solidFill>
                        <a:srgbClr val="58595B"/>
                      </a:solidFill>
                      <a:prstDash val="solid"/>
                    </a:lnR>
                    <a:lnT w="6350">
                      <a:solidFill>
                        <a:srgbClr val="58595B"/>
                      </a:solidFill>
                      <a:prstDash val="solid"/>
                    </a:lnT>
                    <a:lnB w="6350">
                      <a:solidFill>
                        <a:srgbClr val="58595B"/>
                      </a:solidFill>
                      <a:prstDash val="solid"/>
                    </a:lnB>
                  </a:tcPr>
                </a:tc>
                <a:tc>
                  <a:txBody>
                    <a:bodyPr/>
                    <a:lstStyle/>
                    <a:p>
                      <a:pPr algn="ctr">
                        <a:lnSpc>
                          <a:spcPct val="100000"/>
                        </a:lnSpc>
                        <a:spcBef>
                          <a:spcPts val="195"/>
                        </a:spcBef>
                      </a:pPr>
                      <a:r>
                        <a:rPr lang="tr-TR" sz="1200" dirty="0">
                          <a:latin typeface="Times New Roman"/>
                          <a:cs typeface="Times New Roman"/>
                        </a:rPr>
                        <a:t>-</a:t>
                      </a:r>
                      <a:endParaRPr sz="1200" dirty="0">
                        <a:latin typeface="Times New Roman"/>
                        <a:cs typeface="Times New Roman"/>
                      </a:endParaRPr>
                    </a:p>
                  </a:txBody>
                  <a:tcPr marL="0" marR="0" marT="24765" marB="0">
                    <a:lnL w="6350">
                      <a:solidFill>
                        <a:srgbClr val="58595B"/>
                      </a:solidFill>
                      <a:prstDash val="solid"/>
                    </a:lnL>
                    <a:lnR w="6350">
                      <a:solidFill>
                        <a:srgbClr val="58595B"/>
                      </a:solidFill>
                      <a:prstDash val="solid"/>
                    </a:lnR>
                    <a:lnT w="6350">
                      <a:solidFill>
                        <a:srgbClr val="58595B"/>
                      </a:solidFill>
                      <a:prstDash val="solid"/>
                    </a:lnT>
                    <a:lnB w="6350">
                      <a:solidFill>
                        <a:srgbClr val="58595B"/>
                      </a:solidFill>
                      <a:prstDash val="solid"/>
                    </a:lnB>
                  </a:tcPr>
                </a:tc>
                <a:extLst>
                  <a:ext uri="{0D108BD9-81ED-4DB2-BD59-A6C34878D82A}">
                    <a16:rowId xmlns:a16="http://schemas.microsoft.com/office/drawing/2014/main" val="10004"/>
                  </a:ext>
                </a:extLst>
              </a:tr>
              <a:tr h="251999">
                <a:tc>
                  <a:txBody>
                    <a:bodyPr/>
                    <a:lstStyle/>
                    <a:p>
                      <a:pPr marL="143510" marR="0" indent="0" defTabSz="914400" eaLnBrk="1" fontAlgn="auto" latinLnBrk="0" hangingPunct="1">
                        <a:lnSpc>
                          <a:spcPct val="100000"/>
                        </a:lnSpc>
                        <a:spcBef>
                          <a:spcPts val="265"/>
                        </a:spcBef>
                        <a:spcAft>
                          <a:spcPts val="0"/>
                        </a:spcAft>
                        <a:buClrTx/>
                        <a:buSzTx/>
                        <a:buFontTx/>
                        <a:buNone/>
                        <a:tabLst/>
                        <a:defRPr/>
                      </a:pPr>
                      <a:r>
                        <a:rPr sz="1100" b="1" dirty="0">
                          <a:solidFill>
                            <a:srgbClr val="231F20"/>
                          </a:solidFill>
                          <a:latin typeface="Times New Roman"/>
                          <a:cs typeface="Times New Roman"/>
                        </a:rPr>
                        <a:t>Din</a:t>
                      </a:r>
                      <a:r>
                        <a:rPr sz="1100" b="1" spc="-85" dirty="0">
                          <a:solidFill>
                            <a:srgbClr val="231F20"/>
                          </a:solidFill>
                          <a:latin typeface="Times New Roman"/>
                          <a:cs typeface="Times New Roman"/>
                        </a:rPr>
                        <a:t> </a:t>
                      </a:r>
                      <a:r>
                        <a:rPr sz="1100" b="1" dirty="0" err="1">
                          <a:solidFill>
                            <a:srgbClr val="231F20"/>
                          </a:solidFill>
                          <a:latin typeface="Times New Roman"/>
                          <a:cs typeface="Times New Roman"/>
                        </a:rPr>
                        <a:t>Öğ</a:t>
                      </a:r>
                      <a:r>
                        <a:rPr sz="1100" b="1" spc="-10" dirty="0" err="1">
                          <a:solidFill>
                            <a:srgbClr val="231F20"/>
                          </a:solidFill>
                          <a:latin typeface="Times New Roman"/>
                          <a:cs typeface="Times New Roman"/>
                        </a:rPr>
                        <a:t>r</a:t>
                      </a:r>
                      <a:r>
                        <a:rPr sz="1100" b="1" spc="-5" dirty="0" err="1">
                          <a:solidFill>
                            <a:srgbClr val="231F20"/>
                          </a:solidFill>
                          <a:latin typeface="Times New Roman"/>
                          <a:cs typeface="Times New Roman"/>
                        </a:rPr>
                        <a:t>e</a:t>
                      </a:r>
                      <a:r>
                        <a:rPr sz="1100" b="1" dirty="0" err="1">
                          <a:solidFill>
                            <a:srgbClr val="231F20"/>
                          </a:solidFill>
                          <a:latin typeface="Times New Roman"/>
                          <a:cs typeface="Times New Roman"/>
                        </a:rPr>
                        <a:t>timi</a:t>
                      </a:r>
                      <a:r>
                        <a:rPr sz="1100" b="1" spc="-85" dirty="0">
                          <a:solidFill>
                            <a:srgbClr val="231F20"/>
                          </a:solidFill>
                          <a:latin typeface="Times New Roman"/>
                          <a:cs typeface="Times New Roman"/>
                        </a:rPr>
                        <a:t> </a:t>
                      </a:r>
                      <a:r>
                        <a:rPr lang="tr-TR" sz="1100" b="1" spc="0" dirty="0">
                          <a:solidFill>
                            <a:srgbClr val="231F20"/>
                          </a:solidFill>
                          <a:latin typeface="Times New Roman"/>
                          <a:cs typeface="Times New Roman"/>
                        </a:rPr>
                        <a:t>Şube</a:t>
                      </a:r>
                      <a:r>
                        <a:rPr lang="tr-TR" sz="1100" b="1" spc="-85" dirty="0">
                          <a:solidFill>
                            <a:srgbClr val="231F20"/>
                          </a:solidFill>
                          <a:latin typeface="Times New Roman"/>
                          <a:cs typeface="Times New Roman"/>
                        </a:rPr>
                        <a:t> </a:t>
                      </a:r>
                      <a:r>
                        <a:rPr lang="tr-TR" sz="1100" b="1" spc="-30" dirty="0">
                          <a:solidFill>
                            <a:srgbClr val="231F20"/>
                          </a:solidFill>
                          <a:latin typeface="Times New Roman"/>
                          <a:cs typeface="Times New Roman"/>
                        </a:rPr>
                        <a:t>M</a:t>
                      </a:r>
                      <a:r>
                        <a:rPr lang="tr-TR" sz="1100" b="1" dirty="0">
                          <a:solidFill>
                            <a:srgbClr val="231F20"/>
                          </a:solidFill>
                          <a:latin typeface="Times New Roman"/>
                          <a:cs typeface="Times New Roman"/>
                        </a:rPr>
                        <a:t>üdü</a:t>
                      </a:r>
                      <a:r>
                        <a:rPr lang="tr-TR" sz="1100" b="1" spc="-5" dirty="0">
                          <a:solidFill>
                            <a:srgbClr val="231F20"/>
                          </a:solidFill>
                          <a:latin typeface="Times New Roman"/>
                          <a:cs typeface="Times New Roman"/>
                        </a:rPr>
                        <a:t>r</a:t>
                      </a:r>
                      <a:r>
                        <a:rPr lang="tr-TR" sz="1100" b="1" dirty="0">
                          <a:solidFill>
                            <a:srgbClr val="231F20"/>
                          </a:solidFill>
                          <a:latin typeface="Times New Roman"/>
                          <a:cs typeface="Times New Roman"/>
                        </a:rPr>
                        <a:t>lüğü</a:t>
                      </a:r>
                      <a:endParaRPr lang="tr-TR" sz="1100" dirty="0">
                        <a:latin typeface="Times New Roman"/>
                        <a:cs typeface="Times New Roman"/>
                      </a:endParaRPr>
                    </a:p>
                  </a:txBody>
                  <a:tcPr marL="0" marR="0" marT="33655" marB="0">
                    <a:lnL w="6350">
                      <a:solidFill>
                        <a:srgbClr val="58595B"/>
                      </a:solidFill>
                      <a:prstDash val="solid"/>
                    </a:lnL>
                    <a:lnR w="6350">
                      <a:solidFill>
                        <a:srgbClr val="58595B"/>
                      </a:solidFill>
                      <a:prstDash val="solid"/>
                    </a:lnR>
                    <a:lnT w="6350">
                      <a:solidFill>
                        <a:srgbClr val="58595B"/>
                      </a:solidFill>
                      <a:prstDash val="solid"/>
                    </a:lnT>
                    <a:lnB w="6350">
                      <a:solidFill>
                        <a:srgbClr val="58595B"/>
                      </a:solidFill>
                      <a:prstDash val="solid"/>
                    </a:lnB>
                  </a:tcPr>
                </a:tc>
                <a:tc>
                  <a:txBody>
                    <a:bodyPr/>
                    <a:lstStyle/>
                    <a:p>
                      <a:pPr algn="ctr">
                        <a:lnSpc>
                          <a:spcPct val="100000"/>
                        </a:lnSpc>
                        <a:spcBef>
                          <a:spcPts val="195"/>
                        </a:spcBef>
                      </a:pPr>
                      <a:r>
                        <a:rPr lang="tr-TR" sz="1200" dirty="0">
                          <a:latin typeface="Times New Roman"/>
                          <a:cs typeface="Times New Roman"/>
                        </a:rPr>
                        <a:t>16</a:t>
                      </a:r>
                      <a:endParaRPr sz="1200" dirty="0">
                        <a:latin typeface="Times New Roman"/>
                        <a:cs typeface="Times New Roman"/>
                      </a:endParaRPr>
                    </a:p>
                  </a:txBody>
                  <a:tcPr marL="0" marR="0" marT="24765" marB="0">
                    <a:lnL w="6350">
                      <a:solidFill>
                        <a:srgbClr val="58595B"/>
                      </a:solidFill>
                      <a:prstDash val="solid"/>
                    </a:lnL>
                    <a:lnR w="6350">
                      <a:solidFill>
                        <a:srgbClr val="58595B"/>
                      </a:solidFill>
                      <a:prstDash val="solid"/>
                    </a:lnR>
                    <a:lnT w="6350">
                      <a:solidFill>
                        <a:srgbClr val="58595B"/>
                      </a:solidFill>
                      <a:prstDash val="solid"/>
                    </a:lnT>
                    <a:lnB w="6350">
                      <a:solidFill>
                        <a:srgbClr val="58595B"/>
                      </a:solidFill>
                      <a:prstDash val="solid"/>
                    </a:lnB>
                  </a:tcPr>
                </a:tc>
                <a:extLst>
                  <a:ext uri="{0D108BD9-81ED-4DB2-BD59-A6C34878D82A}">
                    <a16:rowId xmlns:a16="http://schemas.microsoft.com/office/drawing/2014/main" val="10005"/>
                  </a:ext>
                </a:extLst>
              </a:tr>
              <a:tr h="252001">
                <a:tc>
                  <a:txBody>
                    <a:bodyPr/>
                    <a:lstStyle/>
                    <a:p>
                      <a:pPr marL="143510" marR="0" indent="0" defTabSz="914400" eaLnBrk="1" fontAlgn="auto" latinLnBrk="0" hangingPunct="1">
                        <a:lnSpc>
                          <a:spcPct val="100000"/>
                        </a:lnSpc>
                        <a:spcBef>
                          <a:spcPts val="265"/>
                        </a:spcBef>
                        <a:spcAft>
                          <a:spcPts val="0"/>
                        </a:spcAft>
                        <a:buClrTx/>
                        <a:buSzTx/>
                        <a:buFontTx/>
                        <a:buNone/>
                        <a:tabLst/>
                        <a:defRPr/>
                      </a:pPr>
                      <a:r>
                        <a:rPr sz="1100" b="1" spc="-25" dirty="0">
                          <a:solidFill>
                            <a:srgbClr val="231F20"/>
                          </a:solidFill>
                          <a:latin typeface="Times New Roman"/>
                          <a:cs typeface="Times New Roman"/>
                        </a:rPr>
                        <a:t>H</a:t>
                      </a:r>
                      <a:r>
                        <a:rPr sz="1100" b="1" spc="-20" dirty="0">
                          <a:solidFill>
                            <a:srgbClr val="231F20"/>
                          </a:solidFill>
                          <a:latin typeface="Times New Roman"/>
                          <a:cs typeface="Times New Roman"/>
                        </a:rPr>
                        <a:t>a</a:t>
                      </a:r>
                      <a:r>
                        <a:rPr sz="1100" b="1" spc="-10" dirty="0">
                          <a:solidFill>
                            <a:srgbClr val="231F20"/>
                          </a:solidFill>
                          <a:latin typeface="Times New Roman"/>
                          <a:cs typeface="Times New Roman"/>
                        </a:rPr>
                        <a:t>ya</a:t>
                      </a:r>
                      <a:r>
                        <a:rPr sz="1100" b="1" dirty="0">
                          <a:solidFill>
                            <a:srgbClr val="231F20"/>
                          </a:solidFill>
                          <a:latin typeface="Times New Roman"/>
                          <a:cs typeface="Times New Roman"/>
                        </a:rPr>
                        <a:t>t</a:t>
                      </a:r>
                      <a:r>
                        <a:rPr sz="1100" b="1" spc="-85" dirty="0">
                          <a:solidFill>
                            <a:srgbClr val="231F20"/>
                          </a:solidFill>
                          <a:latin typeface="Times New Roman"/>
                          <a:cs typeface="Times New Roman"/>
                        </a:rPr>
                        <a:t> </a:t>
                      </a:r>
                      <a:r>
                        <a:rPr sz="1100" b="1" dirty="0">
                          <a:solidFill>
                            <a:srgbClr val="231F20"/>
                          </a:solidFill>
                          <a:latin typeface="Times New Roman"/>
                          <a:cs typeface="Times New Roman"/>
                        </a:rPr>
                        <a:t>B</a:t>
                      </a:r>
                      <a:r>
                        <a:rPr sz="1100" b="1" spc="-10" dirty="0">
                          <a:solidFill>
                            <a:srgbClr val="231F20"/>
                          </a:solidFill>
                          <a:latin typeface="Times New Roman"/>
                          <a:cs typeface="Times New Roman"/>
                        </a:rPr>
                        <a:t>o</a:t>
                      </a:r>
                      <a:r>
                        <a:rPr sz="1100" b="1" spc="15" dirty="0">
                          <a:solidFill>
                            <a:srgbClr val="231F20"/>
                          </a:solidFill>
                          <a:latin typeface="Times New Roman"/>
                          <a:cs typeface="Times New Roman"/>
                        </a:rPr>
                        <a:t>y</a:t>
                      </a:r>
                      <a:r>
                        <a:rPr sz="1100" b="1" dirty="0">
                          <a:solidFill>
                            <a:srgbClr val="231F20"/>
                          </a:solidFill>
                          <a:latin typeface="Times New Roman"/>
                          <a:cs typeface="Times New Roman"/>
                        </a:rPr>
                        <a:t>u</a:t>
                      </a:r>
                      <a:r>
                        <a:rPr sz="1100" b="1" spc="-85" dirty="0">
                          <a:solidFill>
                            <a:srgbClr val="231F20"/>
                          </a:solidFill>
                          <a:latin typeface="Times New Roman"/>
                          <a:cs typeface="Times New Roman"/>
                        </a:rPr>
                        <a:t> </a:t>
                      </a:r>
                      <a:r>
                        <a:rPr sz="1100" b="1" dirty="0" err="1">
                          <a:solidFill>
                            <a:srgbClr val="231F20"/>
                          </a:solidFill>
                          <a:latin typeface="Times New Roman"/>
                          <a:cs typeface="Times New Roman"/>
                        </a:rPr>
                        <a:t>Öğ</a:t>
                      </a:r>
                      <a:r>
                        <a:rPr sz="1100" b="1" spc="-10" dirty="0" err="1">
                          <a:solidFill>
                            <a:srgbClr val="231F20"/>
                          </a:solidFill>
                          <a:latin typeface="Times New Roman"/>
                          <a:cs typeface="Times New Roman"/>
                        </a:rPr>
                        <a:t>re</a:t>
                      </a:r>
                      <a:r>
                        <a:rPr sz="1100" b="1" dirty="0" err="1">
                          <a:solidFill>
                            <a:srgbClr val="231F20"/>
                          </a:solidFill>
                          <a:latin typeface="Times New Roman"/>
                          <a:cs typeface="Times New Roman"/>
                        </a:rPr>
                        <a:t>n</a:t>
                      </a:r>
                      <a:r>
                        <a:rPr sz="1100" b="1" spc="-5" dirty="0" err="1">
                          <a:solidFill>
                            <a:srgbClr val="231F20"/>
                          </a:solidFill>
                          <a:latin typeface="Times New Roman"/>
                          <a:cs typeface="Times New Roman"/>
                        </a:rPr>
                        <a:t>m</a:t>
                      </a:r>
                      <a:r>
                        <a:rPr sz="1100" b="1" dirty="0" err="1">
                          <a:solidFill>
                            <a:srgbClr val="231F20"/>
                          </a:solidFill>
                          <a:latin typeface="Times New Roman"/>
                          <a:cs typeface="Times New Roman"/>
                        </a:rPr>
                        <a:t>e</a:t>
                      </a:r>
                      <a:r>
                        <a:rPr sz="1100" b="1" spc="-85" dirty="0">
                          <a:solidFill>
                            <a:srgbClr val="231F20"/>
                          </a:solidFill>
                          <a:latin typeface="Times New Roman"/>
                          <a:cs typeface="Times New Roman"/>
                        </a:rPr>
                        <a:t> </a:t>
                      </a:r>
                      <a:r>
                        <a:rPr lang="tr-TR" sz="1100" b="1" spc="0" dirty="0">
                          <a:solidFill>
                            <a:srgbClr val="231F20"/>
                          </a:solidFill>
                          <a:latin typeface="Times New Roman"/>
                          <a:cs typeface="Times New Roman"/>
                        </a:rPr>
                        <a:t>Şube</a:t>
                      </a:r>
                      <a:r>
                        <a:rPr lang="tr-TR" sz="1100" b="1" spc="-85" dirty="0">
                          <a:solidFill>
                            <a:srgbClr val="231F20"/>
                          </a:solidFill>
                          <a:latin typeface="Times New Roman"/>
                          <a:cs typeface="Times New Roman"/>
                        </a:rPr>
                        <a:t> </a:t>
                      </a:r>
                      <a:r>
                        <a:rPr lang="tr-TR" sz="1100" b="1" spc="-30" dirty="0">
                          <a:solidFill>
                            <a:srgbClr val="231F20"/>
                          </a:solidFill>
                          <a:latin typeface="Times New Roman"/>
                          <a:cs typeface="Times New Roman"/>
                        </a:rPr>
                        <a:t>M</a:t>
                      </a:r>
                      <a:r>
                        <a:rPr lang="tr-TR" sz="1100" b="1" dirty="0">
                          <a:solidFill>
                            <a:srgbClr val="231F20"/>
                          </a:solidFill>
                          <a:latin typeface="Times New Roman"/>
                          <a:cs typeface="Times New Roman"/>
                        </a:rPr>
                        <a:t>üdü</a:t>
                      </a:r>
                      <a:r>
                        <a:rPr lang="tr-TR" sz="1100" b="1" spc="-5" dirty="0">
                          <a:solidFill>
                            <a:srgbClr val="231F20"/>
                          </a:solidFill>
                          <a:latin typeface="Times New Roman"/>
                          <a:cs typeface="Times New Roman"/>
                        </a:rPr>
                        <a:t>r</a:t>
                      </a:r>
                      <a:r>
                        <a:rPr lang="tr-TR" sz="1100" b="1" dirty="0">
                          <a:solidFill>
                            <a:srgbClr val="231F20"/>
                          </a:solidFill>
                          <a:latin typeface="Times New Roman"/>
                          <a:cs typeface="Times New Roman"/>
                        </a:rPr>
                        <a:t>lüğü</a:t>
                      </a:r>
                      <a:endParaRPr lang="tr-TR" sz="1100" dirty="0">
                        <a:latin typeface="Times New Roman"/>
                        <a:cs typeface="Times New Roman"/>
                      </a:endParaRPr>
                    </a:p>
                  </a:txBody>
                  <a:tcPr marL="0" marR="0" marT="33655" marB="0">
                    <a:lnL w="6350">
                      <a:solidFill>
                        <a:srgbClr val="58595B"/>
                      </a:solidFill>
                      <a:prstDash val="solid"/>
                    </a:lnL>
                    <a:lnR w="6350">
                      <a:solidFill>
                        <a:srgbClr val="58595B"/>
                      </a:solidFill>
                      <a:prstDash val="solid"/>
                    </a:lnR>
                    <a:lnT w="6350">
                      <a:solidFill>
                        <a:srgbClr val="58595B"/>
                      </a:solidFill>
                      <a:prstDash val="solid"/>
                    </a:lnT>
                    <a:lnB w="6350">
                      <a:solidFill>
                        <a:srgbClr val="58595B"/>
                      </a:solidFill>
                      <a:prstDash val="solid"/>
                    </a:lnB>
                  </a:tcPr>
                </a:tc>
                <a:tc>
                  <a:txBody>
                    <a:bodyPr/>
                    <a:lstStyle/>
                    <a:p>
                      <a:pPr algn="ctr">
                        <a:lnSpc>
                          <a:spcPct val="100000"/>
                        </a:lnSpc>
                        <a:spcBef>
                          <a:spcPts val="195"/>
                        </a:spcBef>
                      </a:pPr>
                      <a:r>
                        <a:rPr lang="tr-TR" sz="1200" dirty="0">
                          <a:latin typeface="Times New Roman"/>
                          <a:cs typeface="Times New Roman"/>
                        </a:rPr>
                        <a:t>14</a:t>
                      </a:r>
                      <a:endParaRPr sz="1200" dirty="0">
                        <a:latin typeface="Times New Roman"/>
                        <a:cs typeface="Times New Roman"/>
                      </a:endParaRPr>
                    </a:p>
                  </a:txBody>
                  <a:tcPr marL="0" marR="0" marT="24765" marB="0">
                    <a:lnL w="6350">
                      <a:solidFill>
                        <a:srgbClr val="58595B"/>
                      </a:solidFill>
                      <a:prstDash val="solid"/>
                    </a:lnL>
                    <a:lnR w="6350">
                      <a:solidFill>
                        <a:srgbClr val="58595B"/>
                      </a:solidFill>
                      <a:prstDash val="solid"/>
                    </a:lnR>
                    <a:lnT w="6350">
                      <a:solidFill>
                        <a:srgbClr val="58595B"/>
                      </a:solidFill>
                      <a:prstDash val="solid"/>
                    </a:lnT>
                    <a:lnB w="6350">
                      <a:solidFill>
                        <a:srgbClr val="58595B"/>
                      </a:solidFill>
                      <a:prstDash val="solid"/>
                    </a:lnB>
                  </a:tcPr>
                </a:tc>
                <a:extLst>
                  <a:ext uri="{0D108BD9-81ED-4DB2-BD59-A6C34878D82A}">
                    <a16:rowId xmlns:a16="http://schemas.microsoft.com/office/drawing/2014/main" val="10006"/>
                  </a:ext>
                </a:extLst>
              </a:tr>
              <a:tr h="251999">
                <a:tc>
                  <a:txBody>
                    <a:bodyPr/>
                    <a:lstStyle/>
                    <a:p>
                      <a:pPr marL="143510">
                        <a:lnSpc>
                          <a:spcPct val="100000"/>
                        </a:lnSpc>
                        <a:spcBef>
                          <a:spcPts val="265"/>
                        </a:spcBef>
                      </a:pPr>
                      <a:r>
                        <a:rPr sz="1100" b="1" spc="-35" dirty="0">
                          <a:solidFill>
                            <a:srgbClr val="231F20"/>
                          </a:solidFill>
                          <a:latin typeface="Times New Roman"/>
                          <a:cs typeface="Times New Roman"/>
                        </a:rPr>
                        <a:t>H</a:t>
                      </a:r>
                      <a:r>
                        <a:rPr sz="1100" b="1" dirty="0">
                          <a:solidFill>
                            <a:srgbClr val="231F20"/>
                          </a:solidFill>
                          <a:latin typeface="Times New Roman"/>
                          <a:cs typeface="Times New Roman"/>
                        </a:rPr>
                        <a:t>u</a:t>
                      </a:r>
                      <a:r>
                        <a:rPr sz="1100" b="1" spc="-20" dirty="0">
                          <a:solidFill>
                            <a:srgbClr val="231F20"/>
                          </a:solidFill>
                          <a:latin typeface="Times New Roman"/>
                          <a:cs typeface="Times New Roman"/>
                        </a:rPr>
                        <a:t>k</a:t>
                      </a:r>
                      <a:r>
                        <a:rPr sz="1100" b="1" dirty="0">
                          <a:solidFill>
                            <a:srgbClr val="231F20"/>
                          </a:solidFill>
                          <a:latin typeface="Times New Roman"/>
                          <a:cs typeface="Times New Roman"/>
                        </a:rPr>
                        <a:t>uk</a:t>
                      </a:r>
                      <a:r>
                        <a:rPr sz="1100" b="1" spc="-85" dirty="0">
                          <a:solidFill>
                            <a:srgbClr val="231F20"/>
                          </a:solidFill>
                          <a:latin typeface="Times New Roman"/>
                          <a:cs typeface="Times New Roman"/>
                        </a:rPr>
                        <a:t> </a:t>
                      </a:r>
                      <a:r>
                        <a:rPr sz="1100" b="1" spc="-15" dirty="0" err="1">
                          <a:solidFill>
                            <a:srgbClr val="231F20"/>
                          </a:solidFill>
                          <a:latin typeface="Times New Roman"/>
                          <a:cs typeface="Times New Roman"/>
                        </a:rPr>
                        <a:t>H</a:t>
                      </a:r>
                      <a:r>
                        <a:rPr sz="1100" b="1" spc="5" dirty="0" err="1">
                          <a:solidFill>
                            <a:srgbClr val="231F20"/>
                          </a:solidFill>
                          <a:latin typeface="Times New Roman"/>
                          <a:cs typeface="Times New Roman"/>
                        </a:rPr>
                        <a:t>i</a:t>
                      </a:r>
                      <a:r>
                        <a:rPr sz="1100" b="1" dirty="0" err="1">
                          <a:solidFill>
                            <a:srgbClr val="231F20"/>
                          </a:solidFill>
                          <a:latin typeface="Times New Roman"/>
                          <a:cs typeface="Times New Roman"/>
                        </a:rPr>
                        <a:t>z</a:t>
                      </a:r>
                      <a:r>
                        <a:rPr sz="1100" b="1" spc="-5" dirty="0" err="1">
                          <a:solidFill>
                            <a:srgbClr val="231F20"/>
                          </a:solidFill>
                          <a:latin typeface="Times New Roman"/>
                          <a:cs typeface="Times New Roman"/>
                        </a:rPr>
                        <a:t>me</a:t>
                      </a:r>
                      <a:r>
                        <a:rPr sz="1100" b="1" dirty="0" err="1">
                          <a:solidFill>
                            <a:srgbClr val="231F20"/>
                          </a:solidFill>
                          <a:latin typeface="Times New Roman"/>
                          <a:cs typeface="Times New Roman"/>
                        </a:rPr>
                        <a:t>tl</a:t>
                      </a:r>
                      <a:r>
                        <a:rPr sz="1100" b="1" spc="-10" dirty="0" err="1">
                          <a:solidFill>
                            <a:srgbClr val="231F20"/>
                          </a:solidFill>
                          <a:latin typeface="Times New Roman"/>
                          <a:cs typeface="Times New Roman"/>
                        </a:rPr>
                        <a:t>e</a:t>
                      </a:r>
                      <a:r>
                        <a:rPr sz="1100" b="1" spc="10" dirty="0" err="1">
                          <a:solidFill>
                            <a:srgbClr val="231F20"/>
                          </a:solidFill>
                          <a:latin typeface="Times New Roman"/>
                          <a:cs typeface="Times New Roman"/>
                        </a:rPr>
                        <a:t>r</a:t>
                      </a:r>
                      <a:r>
                        <a:rPr sz="1100" b="1" dirty="0" err="1">
                          <a:solidFill>
                            <a:srgbClr val="231F20"/>
                          </a:solidFill>
                          <a:latin typeface="Times New Roman"/>
                          <a:cs typeface="Times New Roman"/>
                        </a:rPr>
                        <a:t>i</a:t>
                      </a:r>
                      <a:r>
                        <a:rPr sz="1100" b="1" spc="-85" dirty="0">
                          <a:solidFill>
                            <a:srgbClr val="231F20"/>
                          </a:solidFill>
                          <a:latin typeface="Times New Roman"/>
                          <a:cs typeface="Times New Roman"/>
                        </a:rPr>
                        <a:t> </a:t>
                      </a:r>
                      <a:r>
                        <a:rPr lang="tr-TR" sz="1100" b="1" spc="0" dirty="0">
                          <a:solidFill>
                            <a:srgbClr val="231F20"/>
                          </a:solidFill>
                          <a:latin typeface="Times New Roman"/>
                          <a:cs typeface="Times New Roman"/>
                        </a:rPr>
                        <a:t>Şube</a:t>
                      </a:r>
                      <a:r>
                        <a:rPr lang="tr-TR" sz="1100" b="1" spc="-85" dirty="0">
                          <a:solidFill>
                            <a:srgbClr val="231F20"/>
                          </a:solidFill>
                          <a:latin typeface="Times New Roman"/>
                          <a:cs typeface="Times New Roman"/>
                        </a:rPr>
                        <a:t> </a:t>
                      </a:r>
                      <a:r>
                        <a:rPr lang="tr-TR" sz="1100" b="1" spc="-30" dirty="0">
                          <a:solidFill>
                            <a:srgbClr val="231F20"/>
                          </a:solidFill>
                          <a:latin typeface="Times New Roman"/>
                          <a:cs typeface="Times New Roman"/>
                        </a:rPr>
                        <a:t>M</a:t>
                      </a:r>
                      <a:r>
                        <a:rPr lang="tr-TR" sz="1100" b="1" dirty="0">
                          <a:solidFill>
                            <a:srgbClr val="231F20"/>
                          </a:solidFill>
                          <a:latin typeface="Times New Roman"/>
                          <a:cs typeface="Times New Roman"/>
                        </a:rPr>
                        <a:t>üdü</a:t>
                      </a:r>
                      <a:r>
                        <a:rPr lang="tr-TR" sz="1100" b="1" spc="-5" dirty="0">
                          <a:solidFill>
                            <a:srgbClr val="231F20"/>
                          </a:solidFill>
                          <a:latin typeface="Times New Roman"/>
                          <a:cs typeface="Times New Roman"/>
                        </a:rPr>
                        <a:t>r</a:t>
                      </a:r>
                      <a:r>
                        <a:rPr lang="tr-TR" sz="1100" b="1" dirty="0">
                          <a:solidFill>
                            <a:srgbClr val="231F20"/>
                          </a:solidFill>
                          <a:latin typeface="Times New Roman"/>
                          <a:cs typeface="Times New Roman"/>
                        </a:rPr>
                        <a:t>lüğü</a:t>
                      </a:r>
                      <a:endParaRPr lang="tr-TR" sz="1100" dirty="0">
                        <a:latin typeface="Times New Roman"/>
                        <a:cs typeface="Times New Roman"/>
                      </a:endParaRPr>
                    </a:p>
                  </a:txBody>
                  <a:tcPr marL="0" marR="0" marT="33655" marB="0">
                    <a:lnL w="6350">
                      <a:solidFill>
                        <a:srgbClr val="58595B"/>
                      </a:solidFill>
                      <a:prstDash val="solid"/>
                    </a:lnL>
                    <a:lnR w="6350">
                      <a:solidFill>
                        <a:srgbClr val="58595B"/>
                      </a:solidFill>
                      <a:prstDash val="solid"/>
                    </a:lnR>
                    <a:lnT w="6350">
                      <a:solidFill>
                        <a:srgbClr val="58595B"/>
                      </a:solidFill>
                      <a:prstDash val="solid"/>
                    </a:lnT>
                    <a:lnB w="6350">
                      <a:solidFill>
                        <a:srgbClr val="58595B"/>
                      </a:solidFill>
                      <a:prstDash val="solid"/>
                    </a:lnB>
                  </a:tcPr>
                </a:tc>
                <a:tc>
                  <a:txBody>
                    <a:bodyPr/>
                    <a:lstStyle/>
                    <a:p>
                      <a:pPr algn="ctr">
                        <a:lnSpc>
                          <a:spcPct val="100000"/>
                        </a:lnSpc>
                        <a:spcBef>
                          <a:spcPts val="195"/>
                        </a:spcBef>
                      </a:pPr>
                      <a:r>
                        <a:rPr lang="tr-TR" sz="1200" dirty="0">
                          <a:latin typeface="Times New Roman"/>
                          <a:cs typeface="Times New Roman"/>
                        </a:rPr>
                        <a:t>1</a:t>
                      </a:r>
                      <a:endParaRPr sz="1200" dirty="0">
                        <a:latin typeface="Times New Roman"/>
                        <a:cs typeface="Times New Roman"/>
                      </a:endParaRPr>
                    </a:p>
                  </a:txBody>
                  <a:tcPr marL="0" marR="0" marT="24765" marB="0">
                    <a:lnL w="6350">
                      <a:solidFill>
                        <a:srgbClr val="58595B"/>
                      </a:solidFill>
                      <a:prstDash val="solid"/>
                    </a:lnL>
                    <a:lnR w="6350">
                      <a:solidFill>
                        <a:srgbClr val="58595B"/>
                      </a:solidFill>
                      <a:prstDash val="solid"/>
                    </a:lnR>
                    <a:lnT w="6350">
                      <a:solidFill>
                        <a:srgbClr val="58595B"/>
                      </a:solidFill>
                      <a:prstDash val="solid"/>
                    </a:lnT>
                    <a:lnB w="6350">
                      <a:solidFill>
                        <a:srgbClr val="58595B"/>
                      </a:solidFill>
                      <a:prstDash val="solid"/>
                    </a:lnB>
                  </a:tcPr>
                </a:tc>
                <a:extLst>
                  <a:ext uri="{0D108BD9-81ED-4DB2-BD59-A6C34878D82A}">
                    <a16:rowId xmlns:a16="http://schemas.microsoft.com/office/drawing/2014/main" val="10007"/>
                  </a:ext>
                </a:extLst>
              </a:tr>
              <a:tr h="251999">
                <a:tc>
                  <a:txBody>
                    <a:bodyPr/>
                    <a:lstStyle/>
                    <a:p>
                      <a:pPr marL="143510">
                        <a:lnSpc>
                          <a:spcPct val="100000"/>
                        </a:lnSpc>
                        <a:spcBef>
                          <a:spcPts val="265"/>
                        </a:spcBef>
                      </a:pPr>
                      <a:r>
                        <a:rPr sz="1100" b="1" spc="-35" dirty="0">
                          <a:solidFill>
                            <a:srgbClr val="231F20"/>
                          </a:solidFill>
                          <a:latin typeface="Times New Roman"/>
                          <a:cs typeface="Times New Roman"/>
                        </a:rPr>
                        <a:t>İ</a:t>
                      </a:r>
                      <a:r>
                        <a:rPr sz="1100" b="1" dirty="0">
                          <a:solidFill>
                            <a:srgbClr val="231F20"/>
                          </a:solidFill>
                          <a:latin typeface="Times New Roman"/>
                          <a:cs typeface="Times New Roman"/>
                        </a:rPr>
                        <a:t>ç</a:t>
                      </a:r>
                      <a:r>
                        <a:rPr sz="1100" b="1" spc="-85" dirty="0">
                          <a:solidFill>
                            <a:srgbClr val="231F20"/>
                          </a:solidFill>
                          <a:latin typeface="Times New Roman"/>
                          <a:cs typeface="Times New Roman"/>
                        </a:rPr>
                        <a:t> </a:t>
                      </a:r>
                      <a:r>
                        <a:rPr sz="1100" b="1" spc="-10" dirty="0">
                          <a:solidFill>
                            <a:srgbClr val="231F20"/>
                          </a:solidFill>
                          <a:latin typeface="Times New Roman"/>
                          <a:cs typeface="Times New Roman"/>
                        </a:rPr>
                        <a:t>De</a:t>
                      </a:r>
                      <a:r>
                        <a:rPr sz="1100" b="1" spc="-5" dirty="0">
                          <a:solidFill>
                            <a:srgbClr val="231F20"/>
                          </a:solidFill>
                          <a:latin typeface="Times New Roman"/>
                          <a:cs typeface="Times New Roman"/>
                        </a:rPr>
                        <a:t>ne</a:t>
                      </a:r>
                      <a:r>
                        <a:rPr sz="1100" b="1" dirty="0">
                          <a:solidFill>
                            <a:srgbClr val="231F20"/>
                          </a:solidFill>
                          <a:latin typeface="Times New Roman"/>
                          <a:cs typeface="Times New Roman"/>
                        </a:rPr>
                        <a:t>tim</a:t>
                      </a:r>
                      <a:r>
                        <a:rPr sz="1100" b="1" spc="-85" dirty="0">
                          <a:solidFill>
                            <a:srgbClr val="231F20"/>
                          </a:solidFill>
                          <a:latin typeface="Times New Roman"/>
                          <a:cs typeface="Times New Roman"/>
                        </a:rPr>
                        <a:t> </a:t>
                      </a:r>
                      <a:r>
                        <a:rPr sz="1100" b="1" spc="-10" dirty="0">
                          <a:solidFill>
                            <a:srgbClr val="231F20"/>
                          </a:solidFill>
                          <a:latin typeface="Times New Roman"/>
                          <a:cs typeface="Times New Roman"/>
                        </a:rPr>
                        <a:t>B</a:t>
                      </a:r>
                      <a:r>
                        <a:rPr sz="1100" b="1" dirty="0">
                          <a:solidFill>
                            <a:srgbClr val="231F20"/>
                          </a:solidFill>
                          <a:latin typeface="Times New Roman"/>
                          <a:cs typeface="Times New Roman"/>
                        </a:rPr>
                        <a:t>i</a:t>
                      </a:r>
                      <a:r>
                        <a:rPr sz="1100" b="1" spc="10" dirty="0">
                          <a:solidFill>
                            <a:srgbClr val="231F20"/>
                          </a:solidFill>
                          <a:latin typeface="Times New Roman"/>
                          <a:cs typeface="Times New Roman"/>
                        </a:rPr>
                        <a:t>r</a:t>
                      </a:r>
                      <a:r>
                        <a:rPr sz="1100" b="1" dirty="0">
                          <a:solidFill>
                            <a:srgbClr val="231F20"/>
                          </a:solidFill>
                          <a:latin typeface="Times New Roman"/>
                          <a:cs typeface="Times New Roman"/>
                        </a:rPr>
                        <a:t>imi</a:t>
                      </a:r>
                      <a:r>
                        <a:rPr sz="1100" b="1" spc="-85" dirty="0">
                          <a:solidFill>
                            <a:srgbClr val="231F20"/>
                          </a:solidFill>
                          <a:latin typeface="Times New Roman"/>
                          <a:cs typeface="Times New Roman"/>
                        </a:rPr>
                        <a:t> </a:t>
                      </a:r>
                      <a:r>
                        <a:rPr sz="1100" b="1" spc="-10" dirty="0">
                          <a:solidFill>
                            <a:srgbClr val="231F20"/>
                          </a:solidFill>
                          <a:latin typeface="Times New Roman"/>
                          <a:cs typeface="Times New Roman"/>
                        </a:rPr>
                        <a:t>B</a:t>
                      </a:r>
                      <a:r>
                        <a:rPr sz="1100" b="1" spc="-5" dirty="0">
                          <a:solidFill>
                            <a:srgbClr val="231F20"/>
                          </a:solidFill>
                          <a:latin typeface="Times New Roman"/>
                          <a:cs typeface="Times New Roman"/>
                        </a:rPr>
                        <a:t>a</a:t>
                      </a:r>
                      <a:r>
                        <a:rPr sz="1100" b="1" spc="-10" dirty="0">
                          <a:solidFill>
                            <a:srgbClr val="231F20"/>
                          </a:solidFill>
                          <a:latin typeface="Times New Roman"/>
                          <a:cs typeface="Times New Roman"/>
                        </a:rPr>
                        <a:t>ş</a:t>
                      </a:r>
                      <a:r>
                        <a:rPr sz="1100" b="1" dirty="0">
                          <a:solidFill>
                            <a:srgbClr val="231F20"/>
                          </a:solidFill>
                          <a:latin typeface="Times New Roman"/>
                          <a:cs typeface="Times New Roman"/>
                        </a:rPr>
                        <a:t>k</a:t>
                      </a:r>
                      <a:r>
                        <a:rPr sz="1100" b="1" spc="-5" dirty="0">
                          <a:solidFill>
                            <a:srgbClr val="231F20"/>
                          </a:solidFill>
                          <a:latin typeface="Times New Roman"/>
                          <a:cs typeface="Times New Roman"/>
                        </a:rPr>
                        <a:t>a</a:t>
                      </a:r>
                      <a:r>
                        <a:rPr sz="1100" b="1" dirty="0">
                          <a:solidFill>
                            <a:srgbClr val="231F20"/>
                          </a:solidFill>
                          <a:latin typeface="Times New Roman"/>
                          <a:cs typeface="Times New Roman"/>
                        </a:rPr>
                        <a:t>nl</a:t>
                      </a:r>
                      <a:r>
                        <a:rPr sz="1100" b="1" spc="-5" dirty="0">
                          <a:solidFill>
                            <a:srgbClr val="231F20"/>
                          </a:solidFill>
                          <a:latin typeface="Times New Roman"/>
                          <a:cs typeface="Times New Roman"/>
                        </a:rPr>
                        <a:t>ı</a:t>
                      </a:r>
                      <a:r>
                        <a:rPr sz="1100" b="1" dirty="0">
                          <a:solidFill>
                            <a:srgbClr val="231F20"/>
                          </a:solidFill>
                          <a:latin typeface="Times New Roman"/>
                          <a:cs typeface="Times New Roman"/>
                        </a:rPr>
                        <a:t>ğı</a:t>
                      </a:r>
                      <a:endParaRPr sz="1100" dirty="0">
                        <a:latin typeface="Times New Roman"/>
                        <a:cs typeface="Times New Roman"/>
                      </a:endParaRPr>
                    </a:p>
                  </a:txBody>
                  <a:tcPr marL="0" marR="0" marT="33655" marB="0">
                    <a:lnL w="6350">
                      <a:solidFill>
                        <a:srgbClr val="58595B"/>
                      </a:solidFill>
                      <a:prstDash val="solid"/>
                    </a:lnL>
                    <a:lnR w="6350">
                      <a:solidFill>
                        <a:srgbClr val="58595B"/>
                      </a:solidFill>
                      <a:prstDash val="solid"/>
                    </a:lnR>
                    <a:lnT w="6350">
                      <a:solidFill>
                        <a:srgbClr val="58595B"/>
                      </a:solidFill>
                      <a:prstDash val="solid"/>
                    </a:lnT>
                    <a:lnB w="6350">
                      <a:solidFill>
                        <a:srgbClr val="58595B"/>
                      </a:solidFill>
                      <a:prstDash val="solid"/>
                    </a:lnB>
                  </a:tcPr>
                </a:tc>
                <a:tc>
                  <a:txBody>
                    <a:bodyPr/>
                    <a:lstStyle/>
                    <a:p>
                      <a:pPr algn="ctr">
                        <a:lnSpc>
                          <a:spcPct val="100000"/>
                        </a:lnSpc>
                        <a:spcBef>
                          <a:spcPts val="195"/>
                        </a:spcBef>
                      </a:pPr>
                      <a:r>
                        <a:rPr lang="tr-TR" sz="1200" dirty="0">
                          <a:latin typeface="Times New Roman"/>
                          <a:cs typeface="Times New Roman"/>
                        </a:rPr>
                        <a:t>-</a:t>
                      </a:r>
                      <a:endParaRPr sz="1200" dirty="0">
                        <a:latin typeface="Times New Roman"/>
                        <a:cs typeface="Times New Roman"/>
                      </a:endParaRPr>
                    </a:p>
                  </a:txBody>
                  <a:tcPr marL="0" marR="0" marT="24765" marB="0">
                    <a:lnL w="6350">
                      <a:solidFill>
                        <a:srgbClr val="58595B"/>
                      </a:solidFill>
                      <a:prstDash val="solid"/>
                    </a:lnL>
                    <a:lnR w="6350">
                      <a:solidFill>
                        <a:srgbClr val="58595B"/>
                      </a:solidFill>
                      <a:prstDash val="solid"/>
                    </a:lnR>
                    <a:lnT w="6350">
                      <a:solidFill>
                        <a:srgbClr val="58595B"/>
                      </a:solidFill>
                      <a:prstDash val="solid"/>
                    </a:lnT>
                    <a:lnB w="6350">
                      <a:solidFill>
                        <a:srgbClr val="58595B"/>
                      </a:solidFill>
                      <a:prstDash val="solid"/>
                    </a:lnB>
                  </a:tcPr>
                </a:tc>
                <a:extLst>
                  <a:ext uri="{0D108BD9-81ED-4DB2-BD59-A6C34878D82A}">
                    <a16:rowId xmlns:a16="http://schemas.microsoft.com/office/drawing/2014/main" val="10008"/>
                  </a:ext>
                </a:extLst>
              </a:tr>
              <a:tr h="251999">
                <a:tc>
                  <a:txBody>
                    <a:bodyPr/>
                    <a:lstStyle/>
                    <a:p>
                      <a:pPr marL="143510">
                        <a:lnSpc>
                          <a:spcPct val="100000"/>
                        </a:lnSpc>
                        <a:spcBef>
                          <a:spcPts val="265"/>
                        </a:spcBef>
                      </a:pPr>
                      <a:r>
                        <a:rPr sz="1100" b="1" spc="-20" dirty="0">
                          <a:solidFill>
                            <a:srgbClr val="231F20"/>
                          </a:solidFill>
                          <a:latin typeface="Times New Roman"/>
                          <a:cs typeface="Times New Roman"/>
                        </a:rPr>
                        <a:t>İ</a:t>
                      </a:r>
                      <a:r>
                        <a:rPr sz="1100" b="1" dirty="0">
                          <a:solidFill>
                            <a:srgbClr val="231F20"/>
                          </a:solidFill>
                          <a:latin typeface="Times New Roman"/>
                          <a:cs typeface="Times New Roman"/>
                        </a:rPr>
                        <a:t>nş</a:t>
                      </a:r>
                      <a:r>
                        <a:rPr sz="1100" b="1" spc="-15" dirty="0">
                          <a:solidFill>
                            <a:srgbClr val="231F20"/>
                          </a:solidFill>
                          <a:latin typeface="Times New Roman"/>
                          <a:cs typeface="Times New Roman"/>
                        </a:rPr>
                        <a:t>a</a:t>
                      </a:r>
                      <a:r>
                        <a:rPr sz="1100" b="1" spc="-10" dirty="0">
                          <a:solidFill>
                            <a:srgbClr val="231F20"/>
                          </a:solidFill>
                          <a:latin typeface="Times New Roman"/>
                          <a:cs typeface="Times New Roman"/>
                        </a:rPr>
                        <a:t>a</a:t>
                      </a:r>
                      <a:r>
                        <a:rPr sz="1100" b="1" dirty="0">
                          <a:solidFill>
                            <a:srgbClr val="231F20"/>
                          </a:solidFill>
                          <a:latin typeface="Times New Roman"/>
                          <a:cs typeface="Times New Roman"/>
                        </a:rPr>
                        <a:t>t</a:t>
                      </a:r>
                      <a:r>
                        <a:rPr sz="1100" b="1" spc="-85" dirty="0">
                          <a:solidFill>
                            <a:srgbClr val="231F20"/>
                          </a:solidFill>
                          <a:latin typeface="Times New Roman"/>
                          <a:cs typeface="Times New Roman"/>
                        </a:rPr>
                        <a:t> </a:t>
                      </a:r>
                      <a:r>
                        <a:rPr sz="1100" b="1" spc="-15" dirty="0">
                          <a:solidFill>
                            <a:srgbClr val="231F20"/>
                          </a:solidFill>
                          <a:latin typeface="Times New Roman"/>
                          <a:cs typeface="Times New Roman"/>
                        </a:rPr>
                        <a:t>v</a:t>
                      </a:r>
                      <a:r>
                        <a:rPr sz="1100" b="1" dirty="0">
                          <a:solidFill>
                            <a:srgbClr val="231F20"/>
                          </a:solidFill>
                          <a:latin typeface="Times New Roman"/>
                          <a:cs typeface="Times New Roman"/>
                        </a:rPr>
                        <a:t>e</a:t>
                      </a:r>
                      <a:r>
                        <a:rPr sz="1100" b="1" spc="-85" dirty="0">
                          <a:solidFill>
                            <a:srgbClr val="231F20"/>
                          </a:solidFill>
                          <a:latin typeface="Times New Roman"/>
                          <a:cs typeface="Times New Roman"/>
                        </a:rPr>
                        <a:t> </a:t>
                      </a:r>
                      <a:r>
                        <a:rPr sz="1100" b="1" dirty="0" err="1">
                          <a:solidFill>
                            <a:srgbClr val="231F20"/>
                          </a:solidFill>
                          <a:latin typeface="Times New Roman"/>
                          <a:cs typeface="Times New Roman"/>
                        </a:rPr>
                        <a:t>Em</a:t>
                      </a:r>
                      <a:r>
                        <a:rPr sz="1100" b="1" spc="-10" dirty="0" err="1">
                          <a:solidFill>
                            <a:srgbClr val="231F20"/>
                          </a:solidFill>
                          <a:latin typeface="Times New Roman"/>
                          <a:cs typeface="Times New Roman"/>
                        </a:rPr>
                        <a:t>la</a:t>
                      </a:r>
                      <a:r>
                        <a:rPr sz="1100" b="1" dirty="0" err="1">
                          <a:solidFill>
                            <a:srgbClr val="231F20"/>
                          </a:solidFill>
                          <a:latin typeface="Times New Roman"/>
                          <a:cs typeface="Times New Roman"/>
                        </a:rPr>
                        <a:t>k</a:t>
                      </a:r>
                      <a:r>
                        <a:rPr sz="1100" b="1" spc="-85" dirty="0">
                          <a:solidFill>
                            <a:srgbClr val="231F20"/>
                          </a:solidFill>
                          <a:latin typeface="Times New Roman"/>
                          <a:cs typeface="Times New Roman"/>
                        </a:rPr>
                        <a:t> </a:t>
                      </a:r>
                      <a:r>
                        <a:rPr lang="tr-TR" sz="1100" b="1" spc="0" dirty="0">
                          <a:solidFill>
                            <a:srgbClr val="231F20"/>
                          </a:solidFill>
                          <a:latin typeface="Times New Roman"/>
                          <a:cs typeface="Times New Roman"/>
                        </a:rPr>
                        <a:t>Şube</a:t>
                      </a:r>
                      <a:r>
                        <a:rPr lang="tr-TR" sz="1100" b="1" spc="-85" dirty="0">
                          <a:solidFill>
                            <a:srgbClr val="231F20"/>
                          </a:solidFill>
                          <a:latin typeface="Times New Roman"/>
                          <a:cs typeface="Times New Roman"/>
                        </a:rPr>
                        <a:t> </a:t>
                      </a:r>
                      <a:r>
                        <a:rPr lang="tr-TR" sz="1100" b="1" spc="-30" dirty="0">
                          <a:solidFill>
                            <a:srgbClr val="231F20"/>
                          </a:solidFill>
                          <a:latin typeface="Times New Roman"/>
                          <a:cs typeface="Times New Roman"/>
                        </a:rPr>
                        <a:t>M</a:t>
                      </a:r>
                      <a:r>
                        <a:rPr lang="tr-TR" sz="1100" b="1" dirty="0">
                          <a:solidFill>
                            <a:srgbClr val="231F20"/>
                          </a:solidFill>
                          <a:latin typeface="Times New Roman"/>
                          <a:cs typeface="Times New Roman"/>
                        </a:rPr>
                        <a:t>üdü</a:t>
                      </a:r>
                      <a:r>
                        <a:rPr lang="tr-TR" sz="1100" b="1" spc="-5" dirty="0">
                          <a:solidFill>
                            <a:srgbClr val="231F20"/>
                          </a:solidFill>
                          <a:latin typeface="Times New Roman"/>
                          <a:cs typeface="Times New Roman"/>
                        </a:rPr>
                        <a:t>r</a:t>
                      </a:r>
                      <a:r>
                        <a:rPr lang="tr-TR" sz="1100" b="1" dirty="0">
                          <a:solidFill>
                            <a:srgbClr val="231F20"/>
                          </a:solidFill>
                          <a:latin typeface="Times New Roman"/>
                          <a:cs typeface="Times New Roman"/>
                        </a:rPr>
                        <a:t>lüğü</a:t>
                      </a:r>
                      <a:endParaRPr lang="tr-TR" sz="1100" dirty="0">
                        <a:latin typeface="Times New Roman"/>
                        <a:cs typeface="Times New Roman"/>
                      </a:endParaRPr>
                    </a:p>
                  </a:txBody>
                  <a:tcPr marL="0" marR="0" marT="33655" marB="0">
                    <a:lnL w="6350">
                      <a:solidFill>
                        <a:srgbClr val="58595B"/>
                      </a:solidFill>
                      <a:prstDash val="solid"/>
                    </a:lnL>
                    <a:lnR w="6350">
                      <a:solidFill>
                        <a:srgbClr val="58595B"/>
                      </a:solidFill>
                      <a:prstDash val="solid"/>
                    </a:lnR>
                    <a:lnT w="6350">
                      <a:solidFill>
                        <a:srgbClr val="58595B"/>
                      </a:solidFill>
                      <a:prstDash val="solid"/>
                    </a:lnT>
                    <a:lnB w="6350">
                      <a:solidFill>
                        <a:srgbClr val="58595B"/>
                      </a:solidFill>
                      <a:prstDash val="solid"/>
                    </a:lnB>
                  </a:tcPr>
                </a:tc>
                <a:tc>
                  <a:txBody>
                    <a:bodyPr/>
                    <a:lstStyle/>
                    <a:p>
                      <a:pPr algn="ctr">
                        <a:lnSpc>
                          <a:spcPct val="100000"/>
                        </a:lnSpc>
                        <a:spcBef>
                          <a:spcPts val="195"/>
                        </a:spcBef>
                      </a:pPr>
                      <a:r>
                        <a:rPr lang="tr-TR" sz="1200" dirty="0">
                          <a:latin typeface="Times New Roman"/>
                          <a:cs typeface="Times New Roman"/>
                        </a:rPr>
                        <a:t>14</a:t>
                      </a:r>
                      <a:endParaRPr sz="1200" dirty="0">
                        <a:latin typeface="Times New Roman"/>
                        <a:cs typeface="Times New Roman"/>
                      </a:endParaRPr>
                    </a:p>
                  </a:txBody>
                  <a:tcPr marL="0" marR="0" marT="24765" marB="0">
                    <a:lnL w="6350">
                      <a:solidFill>
                        <a:srgbClr val="58595B"/>
                      </a:solidFill>
                      <a:prstDash val="solid"/>
                    </a:lnL>
                    <a:lnR w="6350">
                      <a:solidFill>
                        <a:srgbClr val="58595B"/>
                      </a:solidFill>
                      <a:prstDash val="solid"/>
                    </a:lnR>
                    <a:lnT w="6350">
                      <a:solidFill>
                        <a:srgbClr val="58595B"/>
                      </a:solidFill>
                      <a:prstDash val="solid"/>
                    </a:lnT>
                    <a:lnB w="6350">
                      <a:solidFill>
                        <a:srgbClr val="58595B"/>
                      </a:solidFill>
                      <a:prstDash val="solid"/>
                    </a:lnB>
                  </a:tcPr>
                </a:tc>
                <a:extLst>
                  <a:ext uri="{0D108BD9-81ED-4DB2-BD59-A6C34878D82A}">
                    <a16:rowId xmlns:a16="http://schemas.microsoft.com/office/drawing/2014/main" val="10009"/>
                  </a:ext>
                </a:extLst>
              </a:tr>
              <a:tr h="252001">
                <a:tc>
                  <a:txBody>
                    <a:bodyPr/>
                    <a:lstStyle/>
                    <a:p>
                      <a:pPr marL="143510" marR="0" indent="0" defTabSz="914400" eaLnBrk="1" fontAlgn="auto" latinLnBrk="0" hangingPunct="1">
                        <a:lnSpc>
                          <a:spcPct val="100000"/>
                        </a:lnSpc>
                        <a:spcBef>
                          <a:spcPts val="265"/>
                        </a:spcBef>
                        <a:spcAft>
                          <a:spcPts val="0"/>
                        </a:spcAft>
                        <a:buClrTx/>
                        <a:buSzTx/>
                        <a:buFontTx/>
                        <a:buNone/>
                        <a:tabLst/>
                        <a:defRPr/>
                      </a:pPr>
                      <a:r>
                        <a:rPr sz="1100" b="1" spc="-25" dirty="0">
                          <a:solidFill>
                            <a:srgbClr val="231F20"/>
                          </a:solidFill>
                          <a:latin typeface="Times New Roman"/>
                          <a:cs typeface="Times New Roman"/>
                        </a:rPr>
                        <a:t>M</a:t>
                      </a:r>
                      <a:r>
                        <a:rPr sz="1100" b="1" spc="-5" dirty="0">
                          <a:solidFill>
                            <a:srgbClr val="231F20"/>
                          </a:solidFill>
                          <a:latin typeface="Times New Roman"/>
                          <a:cs typeface="Times New Roman"/>
                        </a:rPr>
                        <a:t>e</a:t>
                      </a:r>
                      <a:r>
                        <a:rPr sz="1100" b="1" spc="-10" dirty="0">
                          <a:solidFill>
                            <a:srgbClr val="231F20"/>
                          </a:solidFill>
                          <a:latin typeface="Times New Roman"/>
                          <a:cs typeface="Times New Roman"/>
                        </a:rPr>
                        <a:t>s</a:t>
                      </a:r>
                      <a:r>
                        <a:rPr sz="1100" b="1" dirty="0">
                          <a:solidFill>
                            <a:srgbClr val="231F20"/>
                          </a:solidFill>
                          <a:latin typeface="Times New Roman"/>
                          <a:cs typeface="Times New Roman"/>
                        </a:rPr>
                        <a:t>l</a:t>
                      </a:r>
                      <a:r>
                        <a:rPr sz="1100" b="1" spc="-10" dirty="0">
                          <a:solidFill>
                            <a:srgbClr val="231F20"/>
                          </a:solidFill>
                          <a:latin typeface="Times New Roman"/>
                          <a:cs typeface="Times New Roman"/>
                        </a:rPr>
                        <a:t>e</a:t>
                      </a:r>
                      <a:r>
                        <a:rPr sz="1100" b="1" spc="10" dirty="0">
                          <a:solidFill>
                            <a:srgbClr val="231F20"/>
                          </a:solidFill>
                          <a:latin typeface="Times New Roman"/>
                          <a:cs typeface="Times New Roman"/>
                        </a:rPr>
                        <a:t>k</a:t>
                      </a:r>
                      <a:r>
                        <a:rPr sz="1100" b="1" dirty="0">
                          <a:solidFill>
                            <a:srgbClr val="231F20"/>
                          </a:solidFill>
                          <a:latin typeface="Times New Roman"/>
                          <a:cs typeface="Times New Roman"/>
                        </a:rPr>
                        <a:t>i</a:t>
                      </a:r>
                      <a:r>
                        <a:rPr sz="1100" b="1" spc="-85" dirty="0">
                          <a:solidFill>
                            <a:srgbClr val="231F20"/>
                          </a:solidFill>
                          <a:latin typeface="Times New Roman"/>
                          <a:cs typeface="Times New Roman"/>
                        </a:rPr>
                        <a:t> </a:t>
                      </a:r>
                      <a:r>
                        <a:rPr sz="1100" b="1" spc="-15" dirty="0">
                          <a:solidFill>
                            <a:srgbClr val="231F20"/>
                          </a:solidFill>
                          <a:latin typeface="Times New Roman"/>
                          <a:cs typeface="Times New Roman"/>
                        </a:rPr>
                        <a:t>v</a:t>
                      </a:r>
                      <a:r>
                        <a:rPr sz="1100" b="1" dirty="0">
                          <a:solidFill>
                            <a:srgbClr val="231F20"/>
                          </a:solidFill>
                          <a:latin typeface="Times New Roman"/>
                          <a:cs typeface="Times New Roman"/>
                        </a:rPr>
                        <a:t>e</a:t>
                      </a:r>
                      <a:r>
                        <a:rPr sz="1100" b="1" spc="-85" dirty="0">
                          <a:solidFill>
                            <a:srgbClr val="231F20"/>
                          </a:solidFill>
                          <a:latin typeface="Times New Roman"/>
                          <a:cs typeface="Times New Roman"/>
                        </a:rPr>
                        <a:t> </a:t>
                      </a:r>
                      <a:r>
                        <a:rPr sz="1100" b="1" spc="-114" dirty="0">
                          <a:solidFill>
                            <a:srgbClr val="231F20"/>
                          </a:solidFill>
                          <a:latin typeface="Times New Roman"/>
                          <a:cs typeface="Times New Roman"/>
                        </a:rPr>
                        <a:t>T</a:t>
                      </a:r>
                      <a:r>
                        <a:rPr sz="1100" b="1" spc="-10" dirty="0">
                          <a:solidFill>
                            <a:srgbClr val="231F20"/>
                          </a:solidFill>
                          <a:latin typeface="Times New Roman"/>
                          <a:cs typeface="Times New Roman"/>
                        </a:rPr>
                        <a:t>e</a:t>
                      </a:r>
                      <a:r>
                        <a:rPr sz="1100" b="1" dirty="0">
                          <a:solidFill>
                            <a:srgbClr val="231F20"/>
                          </a:solidFill>
                          <a:latin typeface="Times New Roman"/>
                          <a:cs typeface="Times New Roman"/>
                        </a:rPr>
                        <a:t>knik</a:t>
                      </a:r>
                      <a:r>
                        <a:rPr sz="1100" b="1" spc="-85" dirty="0">
                          <a:solidFill>
                            <a:srgbClr val="231F20"/>
                          </a:solidFill>
                          <a:latin typeface="Times New Roman"/>
                          <a:cs typeface="Times New Roman"/>
                        </a:rPr>
                        <a:t> </a:t>
                      </a:r>
                      <a:r>
                        <a:rPr sz="1100" b="1" spc="-10" dirty="0" err="1">
                          <a:solidFill>
                            <a:srgbClr val="231F20"/>
                          </a:solidFill>
                          <a:latin typeface="Times New Roman"/>
                          <a:cs typeface="Times New Roman"/>
                        </a:rPr>
                        <a:t>E</a:t>
                      </a:r>
                      <a:r>
                        <a:rPr sz="1100" b="1" dirty="0" err="1">
                          <a:solidFill>
                            <a:srgbClr val="231F20"/>
                          </a:solidFill>
                          <a:latin typeface="Times New Roman"/>
                          <a:cs typeface="Times New Roman"/>
                        </a:rPr>
                        <a:t>ğitim</a:t>
                      </a:r>
                      <a:r>
                        <a:rPr sz="1100" b="1" spc="-85" dirty="0">
                          <a:solidFill>
                            <a:srgbClr val="231F20"/>
                          </a:solidFill>
                          <a:latin typeface="Times New Roman"/>
                          <a:cs typeface="Times New Roman"/>
                        </a:rPr>
                        <a:t> </a:t>
                      </a:r>
                      <a:r>
                        <a:rPr lang="tr-TR" sz="1100" b="1" spc="0" dirty="0">
                          <a:solidFill>
                            <a:srgbClr val="231F20"/>
                          </a:solidFill>
                          <a:latin typeface="Times New Roman"/>
                          <a:cs typeface="Times New Roman"/>
                        </a:rPr>
                        <a:t>Şube</a:t>
                      </a:r>
                      <a:r>
                        <a:rPr lang="tr-TR" sz="1100" b="1" spc="-85" dirty="0">
                          <a:solidFill>
                            <a:srgbClr val="231F20"/>
                          </a:solidFill>
                          <a:latin typeface="Times New Roman"/>
                          <a:cs typeface="Times New Roman"/>
                        </a:rPr>
                        <a:t> </a:t>
                      </a:r>
                      <a:r>
                        <a:rPr lang="tr-TR" sz="1100" b="1" spc="-30" dirty="0">
                          <a:solidFill>
                            <a:srgbClr val="231F20"/>
                          </a:solidFill>
                          <a:latin typeface="Times New Roman"/>
                          <a:cs typeface="Times New Roman"/>
                        </a:rPr>
                        <a:t>M</a:t>
                      </a:r>
                      <a:r>
                        <a:rPr lang="tr-TR" sz="1100" b="1" dirty="0">
                          <a:solidFill>
                            <a:srgbClr val="231F20"/>
                          </a:solidFill>
                          <a:latin typeface="Times New Roman"/>
                          <a:cs typeface="Times New Roman"/>
                        </a:rPr>
                        <a:t>üdü</a:t>
                      </a:r>
                      <a:r>
                        <a:rPr lang="tr-TR" sz="1100" b="1" spc="-5" dirty="0">
                          <a:solidFill>
                            <a:srgbClr val="231F20"/>
                          </a:solidFill>
                          <a:latin typeface="Times New Roman"/>
                          <a:cs typeface="Times New Roman"/>
                        </a:rPr>
                        <a:t>r</a:t>
                      </a:r>
                      <a:r>
                        <a:rPr lang="tr-TR" sz="1100" b="1" dirty="0">
                          <a:solidFill>
                            <a:srgbClr val="231F20"/>
                          </a:solidFill>
                          <a:latin typeface="Times New Roman"/>
                          <a:cs typeface="Times New Roman"/>
                        </a:rPr>
                        <a:t>lüğü</a:t>
                      </a:r>
                      <a:endParaRPr lang="tr-TR" sz="1100" dirty="0">
                        <a:latin typeface="Times New Roman"/>
                        <a:cs typeface="Times New Roman"/>
                      </a:endParaRPr>
                    </a:p>
                  </a:txBody>
                  <a:tcPr marL="0" marR="0" marT="33655" marB="0">
                    <a:lnL w="6350">
                      <a:solidFill>
                        <a:srgbClr val="58595B"/>
                      </a:solidFill>
                      <a:prstDash val="solid"/>
                    </a:lnL>
                    <a:lnR w="6350">
                      <a:solidFill>
                        <a:srgbClr val="58595B"/>
                      </a:solidFill>
                      <a:prstDash val="solid"/>
                    </a:lnR>
                    <a:lnT w="6350">
                      <a:solidFill>
                        <a:srgbClr val="58595B"/>
                      </a:solidFill>
                      <a:prstDash val="solid"/>
                    </a:lnT>
                    <a:lnB w="6350">
                      <a:solidFill>
                        <a:srgbClr val="58595B"/>
                      </a:solidFill>
                      <a:prstDash val="solid"/>
                    </a:lnB>
                  </a:tcPr>
                </a:tc>
                <a:tc>
                  <a:txBody>
                    <a:bodyPr/>
                    <a:lstStyle/>
                    <a:p>
                      <a:pPr algn="ctr">
                        <a:lnSpc>
                          <a:spcPct val="100000"/>
                        </a:lnSpc>
                        <a:spcBef>
                          <a:spcPts val="195"/>
                        </a:spcBef>
                      </a:pPr>
                      <a:r>
                        <a:rPr lang="tr-TR" sz="1200" dirty="0">
                          <a:latin typeface="Times New Roman"/>
                          <a:cs typeface="Times New Roman"/>
                        </a:rPr>
                        <a:t>36</a:t>
                      </a:r>
                      <a:endParaRPr sz="1200" dirty="0">
                        <a:latin typeface="Times New Roman"/>
                        <a:cs typeface="Times New Roman"/>
                      </a:endParaRPr>
                    </a:p>
                  </a:txBody>
                  <a:tcPr marL="0" marR="0" marT="24765" marB="0">
                    <a:lnL w="6350">
                      <a:solidFill>
                        <a:srgbClr val="58595B"/>
                      </a:solidFill>
                      <a:prstDash val="solid"/>
                    </a:lnL>
                    <a:lnR w="6350">
                      <a:solidFill>
                        <a:srgbClr val="58595B"/>
                      </a:solidFill>
                      <a:prstDash val="solid"/>
                    </a:lnR>
                    <a:lnT w="6350">
                      <a:solidFill>
                        <a:srgbClr val="58595B"/>
                      </a:solidFill>
                      <a:prstDash val="solid"/>
                    </a:lnT>
                    <a:lnB w="6350">
                      <a:solidFill>
                        <a:srgbClr val="58595B"/>
                      </a:solidFill>
                      <a:prstDash val="solid"/>
                    </a:lnB>
                  </a:tcPr>
                </a:tc>
                <a:extLst>
                  <a:ext uri="{0D108BD9-81ED-4DB2-BD59-A6C34878D82A}">
                    <a16:rowId xmlns:a16="http://schemas.microsoft.com/office/drawing/2014/main" val="10010"/>
                  </a:ext>
                </a:extLst>
              </a:tr>
              <a:tr h="251999">
                <a:tc>
                  <a:txBody>
                    <a:bodyPr/>
                    <a:lstStyle/>
                    <a:p>
                      <a:pPr marL="143510" marR="0" indent="0" defTabSz="914400" eaLnBrk="1" fontAlgn="auto" latinLnBrk="0" hangingPunct="1">
                        <a:lnSpc>
                          <a:spcPct val="100000"/>
                        </a:lnSpc>
                        <a:spcBef>
                          <a:spcPts val="265"/>
                        </a:spcBef>
                        <a:spcAft>
                          <a:spcPts val="0"/>
                        </a:spcAft>
                        <a:buClrTx/>
                        <a:buSzTx/>
                        <a:buFontTx/>
                        <a:buNone/>
                        <a:tabLst/>
                        <a:defRPr/>
                      </a:pPr>
                      <a:r>
                        <a:rPr sz="1100" b="1" spc="-10" dirty="0" err="1">
                          <a:solidFill>
                            <a:srgbClr val="231F20"/>
                          </a:solidFill>
                          <a:latin typeface="Times New Roman"/>
                          <a:cs typeface="Times New Roman"/>
                        </a:rPr>
                        <a:t>O</a:t>
                      </a:r>
                      <a:r>
                        <a:rPr sz="1100" b="1" spc="20" dirty="0" err="1">
                          <a:solidFill>
                            <a:srgbClr val="231F20"/>
                          </a:solidFill>
                          <a:latin typeface="Times New Roman"/>
                          <a:cs typeface="Times New Roman"/>
                        </a:rPr>
                        <a:t>r</a:t>
                      </a:r>
                      <a:r>
                        <a:rPr sz="1100" b="1" spc="-15" dirty="0" err="1">
                          <a:solidFill>
                            <a:srgbClr val="231F20"/>
                          </a:solidFill>
                          <a:latin typeface="Times New Roman"/>
                          <a:cs typeface="Times New Roman"/>
                        </a:rPr>
                        <a:t>t</a:t>
                      </a:r>
                      <a:r>
                        <a:rPr sz="1100" b="1" spc="-10" dirty="0" err="1">
                          <a:solidFill>
                            <a:srgbClr val="231F20"/>
                          </a:solidFill>
                          <a:latin typeface="Times New Roman"/>
                          <a:cs typeface="Times New Roman"/>
                        </a:rPr>
                        <a:t>a</a:t>
                      </a:r>
                      <a:r>
                        <a:rPr sz="1100" b="1" dirty="0" err="1">
                          <a:solidFill>
                            <a:srgbClr val="231F20"/>
                          </a:solidFill>
                          <a:latin typeface="Times New Roman"/>
                          <a:cs typeface="Times New Roman"/>
                        </a:rPr>
                        <a:t>öğ</a:t>
                      </a:r>
                      <a:r>
                        <a:rPr sz="1100" b="1" spc="-10" dirty="0" err="1">
                          <a:solidFill>
                            <a:srgbClr val="231F20"/>
                          </a:solidFill>
                          <a:latin typeface="Times New Roman"/>
                          <a:cs typeface="Times New Roman"/>
                        </a:rPr>
                        <a:t>r</a:t>
                      </a:r>
                      <a:r>
                        <a:rPr sz="1100" b="1" spc="-5" dirty="0" err="1">
                          <a:solidFill>
                            <a:srgbClr val="231F20"/>
                          </a:solidFill>
                          <a:latin typeface="Times New Roman"/>
                          <a:cs typeface="Times New Roman"/>
                        </a:rPr>
                        <a:t>e</a:t>
                      </a:r>
                      <a:r>
                        <a:rPr sz="1100" b="1" dirty="0" err="1">
                          <a:solidFill>
                            <a:srgbClr val="231F20"/>
                          </a:solidFill>
                          <a:latin typeface="Times New Roman"/>
                          <a:cs typeface="Times New Roman"/>
                        </a:rPr>
                        <a:t>tim</a:t>
                      </a:r>
                      <a:r>
                        <a:rPr sz="1100" b="1" spc="-85" dirty="0">
                          <a:solidFill>
                            <a:srgbClr val="231F20"/>
                          </a:solidFill>
                          <a:latin typeface="Times New Roman"/>
                          <a:cs typeface="Times New Roman"/>
                        </a:rPr>
                        <a:t> </a:t>
                      </a:r>
                      <a:r>
                        <a:rPr lang="tr-TR" sz="1100" b="1" spc="0" dirty="0">
                          <a:solidFill>
                            <a:srgbClr val="231F20"/>
                          </a:solidFill>
                          <a:latin typeface="Times New Roman"/>
                          <a:cs typeface="Times New Roman"/>
                        </a:rPr>
                        <a:t>Şube</a:t>
                      </a:r>
                      <a:r>
                        <a:rPr lang="tr-TR" sz="1100" b="1" spc="-85" dirty="0">
                          <a:solidFill>
                            <a:srgbClr val="231F20"/>
                          </a:solidFill>
                          <a:latin typeface="Times New Roman"/>
                          <a:cs typeface="Times New Roman"/>
                        </a:rPr>
                        <a:t> </a:t>
                      </a:r>
                      <a:r>
                        <a:rPr lang="tr-TR" sz="1100" b="1" spc="-30" dirty="0">
                          <a:solidFill>
                            <a:srgbClr val="231F20"/>
                          </a:solidFill>
                          <a:latin typeface="Times New Roman"/>
                          <a:cs typeface="Times New Roman"/>
                        </a:rPr>
                        <a:t>M</a:t>
                      </a:r>
                      <a:r>
                        <a:rPr lang="tr-TR" sz="1100" b="1" dirty="0">
                          <a:solidFill>
                            <a:srgbClr val="231F20"/>
                          </a:solidFill>
                          <a:latin typeface="Times New Roman"/>
                          <a:cs typeface="Times New Roman"/>
                        </a:rPr>
                        <a:t>üdü</a:t>
                      </a:r>
                      <a:r>
                        <a:rPr lang="tr-TR" sz="1100" b="1" spc="-5" dirty="0">
                          <a:solidFill>
                            <a:srgbClr val="231F20"/>
                          </a:solidFill>
                          <a:latin typeface="Times New Roman"/>
                          <a:cs typeface="Times New Roman"/>
                        </a:rPr>
                        <a:t>r</a:t>
                      </a:r>
                      <a:r>
                        <a:rPr lang="tr-TR" sz="1100" b="1" dirty="0">
                          <a:solidFill>
                            <a:srgbClr val="231F20"/>
                          </a:solidFill>
                          <a:latin typeface="Times New Roman"/>
                          <a:cs typeface="Times New Roman"/>
                        </a:rPr>
                        <a:t>lüğü</a:t>
                      </a:r>
                      <a:endParaRPr lang="tr-TR" sz="1100" dirty="0">
                        <a:latin typeface="Times New Roman"/>
                        <a:cs typeface="Times New Roman"/>
                      </a:endParaRPr>
                    </a:p>
                  </a:txBody>
                  <a:tcPr marL="0" marR="0" marT="33655" marB="0">
                    <a:lnL w="6350">
                      <a:solidFill>
                        <a:srgbClr val="58595B"/>
                      </a:solidFill>
                      <a:prstDash val="solid"/>
                    </a:lnL>
                    <a:lnR w="6350">
                      <a:solidFill>
                        <a:srgbClr val="58595B"/>
                      </a:solidFill>
                      <a:prstDash val="solid"/>
                    </a:lnR>
                    <a:lnT w="6350">
                      <a:solidFill>
                        <a:srgbClr val="58595B"/>
                      </a:solidFill>
                      <a:prstDash val="solid"/>
                    </a:lnT>
                    <a:lnB w="6350">
                      <a:solidFill>
                        <a:srgbClr val="58595B"/>
                      </a:solidFill>
                      <a:prstDash val="solid"/>
                    </a:lnB>
                  </a:tcPr>
                </a:tc>
                <a:tc>
                  <a:txBody>
                    <a:bodyPr/>
                    <a:lstStyle/>
                    <a:p>
                      <a:pPr algn="ctr">
                        <a:lnSpc>
                          <a:spcPct val="100000"/>
                        </a:lnSpc>
                        <a:spcBef>
                          <a:spcPts val="195"/>
                        </a:spcBef>
                      </a:pPr>
                      <a:r>
                        <a:rPr lang="tr-TR" sz="1200" dirty="0">
                          <a:latin typeface="Times New Roman"/>
                          <a:cs typeface="Times New Roman"/>
                        </a:rPr>
                        <a:t>21</a:t>
                      </a:r>
                      <a:endParaRPr sz="1200" dirty="0">
                        <a:latin typeface="Times New Roman"/>
                        <a:cs typeface="Times New Roman"/>
                      </a:endParaRPr>
                    </a:p>
                  </a:txBody>
                  <a:tcPr marL="0" marR="0" marT="24765" marB="0">
                    <a:lnL w="6350">
                      <a:solidFill>
                        <a:srgbClr val="58595B"/>
                      </a:solidFill>
                      <a:prstDash val="solid"/>
                    </a:lnL>
                    <a:lnR w="6350">
                      <a:solidFill>
                        <a:srgbClr val="58595B"/>
                      </a:solidFill>
                      <a:prstDash val="solid"/>
                    </a:lnR>
                    <a:lnT w="6350">
                      <a:solidFill>
                        <a:srgbClr val="58595B"/>
                      </a:solidFill>
                      <a:prstDash val="solid"/>
                    </a:lnT>
                    <a:lnB w="6350">
                      <a:solidFill>
                        <a:srgbClr val="58595B"/>
                      </a:solidFill>
                      <a:prstDash val="solid"/>
                    </a:lnB>
                  </a:tcPr>
                </a:tc>
                <a:extLst>
                  <a:ext uri="{0D108BD9-81ED-4DB2-BD59-A6C34878D82A}">
                    <a16:rowId xmlns:a16="http://schemas.microsoft.com/office/drawing/2014/main" val="10011"/>
                  </a:ext>
                </a:extLst>
              </a:tr>
              <a:tr h="251999">
                <a:tc>
                  <a:txBody>
                    <a:bodyPr/>
                    <a:lstStyle/>
                    <a:p>
                      <a:pPr marL="143510">
                        <a:lnSpc>
                          <a:spcPct val="100000"/>
                        </a:lnSpc>
                        <a:spcBef>
                          <a:spcPts val="265"/>
                        </a:spcBef>
                      </a:pPr>
                      <a:r>
                        <a:rPr sz="1100" b="1" dirty="0">
                          <a:solidFill>
                            <a:srgbClr val="231F20"/>
                          </a:solidFill>
                          <a:latin typeface="Times New Roman"/>
                          <a:cs typeface="Times New Roman"/>
                        </a:rPr>
                        <a:t>Öğ</a:t>
                      </a:r>
                      <a:r>
                        <a:rPr sz="1100" b="1" spc="-10" dirty="0">
                          <a:solidFill>
                            <a:srgbClr val="231F20"/>
                          </a:solidFill>
                          <a:latin typeface="Times New Roman"/>
                          <a:cs typeface="Times New Roman"/>
                        </a:rPr>
                        <a:t>r</a:t>
                      </a:r>
                      <a:r>
                        <a:rPr sz="1100" b="1" spc="-5" dirty="0">
                          <a:solidFill>
                            <a:srgbClr val="231F20"/>
                          </a:solidFill>
                          <a:latin typeface="Times New Roman"/>
                          <a:cs typeface="Times New Roman"/>
                        </a:rPr>
                        <a:t>e</a:t>
                      </a:r>
                      <a:r>
                        <a:rPr sz="1100" b="1" dirty="0">
                          <a:solidFill>
                            <a:srgbClr val="231F20"/>
                          </a:solidFill>
                          <a:latin typeface="Times New Roman"/>
                          <a:cs typeface="Times New Roman"/>
                        </a:rPr>
                        <a:t>t</a:t>
                      </a:r>
                      <a:r>
                        <a:rPr sz="1100" b="1" spc="-5" dirty="0">
                          <a:solidFill>
                            <a:srgbClr val="231F20"/>
                          </a:solidFill>
                          <a:latin typeface="Times New Roman"/>
                          <a:cs typeface="Times New Roman"/>
                        </a:rPr>
                        <a:t>m</a:t>
                      </a:r>
                      <a:r>
                        <a:rPr sz="1100" b="1" spc="-10" dirty="0">
                          <a:solidFill>
                            <a:srgbClr val="231F20"/>
                          </a:solidFill>
                          <a:latin typeface="Times New Roman"/>
                          <a:cs typeface="Times New Roman"/>
                        </a:rPr>
                        <a:t>e</a:t>
                      </a:r>
                      <a:r>
                        <a:rPr sz="1100" b="1" dirty="0">
                          <a:solidFill>
                            <a:srgbClr val="231F20"/>
                          </a:solidFill>
                          <a:latin typeface="Times New Roman"/>
                          <a:cs typeface="Times New Roman"/>
                        </a:rPr>
                        <a:t>n</a:t>
                      </a:r>
                      <a:r>
                        <a:rPr sz="1100" b="1" spc="-85" dirty="0">
                          <a:solidFill>
                            <a:srgbClr val="231F20"/>
                          </a:solidFill>
                          <a:latin typeface="Times New Roman"/>
                          <a:cs typeface="Times New Roman"/>
                        </a:rPr>
                        <a:t> </a:t>
                      </a:r>
                      <a:r>
                        <a:rPr sz="1100" b="1" spc="-90" dirty="0">
                          <a:solidFill>
                            <a:srgbClr val="231F20"/>
                          </a:solidFill>
                          <a:latin typeface="Times New Roman"/>
                          <a:cs typeface="Times New Roman"/>
                        </a:rPr>
                        <a:t>Y</a:t>
                      </a:r>
                      <a:r>
                        <a:rPr sz="1100" b="1" spc="-5" dirty="0">
                          <a:solidFill>
                            <a:srgbClr val="231F20"/>
                          </a:solidFill>
                          <a:latin typeface="Times New Roman"/>
                          <a:cs typeface="Times New Roman"/>
                        </a:rPr>
                        <a:t>e</a:t>
                      </a:r>
                      <a:r>
                        <a:rPr sz="1100" b="1" dirty="0">
                          <a:solidFill>
                            <a:srgbClr val="231F20"/>
                          </a:solidFill>
                          <a:latin typeface="Times New Roman"/>
                          <a:cs typeface="Times New Roman"/>
                        </a:rPr>
                        <a:t>ti</a:t>
                      </a:r>
                      <a:r>
                        <a:rPr sz="1100" b="1" spc="-10" dirty="0">
                          <a:solidFill>
                            <a:srgbClr val="231F20"/>
                          </a:solidFill>
                          <a:latin typeface="Times New Roman"/>
                          <a:cs typeface="Times New Roman"/>
                        </a:rPr>
                        <a:t>ş</a:t>
                      </a:r>
                      <a:r>
                        <a:rPr sz="1100" b="1" dirty="0">
                          <a:solidFill>
                            <a:srgbClr val="231F20"/>
                          </a:solidFill>
                          <a:latin typeface="Times New Roman"/>
                          <a:cs typeface="Times New Roman"/>
                        </a:rPr>
                        <a:t>ti</a:t>
                      </a:r>
                      <a:r>
                        <a:rPr sz="1100" b="1" spc="5" dirty="0">
                          <a:solidFill>
                            <a:srgbClr val="231F20"/>
                          </a:solidFill>
                          <a:latin typeface="Times New Roman"/>
                          <a:cs typeface="Times New Roman"/>
                        </a:rPr>
                        <a:t>r</a:t>
                      </a:r>
                      <a:r>
                        <a:rPr sz="1100" b="1" spc="-5" dirty="0">
                          <a:solidFill>
                            <a:srgbClr val="231F20"/>
                          </a:solidFill>
                          <a:latin typeface="Times New Roman"/>
                          <a:cs typeface="Times New Roman"/>
                        </a:rPr>
                        <a:t>m</a:t>
                      </a:r>
                      <a:r>
                        <a:rPr sz="1100" b="1" dirty="0">
                          <a:solidFill>
                            <a:srgbClr val="231F20"/>
                          </a:solidFill>
                          <a:latin typeface="Times New Roman"/>
                          <a:cs typeface="Times New Roman"/>
                        </a:rPr>
                        <a:t>e</a:t>
                      </a:r>
                      <a:r>
                        <a:rPr sz="1100" b="1" spc="-85" dirty="0">
                          <a:solidFill>
                            <a:srgbClr val="231F20"/>
                          </a:solidFill>
                          <a:latin typeface="Times New Roman"/>
                          <a:cs typeface="Times New Roman"/>
                        </a:rPr>
                        <a:t> </a:t>
                      </a:r>
                      <a:r>
                        <a:rPr sz="1100" b="1" spc="-15" dirty="0">
                          <a:solidFill>
                            <a:srgbClr val="231F20"/>
                          </a:solidFill>
                          <a:latin typeface="Times New Roman"/>
                          <a:cs typeface="Times New Roman"/>
                        </a:rPr>
                        <a:t>v</a:t>
                      </a:r>
                      <a:r>
                        <a:rPr sz="1100" b="1" dirty="0">
                          <a:solidFill>
                            <a:srgbClr val="231F20"/>
                          </a:solidFill>
                          <a:latin typeface="Times New Roman"/>
                          <a:cs typeface="Times New Roman"/>
                        </a:rPr>
                        <a:t>e</a:t>
                      </a:r>
                      <a:r>
                        <a:rPr sz="1100" b="1" spc="-85" dirty="0">
                          <a:solidFill>
                            <a:srgbClr val="231F20"/>
                          </a:solidFill>
                          <a:latin typeface="Times New Roman"/>
                          <a:cs typeface="Times New Roman"/>
                        </a:rPr>
                        <a:t> </a:t>
                      </a:r>
                      <a:r>
                        <a:rPr sz="1100" b="1" dirty="0" err="1">
                          <a:solidFill>
                            <a:srgbClr val="231F20"/>
                          </a:solidFill>
                          <a:latin typeface="Times New Roman"/>
                          <a:cs typeface="Times New Roman"/>
                        </a:rPr>
                        <a:t>G</a:t>
                      </a:r>
                      <a:r>
                        <a:rPr sz="1100" b="1" spc="-10" dirty="0" err="1">
                          <a:solidFill>
                            <a:srgbClr val="231F20"/>
                          </a:solidFill>
                          <a:latin typeface="Times New Roman"/>
                          <a:cs typeface="Times New Roman"/>
                        </a:rPr>
                        <a:t>e</a:t>
                      </a:r>
                      <a:r>
                        <a:rPr sz="1100" b="1" dirty="0" err="1">
                          <a:solidFill>
                            <a:srgbClr val="231F20"/>
                          </a:solidFill>
                          <a:latin typeface="Times New Roman"/>
                          <a:cs typeface="Times New Roman"/>
                        </a:rPr>
                        <a:t>li</a:t>
                      </a:r>
                      <a:r>
                        <a:rPr sz="1100" b="1" spc="-10" dirty="0" err="1">
                          <a:solidFill>
                            <a:srgbClr val="231F20"/>
                          </a:solidFill>
                          <a:latin typeface="Times New Roman"/>
                          <a:cs typeface="Times New Roman"/>
                        </a:rPr>
                        <a:t>ş</a:t>
                      </a:r>
                      <a:r>
                        <a:rPr sz="1100" b="1" dirty="0" err="1">
                          <a:solidFill>
                            <a:srgbClr val="231F20"/>
                          </a:solidFill>
                          <a:latin typeface="Times New Roman"/>
                          <a:cs typeface="Times New Roman"/>
                        </a:rPr>
                        <a:t>ti</a:t>
                      </a:r>
                      <a:r>
                        <a:rPr sz="1100" b="1" spc="5" dirty="0" err="1">
                          <a:solidFill>
                            <a:srgbClr val="231F20"/>
                          </a:solidFill>
                          <a:latin typeface="Times New Roman"/>
                          <a:cs typeface="Times New Roman"/>
                        </a:rPr>
                        <a:t>r</a:t>
                      </a:r>
                      <a:r>
                        <a:rPr sz="1100" b="1" spc="-5" dirty="0" err="1">
                          <a:solidFill>
                            <a:srgbClr val="231F20"/>
                          </a:solidFill>
                          <a:latin typeface="Times New Roman"/>
                          <a:cs typeface="Times New Roman"/>
                        </a:rPr>
                        <a:t>m</a:t>
                      </a:r>
                      <a:r>
                        <a:rPr sz="1100" b="1" dirty="0" err="1">
                          <a:solidFill>
                            <a:srgbClr val="231F20"/>
                          </a:solidFill>
                          <a:latin typeface="Times New Roman"/>
                          <a:cs typeface="Times New Roman"/>
                        </a:rPr>
                        <a:t>e</a:t>
                      </a:r>
                      <a:r>
                        <a:rPr sz="1100" b="1" spc="-85" dirty="0">
                          <a:solidFill>
                            <a:srgbClr val="231F20"/>
                          </a:solidFill>
                          <a:latin typeface="Times New Roman"/>
                          <a:cs typeface="Times New Roman"/>
                        </a:rPr>
                        <a:t> </a:t>
                      </a:r>
                      <a:r>
                        <a:rPr lang="tr-TR" sz="1100" b="1" spc="0" dirty="0">
                          <a:solidFill>
                            <a:srgbClr val="231F20"/>
                          </a:solidFill>
                          <a:latin typeface="Times New Roman"/>
                          <a:cs typeface="Times New Roman"/>
                        </a:rPr>
                        <a:t>Şube</a:t>
                      </a:r>
                      <a:r>
                        <a:rPr lang="tr-TR" sz="1100" b="1" spc="-85" dirty="0">
                          <a:solidFill>
                            <a:srgbClr val="231F20"/>
                          </a:solidFill>
                          <a:latin typeface="Times New Roman"/>
                          <a:cs typeface="Times New Roman"/>
                        </a:rPr>
                        <a:t> </a:t>
                      </a:r>
                      <a:r>
                        <a:rPr lang="tr-TR" sz="1100" b="1" spc="-30" dirty="0">
                          <a:solidFill>
                            <a:srgbClr val="231F20"/>
                          </a:solidFill>
                          <a:latin typeface="Times New Roman"/>
                          <a:cs typeface="Times New Roman"/>
                        </a:rPr>
                        <a:t>M</a:t>
                      </a:r>
                      <a:r>
                        <a:rPr lang="tr-TR" sz="1100" b="1" dirty="0">
                          <a:solidFill>
                            <a:srgbClr val="231F20"/>
                          </a:solidFill>
                          <a:latin typeface="Times New Roman"/>
                          <a:cs typeface="Times New Roman"/>
                        </a:rPr>
                        <a:t>üdü</a:t>
                      </a:r>
                      <a:r>
                        <a:rPr lang="tr-TR" sz="1100" b="1" spc="-5" dirty="0">
                          <a:solidFill>
                            <a:srgbClr val="231F20"/>
                          </a:solidFill>
                          <a:latin typeface="Times New Roman"/>
                          <a:cs typeface="Times New Roman"/>
                        </a:rPr>
                        <a:t>r</a:t>
                      </a:r>
                      <a:r>
                        <a:rPr lang="tr-TR" sz="1100" b="1" dirty="0">
                          <a:solidFill>
                            <a:srgbClr val="231F20"/>
                          </a:solidFill>
                          <a:latin typeface="Times New Roman"/>
                          <a:cs typeface="Times New Roman"/>
                        </a:rPr>
                        <a:t>lüğü</a:t>
                      </a:r>
                      <a:endParaRPr lang="tr-TR" sz="1100" dirty="0">
                        <a:latin typeface="Times New Roman"/>
                        <a:cs typeface="Times New Roman"/>
                      </a:endParaRPr>
                    </a:p>
                  </a:txBody>
                  <a:tcPr marL="0" marR="0" marT="33655" marB="0">
                    <a:lnL w="6350">
                      <a:solidFill>
                        <a:srgbClr val="58595B"/>
                      </a:solidFill>
                      <a:prstDash val="solid"/>
                    </a:lnL>
                    <a:lnR w="6350">
                      <a:solidFill>
                        <a:srgbClr val="58595B"/>
                      </a:solidFill>
                      <a:prstDash val="solid"/>
                    </a:lnR>
                    <a:lnT w="6350">
                      <a:solidFill>
                        <a:srgbClr val="58595B"/>
                      </a:solidFill>
                      <a:prstDash val="solid"/>
                    </a:lnT>
                    <a:lnB w="6350">
                      <a:solidFill>
                        <a:srgbClr val="58595B"/>
                      </a:solidFill>
                      <a:prstDash val="solid"/>
                    </a:lnB>
                  </a:tcPr>
                </a:tc>
                <a:tc>
                  <a:txBody>
                    <a:bodyPr/>
                    <a:lstStyle/>
                    <a:p>
                      <a:pPr algn="ctr">
                        <a:lnSpc>
                          <a:spcPct val="100000"/>
                        </a:lnSpc>
                        <a:spcBef>
                          <a:spcPts val="195"/>
                        </a:spcBef>
                      </a:pPr>
                      <a:r>
                        <a:rPr lang="tr-TR" sz="1200" dirty="0">
                          <a:latin typeface="Times New Roman"/>
                          <a:cs typeface="Times New Roman"/>
                        </a:rPr>
                        <a:t>41</a:t>
                      </a:r>
                      <a:endParaRPr sz="1200" dirty="0">
                        <a:latin typeface="Times New Roman"/>
                        <a:cs typeface="Times New Roman"/>
                      </a:endParaRPr>
                    </a:p>
                  </a:txBody>
                  <a:tcPr marL="0" marR="0" marT="24765" marB="0">
                    <a:lnL w="6350">
                      <a:solidFill>
                        <a:srgbClr val="58595B"/>
                      </a:solidFill>
                      <a:prstDash val="solid"/>
                    </a:lnL>
                    <a:lnR w="6350">
                      <a:solidFill>
                        <a:srgbClr val="58595B"/>
                      </a:solidFill>
                      <a:prstDash val="solid"/>
                    </a:lnR>
                    <a:lnT w="6350">
                      <a:solidFill>
                        <a:srgbClr val="58595B"/>
                      </a:solidFill>
                      <a:prstDash val="solid"/>
                    </a:lnT>
                    <a:lnB w="6350">
                      <a:solidFill>
                        <a:srgbClr val="58595B"/>
                      </a:solidFill>
                      <a:prstDash val="solid"/>
                    </a:lnB>
                  </a:tcPr>
                </a:tc>
                <a:extLst>
                  <a:ext uri="{0D108BD9-81ED-4DB2-BD59-A6C34878D82A}">
                    <a16:rowId xmlns:a16="http://schemas.microsoft.com/office/drawing/2014/main" val="10012"/>
                  </a:ext>
                </a:extLst>
              </a:tr>
              <a:tr h="251999">
                <a:tc>
                  <a:txBody>
                    <a:bodyPr/>
                    <a:lstStyle/>
                    <a:p>
                      <a:pPr marL="143510">
                        <a:lnSpc>
                          <a:spcPct val="100000"/>
                        </a:lnSpc>
                        <a:spcBef>
                          <a:spcPts val="265"/>
                        </a:spcBef>
                      </a:pPr>
                      <a:r>
                        <a:rPr sz="1100" b="1" spc="-20" dirty="0">
                          <a:solidFill>
                            <a:srgbClr val="231F20"/>
                          </a:solidFill>
                          <a:latin typeface="Times New Roman"/>
                          <a:cs typeface="Times New Roman"/>
                        </a:rPr>
                        <a:t>Ölçme,</a:t>
                      </a:r>
                      <a:r>
                        <a:rPr sz="1100" b="1" spc="-85" dirty="0">
                          <a:solidFill>
                            <a:srgbClr val="231F20"/>
                          </a:solidFill>
                          <a:latin typeface="Times New Roman"/>
                          <a:cs typeface="Times New Roman"/>
                        </a:rPr>
                        <a:t> </a:t>
                      </a:r>
                      <a:r>
                        <a:rPr sz="1100" b="1" spc="-30" dirty="0">
                          <a:solidFill>
                            <a:srgbClr val="231F20"/>
                          </a:solidFill>
                          <a:latin typeface="Times New Roman"/>
                          <a:cs typeface="Times New Roman"/>
                        </a:rPr>
                        <a:t>Değerlendirme</a:t>
                      </a:r>
                      <a:r>
                        <a:rPr sz="1100" b="1" spc="-80" dirty="0">
                          <a:solidFill>
                            <a:srgbClr val="231F20"/>
                          </a:solidFill>
                          <a:latin typeface="Times New Roman"/>
                          <a:cs typeface="Times New Roman"/>
                        </a:rPr>
                        <a:t> </a:t>
                      </a:r>
                      <a:r>
                        <a:rPr sz="1100" b="1" spc="-30" dirty="0">
                          <a:solidFill>
                            <a:srgbClr val="231F20"/>
                          </a:solidFill>
                          <a:latin typeface="Times New Roman"/>
                          <a:cs typeface="Times New Roman"/>
                        </a:rPr>
                        <a:t>ve</a:t>
                      </a:r>
                      <a:r>
                        <a:rPr sz="1100" b="1" spc="-80" dirty="0">
                          <a:solidFill>
                            <a:srgbClr val="231F20"/>
                          </a:solidFill>
                          <a:latin typeface="Times New Roman"/>
                          <a:cs typeface="Times New Roman"/>
                        </a:rPr>
                        <a:t> </a:t>
                      </a:r>
                      <a:r>
                        <a:rPr sz="1100" b="1" spc="-50" dirty="0">
                          <a:solidFill>
                            <a:srgbClr val="231F20"/>
                          </a:solidFill>
                          <a:latin typeface="Times New Roman"/>
                          <a:cs typeface="Times New Roman"/>
                        </a:rPr>
                        <a:t>Sınav</a:t>
                      </a:r>
                      <a:r>
                        <a:rPr sz="1100" b="1" spc="-85" dirty="0">
                          <a:solidFill>
                            <a:srgbClr val="231F20"/>
                          </a:solidFill>
                          <a:latin typeface="Times New Roman"/>
                          <a:cs typeface="Times New Roman"/>
                        </a:rPr>
                        <a:t> </a:t>
                      </a:r>
                      <a:r>
                        <a:rPr sz="1100" b="1" spc="-25" dirty="0" err="1">
                          <a:solidFill>
                            <a:srgbClr val="231F20"/>
                          </a:solidFill>
                          <a:latin typeface="Times New Roman"/>
                          <a:cs typeface="Times New Roman"/>
                        </a:rPr>
                        <a:t>Hizmetleri</a:t>
                      </a:r>
                      <a:r>
                        <a:rPr sz="1100" b="1" spc="-80" dirty="0">
                          <a:solidFill>
                            <a:srgbClr val="231F20"/>
                          </a:solidFill>
                          <a:latin typeface="Times New Roman"/>
                          <a:cs typeface="Times New Roman"/>
                        </a:rPr>
                        <a:t> </a:t>
                      </a:r>
                      <a:r>
                        <a:rPr lang="tr-TR" sz="1100" b="1" spc="0" dirty="0">
                          <a:solidFill>
                            <a:srgbClr val="231F20"/>
                          </a:solidFill>
                          <a:latin typeface="Times New Roman"/>
                          <a:cs typeface="Times New Roman"/>
                        </a:rPr>
                        <a:t>Şube</a:t>
                      </a:r>
                      <a:r>
                        <a:rPr lang="tr-TR" sz="1100" b="1" spc="-85" dirty="0">
                          <a:solidFill>
                            <a:srgbClr val="231F20"/>
                          </a:solidFill>
                          <a:latin typeface="Times New Roman"/>
                          <a:cs typeface="Times New Roman"/>
                        </a:rPr>
                        <a:t> </a:t>
                      </a:r>
                      <a:r>
                        <a:rPr lang="tr-TR" sz="1100" b="1" spc="-30" dirty="0">
                          <a:solidFill>
                            <a:srgbClr val="231F20"/>
                          </a:solidFill>
                          <a:latin typeface="Times New Roman"/>
                          <a:cs typeface="Times New Roman"/>
                        </a:rPr>
                        <a:t>M</a:t>
                      </a:r>
                      <a:r>
                        <a:rPr lang="tr-TR" sz="1100" b="1" dirty="0">
                          <a:solidFill>
                            <a:srgbClr val="231F20"/>
                          </a:solidFill>
                          <a:latin typeface="Times New Roman"/>
                          <a:cs typeface="Times New Roman"/>
                        </a:rPr>
                        <a:t>üdü</a:t>
                      </a:r>
                      <a:r>
                        <a:rPr lang="tr-TR" sz="1100" b="1" spc="-5" dirty="0">
                          <a:solidFill>
                            <a:srgbClr val="231F20"/>
                          </a:solidFill>
                          <a:latin typeface="Times New Roman"/>
                          <a:cs typeface="Times New Roman"/>
                        </a:rPr>
                        <a:t>r</a:t>
                      </a:r>
                      <a:r>
                        <a:rPr lang="tr-TR" sz="1100" b="1" dirty="0">
                          <a:solidFill>
                            <a:srgbClr val="231F20"/>
                          </a:solidFill>
                          <a:latin typeface="Times New Roman"/>
                          <a:cs typeface="Times New Roman"/>
                        </a:rPr>
                        <a:t>lüğü</a:t>
                      </a:r>
                      <a:endParaRPr lang="tr-TR" sz="1100" dirty="0">
                        <a:latin typeface="Times New Roman"/>
                        <a:cs typeface="Times New Roman"/>
                      </a:endParaRPr>
                    </a:p>
                  </a:txBody>
                  <a:tcPr marL="0" marR="0" marT="33655" marB="0">
                    <a:lnL w="6350">
                      <a:solidFill>
                        <a:srgbClr val="58595B"/>
                      </a:solidFill>
                      <a:prstDash val="solid"/>
                    </a:lnL>
                    <a:lnR w="6350">
                      <a:solidFill>
                        <a:srgbClr val="58595B"/>
                      </a:solidFill>
                      <a:prstDash val="solid"/>
                    </a:lnR>
                    <a:lnT w="6350">
                      <a:solidFill>
                        <a:srgbClr val="58595B"/>
                      </a:solidFill>
                      <a:prstDash val="solid"/>
                    </a:lnT>
                    <a:lnB w="6350">
                      <a:solidFill>
                        <a:srgbClr val="58595B"/>
                      </a:solidFill>
                      <a:prstDash val="solid"/>
                    </a:lnB>
                  </a:tcPr>
                </a:tc>
                <a:tc>
                  <a:txBody>
                    <a:bodyPr/>
                    <a:lstStyle/>
                    <a:p>
                      <a:pPr algn="ctr">
                        <a:lnSpc>
                          <a:spcPct val="100000"/>
                        </a:lnSpc>
                        <a:spcBef>
                          <a:spcPts val="195"/>
                        </a:spcBef>
                      </a:pPr>
                      <a:r>
                        <a:rPr lang="tr-TR" sz="1200" dirty="0">
                          <a:latin typeface="Times New Roman"/>
                          <a:cs typeface="Times New Roman"/>
                        </a:rPr>
                        <a:t>23</a:t>
                      </a:r>
                      <a:endParaRPr sz="1200" dirty="0">
                        <a:latin typeface="Times New Roman"/>
                        <a:cs typeface="Times New Roman"/>
                      </a:endParaRPr>
                    </a:p>
                  </a:txBody>
                  <a:tcPr marL="0" marR="0" marT="24765" marB="0">
                    <a:lnL w="6350">
                      <a:solidFill>
                        <a:srgbClr val="58595B"/>
                      </a:solidFill>
                      <a:prstDash val="solid"/>
                    </a:lnL>
                    <a:lnR w="6350">
                      <a:solidFill>
                        <a:srgbClr val="58595B"/>
                      </a:solidFill>
                      <a:prstDash val="solid"/>
                    </a:lnR>
                    <a:lnT w="6350">
                      <a:solidFill>
                        <a:srgbClr val="58595B"/>
                      </a:solidFill>
                      <a:prstDash val="solid"/>
                    </a:lnT>
                    <a:lnB w="6350">
                      <a:solidFill>
                        <a:srgbClr val="58595B"/>
                      </a:solidFill>
                      <a:prstDash val="solid"/>
                    </a:lnB>
                  </a:tcPr>
                </a:tc>
                <a:extLst>
                  <a:ext uri="{0D108BD9-81ED-4DB2-BD59-A6C34878D82A}">
                    <a16:rowId xmlns:a16="http://schemas.microsoft.com/office/drawing/2014/main" val="10013"/>
                  </a:ext>
                </a:extLst>
              </a:tr>
              <a:tr h="251999">
                <a:tc>
                  <a:txBody>
                    <a:bodyPr/>
                    <a:lstStyle/>
                    <a:p>
                      <a:pPr marL="143510">
                        <a:lnSpc>
                          <a:spcPct val="100000"/>
                        </a:lnSpc>
                        <a:spcBef>
                          <a:spcPts val="265"/>
                        </a:spcBef>
                      </a:pPr>
                      <a:r>
                        <a:rPr sz="1100" b="1" spc="-10" dirty="0">
                          <a:solidFill>
                            <a:srgbClr val="231F20"/>
                          </a:solidFill>
                          <a:latin typeface="Times New Roman"/>
                          <a:cs typeface="Times New Roman"/>
                        </a:rPr>
                        <a:t>Öze</a:t>
                      </a:r>
                      <a:r>
                        <a:rPr sz="1100" b="1" dirty="0">
                          <a:solidFill>
                            <a:srgbClr val="231F20"/>
                          </a:solidFill>
                          <a:latin typeface="Times New Roman"/>
                          <a:cs typeface="Times New Roman"/>
                        </a:rPr>
                        <a:t>l</a:t>
                      </a:r>
                      <a:r>
                        <a:rPr sz="1100" b="1" spc="-85" dirty="0">
                          <a:solidFill>
                            <a:srgbClr val="231F20"/>
                          </a:solidFill>
                          <a:latin typeface="Times New Roman"/>
                          <a:cs typeface="Times New Roman"/>
                        </a:rPr>
                        <a:t> </a:t>
                      </a:r>
                      <a:r>
                        <a:rPr sz="1100" b="1" spc="-10" dirty="0">
                          <a:solidFill>
                            <a:srgbClr val="231F20"/>
                          </a:solidFill>
                          <a:latin typeface="Times New Roman"/>
                          <a:cs typeface="Times New Roman"/>
                        </a:rPr>
                        <a:t>E</a:t>
                      </a:r>
                      <a:r>
                        <a:rPr sz="1100" b="1" dirty="0">
                          <a:solidFill>
                            <a:srgbClr val="231F20"/>
                          </a:solidFill>
                          <a:latin typeface="Times New Roman"/>
                          <a:cs typeface="Times New Roman"/>
                        </a:rPr>
                        <a:t>ğitim</a:t>
                      </a:r>
                      <a:r>
                        <a:rPr sz="1100" b="1" spc="-85" dirty="0">
                          <a:solidFill>
                            <a:srgbClr val="231F20"/>
                          </a:solidFill>
                          <a:latin typeface="Times New Roman"/>
                          <a:cs typeface="Times New Roman"/>
                        </a:rPr>
                        <a:t> </a:t>
                      </a:r>
                      <a:r>
                        <a:rPr sz="1100" b="1" spc="-15" dirty="0">
                          <a:solidFill>
                            <a:srgbClr val="231F20"/>
                          </a:solidFill>
                          <a:latin typeface="Times New Roman"/>
                          <a:cs typeface="Times New Roman"/>
                        </a:rPr>
                        <a:t>v</a:t>
                      </a:r>
                      <a:r>
                        <a:rPr sz="1100" b="1" dirty="0">
                          <a:solidFill>
                            <a:srgbClr val="231F20"/>
                          </a:solidFill>
                          <a:latin typeface="Times New Roman"/>
                          <a:cs typeface="Times New Roman"/>
                        </a:rPr>
                        <a:t>e</a:t>
                      </a:r>
                      <a:r>
                        <a:rPr sz="1100" b="1" spc="-85" dirty="0">
                          <a:solidFill>
                            <a:srgbClr val="231F20"/>
                          </a:solidFill>
                          <a:latin typeface="Times New Roman"/>
                          <a:cs typeface="Times New Roman"/>
                        </a:rPr>
                        <a:t> </a:t>
                      </a:r>
                      <a:r>
                        <a:rPr sz="1100" b="1" spc="10" dirty="0">
                          <a:solidFill>
                            <a:srgbClr val="231F20"/>
                          </a:solidFill>
                          <a:latin typeface="Times New Roman"/>
                          <a:cs typeface="Times New Roman"/>
                        </a:rPr>
                        <a:t>R</a:t>
                      </a:r>
                      <a:r>
                        <a:rPr sz="1100" b="1" spc="-10" dirty="0">
                          <a:solidFill>
                            <a:srgbClr val="231F20"/>
                          </a:solidFill>
                          <a:latin typeface="Times New Roman"/>
                          <a:cs typeface="Times New Roman"/>
                        </a:rPr>
                        <a:t>e</a:t>
                      </a:r>
                      <a:r>
                        <a:rPr sz="1100" b="1" dirty="0">
                          <a:solidFill>
                            <a:srgbClr val="231F20"/>
                          </a:solidFill>
                          <a:latin typeface="Times New Roman"/>
                          <a:cs typeface="Times New Roman"/>
                        </a:rPr>
                        <a:t>hb</a:t>
                      </a:r>
                      <a:r>
                        <a:rPr sz="1100" b="1" spc="-10" dirty="0">
                          <a:solidFill>
                            <a:srgbClr val="231F20"/>
                          </a:solidFill>
                          <a:latin typeface="Times New Roman"/>
                          <a:cs typeface="Times New Roman"/>
                        </a:rPr>
                        <a:t>e</a:t>
                      </a:r>
                      <a:r>
                        <a:rPr sz="1100" b="1" spc="-5" dirty="0">
                          <a:solidFill>
                            <a:srgbClr val="231F20"/>
                          </a:solidFill>
                          <a:latin typeface="Times New Roman"/>
                          <a:cs typeface="Times New Roman"/>
                        </a:rPr>
                        <a:t>r</a:t>
                      </a:r>
                      <a:r>
                        <a:rPr sz="1100" b="1" dirty="0">
                          <a:solidFill>
                            <a:srgbClr val="231F20"/>
                          </a:solidFill>
                          <a:latin typeface="Times New Roman"/>
                          <a:cs typeface="Times New Roman"/>
                        </a:rPr>
                        <a:t>lik</a:t>
                      </a:r>
                      <a:r>
                        <a:rPr sz="1100" b="1" spc="-85" dirty="0">
                          <a:solidFill>
                            <a:srgbClr val="231F20"/>
                          </a:solidFill>
                          <a:latin typeface="Times New Roman"/>
                          <a:cs typeface="Times New Roman"/>
                        </a:rPr>
                        <a:t> </a:t>
                      </a:r>
                      <a:r>
                        <a:rPr sz="1100" b="1" spc="-15" dirty="0" err="1">
                          <a:solidFill>
                            <a:srgbClr val="231F20"/>
                          </a:solidFill>
                          <a:latin typeface="Times New Roman"/>
                          <a:cs typeface="Times New Roman"/>
                        </a:rPr>
                        <a:t>H</a:t>
                      </a:r>
                      <a:r>
                        <a:rPr sz="1100" b="1" spc="5" dirty="0" err="1">
                          <a:solidFill>
                            <a:srgbClr val="231F20"/>
                          </a:solidFill>
                          <a:latin typeface="Times New Roman"/>
                          <a:cs typeface="Times New Roman"/>
                        </a:rPr>
                        <a:t>i</a:t>
                      </a:r>
                      <a:r>
                        <a:rPr sz="1100" b="1" dirty="0" err="1">
                          <a:solidFill>
                            <a:srgbClr val="231F20"/>
                          </a:solidFill>
                          <a:latin typeface="Times New Roman"/>
                          <a:cs typeface="Times New Roman"/>
                        </a:rPr>
                        <a:t>z</a:t>
                      </a:r>
                      <a:r>
                        <a:rPr sz="1100" b="1" spc="-5" dirty="0" err="1">
                          <a:solidFill>
                            <a:srgbClr val="231F20"/>
                          </a:solidFill>
                          <a:latin typeface="Times New Roman"/>
                          <a:cs typeface="Times New Roman"/>
                        </a:rPr>
                        <a:t>me</a:t>
                      </a:r>
                      <a:r>
                        <a:rPr sz="1100" b="1" dirty="0" err="1">
                          <a:solidFill>
                            <a:srgbClr val="231F20"/>
                          </a:solidFill>
                          <a:latin typeface="Times New Roman"/>
                          <a:cs typeface="Times New Roman"/>
                        </a:rPr>
                        <a:t>tl</a:t>
                      </a:r>
                      <a:r>
                        <a:rPr sz="1100" b="1" spc="-10" dirty="0" err="1">
                          <a:solidFill>
                            <a:srgbClr val="231F20"/>
                          </a:solidFill>
                          <a:latin typeface="Times New Roman"/>
                          <a:cs typeface="Times New Roman"/>
                        </a:rPr>
                        <a:t>e</a:t>
                      </a:r>
                      <a:r>
                        <a:rPr sz="1100" b="1" spc="10" dirty="0" err="1">
                          <a:solidFill>
                            <a:srgbClr val="231F20"/>
                          </a:solidFill>
                          <a:latin typeface="Times New Roman"/>
                          <a:cs typeface="Times New Roman"/>
                        </a:rPr>
                        <a:t>r</a:t>
                      </a:r>
                      <a:r>
                        <a:rPr sz="1100" b="1" dirty="0" err="1">
                          <a:solidFill>
                            <a:srgbClr val="231F20"/>
                          </a:solidFill>
                          <a:latin typeface="Times New Roman"/>
                          <a:cs typeface="Times New Roman"/>
                        </a:rPr>
                        <a:t>i</a:t>
                      </a:r>
                      <a:r>
                        <a:rPr sz="1100" b="1" spc="-85" dirty="0">
                          <a:solidFill>
                            <a:srgbClr val="231F20"/>
                          </a:solidFill>
                          <a:latin typeface="Times New Roman"/>
                          <a:cs typeface="Times New Roman"/>
                        </a:rPr>
                        <a:t> </a:t>
                      </a:r>
                      <a:r>
                        <a:rPr lang="tr-TR" sz="1100" b="1" spc="0" dirty="0">
                          <a:solidFill>
                            <a:srgbClr val="231F20"/>
                          </a:solidFill>
                          <a:latin typeface="Times New Roman"/>
                          <a:cs typeface="Times New Roman"/>
                        </a:rPr>
                        <a:t>Şube</a:t>
                      </a:r>
                      <a:r>
                        <a:rPr lang="tr-TR" sz="1100" b="1" spc="-85" dirty="0">
                          <a:solidFill>
                            <a:srgbClr val="231F20"/>
                          </a:solidFill>
                          <a:latin typeface="Times New Roman"/>
                          <a:cs typeface="Times New Roman"/>
                        </a:rPr>
                        <a:t> </a:t>
                      </a:r>
                      <a:r>
                        <a:rPr lang="tr-TR" sz="1100" b="1" spc="-30" dirty="0">
                          <a:solidFill>
                            <a:srgbClr val="231F20"/>
                          </a:solidFill>
                          <a:latin typeface="Times New Roman"/>
                          <a:cs typeface="Times New Roman"/>
                        </a:rPr>
                        <a:t>M</a:t>
                      </a:r>
                      <a:r>
                        <a:rPr lang="tr-TR" sz="1100" b="1" dirty="0">
                          <a:solidFill>
                            <a:srgbClr val="231F20"/>
                          </a:solidFill>
                          <a:latin typeface="Times New Roman"/>
                          <a:cs typeface="Times New Roman"/>
                        </a:rPr>
                        <a:t>üdü</a:t>
                      </a:r>
                      <a:r>
                        <a:rPr lang="tr-TR" sz="1100" b="1" spc="-5" dirty="0">
                          <a:solidFill>
                            <a:srgbClr val="231F20"/>
                          </a:solidFill>
                          <a:latin typeface="Times New Roman"/>
                          <a:cs typeface="Times New Roman"/>
                        </a:rPr>
                        <a:t>r</a:t>
                      </a:r>
                      <a:r>
                        <a:rPr lang="tr-TR" sz="1100" b="1" dirty="0">
                          <a:solidFill>
                            <a:srgbClr val="231F20"/>
                          </a:solidFill>
                          <a:latin typeface="Times New Roman"/>
                          <a:cs typeface="Times New Roman"/>
                        </a:rPr>
                        <a:t>lüğü</a:t>
                      </a:r>
                      <a:endParaRPr lang="tr-TR" sz="1100" dirty="0">
                        <a:latin typeface="Times New Roman"/>
                        <a:cs typeface="Times New Roman"/>
                      </a:endParaRPr>
                    </a:p>
                  </a:txBody>
                  <a:tcPr marL="0" marR="0" marT="33655" marB="0">
                    <a:lnL w="6350">
                      <a:solidFill>
                        <a:srgbClr val="58595B"/>
                      </a:solidFill>
                      <a:prstDash val="solid"/>
                    </a:lnL>
                    <a:lnR w="6350">
                      <a:solidFill>
                        <a:srgbClr val="58595B"/>
                      </a:solidFill>
                      <a:prstDash val="solid"/>
                    </a:lnR>
                    <a:lnT w="6350">
                      <a:solidFill>
                        <a:srgbClr val="58595B"/>
                      </a:solidFill>
                      <a:prstDash val="solid"/>
                    </a:lnT>
                    <a:lnB w="6350">
                      <a:solidFill>
                        <a:srgbClr val="58595B"/>
                      </a:solidFill>
                      <a:prstDash val="solid"/>
                    </a:lnB>
                  </a:tcPr>
                </a:tc>
                <a:tc>
                  <a:txBody>
                    <a:bodyPr/>
                    <a:lstStyle/>
                    <a:p>
                      <a:pPr algn="ctr">
                        <a:lnSpc>
                          <a:spcPct val="100000"/>
                        </a:lnSpc>
                        <a:spcBef>
                          <a:spcPts val="195"/>
                        </a:spcBef>
                      </a:pPr>
                      <a:r>
                        <a:rPr lang="tr-TR" sz="1200" dirty="0">
                          <a:latin typeface="Times New Roman"/>
                          <a:cs typeface="Times New Roman"/>
                        </a:rPr>
                        <a:t>9</a:t>
                      </a:r>
                      <a:endParaRPr sz="1200" dirty="0">
                        <a:latin typeface="Times New Roman"/>
                        <a:cs typeface="Times New Roman"/>
                      </a:endParaRPr>
                    </a:p>
                  </a:txBody>
                  <a:tcPr marL="0" marR="0" marT="24765" marB="0">
                    <a:lnL w="6350">
                      <a:solidFill>
                        <a:srgbClr val="58595B"/>
                      </a:solidFill>
                      <a:prstDash val="solid"/>
                    </a:lnL>
                    <a:lnR w="6350">
                      <a:solidFill>
                        <a:srgbClr val="58595B"/>
                      </a:solidFill>
                      <a:prstDash val="solid"/>
                    </a:lnR>
                    <a:lnT w="6350">
                      <a:solidFill>
                        <a:srgbClr val="58595B"/>
                      </a:solidFill>
                      <a:prstDash val="solid"/>
                    </a:lnT>
                    <a:lnB w="6350">
                      <a:solidFill>
                        <a:srgbClr val="58595B"/>
                      </a:solidFill>
                      <a:prstDash val="solid"/>
                    </a:lnB>
                  </a:tcPr>
                </a:tc>
                <a:extLst>
                  <a:ext uri="{0D108BD9-81ED-4DB2-BD59-A6C34878D82A}">
                    <a16:rowId xmlns:a16="http://schemas.microsoft.com/office/drawing/2014/main" val="10014"/>
                  </a:ext>
                </a:extLst>
              </a:tr>
              <a:tr h="251999">
                <a:tc>
                  <a:txBody>
                    <a:bodyPr/>
                    <a:lstStyle/>
                    <a:p>
                      <a:pPr marL="143510">
                        <a:lnSpc>
                          <a:spcPct val="100000"/>
                        </a:lnSpc>
                        <a:spcBef>
                          <a:spcPts val="265"/>
                        </a:spcBef>
                      </a:pPr>
                      <a:r>
                        <a:rPr sz="1100" b="1" spc="-10" dirty="0">
                          <a:solidFill>
                            <a:srgbClr val="231F20"/>
                          </a:solidFill>
                          <a:latin typeface="Times New Roman"/>
                          <a:cs typeface="Times New Roman"/>
                        </a:rPr>
                        <a:t>Öze</a:t>
                      </a:r>
                      <a:r>
                        <a:rPr sz="1100" b="1" dirty="0">
                          <a:solidFill>
                            <a:srgbClr val="231F20"/>
                          </a:solidFill>
                          <a:latin typeface="Times New Roman"/>
                          <a:cs typeface="Times New Roman"/>
                        </a:rPr>
                        <a:t>l</a:t>
                      </a:r>
                      <a:r>
                        <a:rPr sz="1100" b="1" spc="-85" dirty="0">
                          <a:solidFill>
                            <a:srgbClr val="231F20"/>
                          </a:solidFill>
                          <a:latin typeface="Times New Roman"/>
                          <a:cs typeface="Times New Roman"/>
                        </a:rPr>
                        <a:t> </a:t>
                      </a:r>
                      <a:r>
                        <a:rPr sz="1100" b="1" dirty="0">
                          <a:solidFill>
                            <a:srgbClr val="231F20"/>
                          </a:solidFill>
                          <a:latin typeface="Times New Roman"/>
                          <a:cs typeface="Times New Roman"/>
                        </a:rPr>
                        <a:t>Öğ</a:t>
                      </a:r>
                      <a:r>
                        <a:rPr sz="1100" b="1" spc="-10" dirty="0">
                          <a:solidFill>
                            <a:srgbClr val="231F20"/>
                          </a:solidFill>
                          <a:latin typeface="Times New Roman"/>
                          <a:cs typeface="Times New Roman"/>
                        </a:rPr>
                        <a:t>r</a:t>
                      </a:r>
                      <a:r>
                        <a:rPr sz="1100" b="1" spc="-5" dirty="0">
                          <a:solidFill>
                            <a:srgbClr val="231F20"/>
                          </a:solidFill>
                          <a:latin typeface="Times New Roman"/>
                          <a:cs typeface="Times New Roman"/>
                        </a:rPr>
                        <a:t>e</a:t>
                      </a:r>
                      <a:r>
                        <a:rPr sz="1100" b="1" dirty="0">
                          <a:solidFill>
                            <a:srgbClr val="231F20"/>
                          </a:solidFill>
                          <a:latin typeface="Times New Roman"/>
                          <a:cs typeface="Times New Roman"/>
                        </a:rPr>
                        <a:t>tim</a:t>
                      </a:r>
                      <a:r>
                        <a:rPr sz="1100" b="1" spc="-85" dirty="0">
                          <a:solidFill>
                            <a:srgbClr val="231F20"/>
                          </a:solidFill>
                          <a:latin typeface="Times New Roman"/>
                          <a:cs typeface="Times New Roman"/>
                        </a:rPr>
                        <a:t> </a:t>
                      </a:r>
                      <a:r>
                        <a:rPr sz="1100" b="1" spc="-10" dirty="0" err="1">
                          <a:solidFill>
                            <a:srgbClr val="231F20"/>
                          </a:solidFill>
                          <a:latin typeface="Times New Roman"/>
                          <a:cs typeface="Times New Roman"/>
                        </a:rPr>
                        <a:t>K</a:t>
                      </a:r>
                      <a:r>
                        <a:rPr sz="1100" b="1" dirty="0" err="1">
                          <a:solidFill>
                            <a:srgbClr val="231F20"/>
                          </a:solidFill>
                          <a:latin typeface="Times New Roman"/>
                          <a:cs typeface="Times New Roman"/>
                        </a:rPr>
                        <a:t>u</a:t>
                      </a:r>
                      <a:r>
                        <a:rPr sz="1100" b="1" spc="20" dirty="0" err="1">
                          <a:solidFill>
                            <a:srgbClr val="231F20"/>
                          </a:solidFill>
                          <a:latin typeface="Times New Roman"/>
                          <a:cs typeface="Times New Roman"/>
                        </a:rPr>
                        <a:t>r</a:t>
                      </a:r>
                      <a:r>
                        <a:rPr sz="1100" b="1" dirty="0" err="1">
                          <a:solidFill>
                            <a:srgbClr val="231F20"/>
                          </a:solidFill>
                          <a:latin typeface="Times New Roman"/>
                          <a:cs typeface="Times New Roman"/>
                        </a:rPr>
                        <a:t>um</a:t>
                      </a:r>
                      <a:r>
                        <a:rPr sz="1100" b="1" spc="-10" dirty="0" err="1">
                          <a:solidFill>
                            <a:srgbClr val="231F20"/>
                          </a:solidFill>
                          <a:latin typeface="Times New Roman"/>
                          <a:cs typeface="Times New Roman"/>
                        </a:rPr>
                        <a:t>l</a:t>
                      </a:r>
                      <a:r>
                        <a:rPr sz="1100" b="1" spc="-5" dirty="0" err="1">
                          <a:solidFill>
                            <a:srgbClr val="231F20"/>
                          </a:solidFill>
                          <a:latin typeface="Times New Roman"/>
                          <a:cs typeface="Times New Roman"/>
                        </a:rPr>
                        <a:t>a</a:t>
                      </a:r>
                      <a:r>
                        <a:rPr sz="1100" b="1" spc="10" dirty="0" err="1">
                          <a:solidFill>
                            <a:srgbClr val="231F20"/>
                          </a:solidFill>
                          <a:latin typeface="Times New Roman"/>
                          <a:cs typeface="Times New Roman"/>
                        </a:rPr>
                        <a:t>r</a:t>
                      </a:r>
                      <a:r>
                        <a:rPr sz="1100" b="1" dirty="0" err="1">
                          <a:solidFill>
                            <a:srgbClr val="231F20"/>
                          </a:solidFill>
                          <a:latin typeface="Times New Roman"/>
                          <a:cs typeface="Times New Roman"/>
                        </a:rPr>
                        <a:t>ı</a:t>
                      </a:r>
                      <a:r>
                        <a:rPr sz="1100" b="1" spc="-85" dirty="0">
                          <a:solidFill>
                            <a:srgbClr val="231F20"/>
                          </a:solidFill>
                          <a:latin typeface="Times New Roman"/>
                          <a:cs typeface="Times New Roman"/>
                        </a:rPr>
                        <a:t> </a:t>
                      </a:r>
                      <a:r>
                        <a:rPr lang="tr-TR" sz="1100" b="1" spc="0" dirty="0">
                          <a:solidFill>
                            <a:srgbClr val="231F20"/>
                          </a:solidFill>
                          <a:latin typeface="Times New Roman"/>
                          <a:cs typeface="Times New Roman"/>
                        </a:rPr>
                        <a:t>Şube</a:t>
                      </a:r>
                      <a:r>
                        <a:rPr lang="tr-TR" sz="1100" b="1" spc="-85" dirty="0">
                          <a:solidFill>
                            <a:srgbClr val="231F20"/>
                          </a:solidFill>
                          <a:latin typeface="Times New Roman"/>
                          <a:cs typeface="Times New Roman"/>
                        </a:rPr>
                        <a:t> </a:t>
                      </a:r>
                      <a:r>
                        <a:rPr lang="tr-TR" sz="1100" b="1" spc="-30" dirty="0">
                          <a:solidFill>
                            <a:srgbClr val="231F20"/>
                          </a:solidFill>
                          <a:latin typeface="Times New Roman"/>
                          <a:cs typeface="Times New Roman"/>
                        </a:rPr>
                        <a:t>M</a:t>
                      </a:r>
                      <a:r>
                        <a:rPr lang="tr-TR" sz="1100" b="1" dirty="0">
                          <a:solidFill>
                            <a:srgbClr val="231F20"/>
                          </a:solidFill>
                          <a:latin typeface="Times New Roman"/>
                          <a:cs typeface="Times New Roman"/>
                        </a:rPr>
                        <a:t>üdü</a:t>
                      </a:r>
                      <a:r>
                        <a:rPr lang="tr-TR" sz="1100" b="1" spc="-5" dirty="0">
                          <a:solidFill>
                            <a:srgbClr val="231F20"/>
                          </a:solidFill>
                          <a:latin typeface="Times New Roman"/>
                          <a:cs typeface="Times New Roman"/>
                        </a:rPr>
                        <a:t>r</a:t>
                      </a:r>
                      <a:r>
                        <a:rPr lang="tr-TR" sz="1100" b="1" dirty="0">
                          <a:solidFill>
                            <a:srgbClr val="231F20"/>
                          </a:solidFill>
                          <a:latin typeface="Times New Roman"/>
                          <a:cs typeface="Times New Roman"/>
                        </a:rPr>
                        <a:t>lüğü</a:t>
                      </a:r>
                      <a:endParaRPr lang="tr-TR" sz="1100" dirty="0">
                        <a:latin typeface="Times New Roman"/>
                        <a:cs typeface="Times New Roman"/>
                      </a:endParaRPr>
                    </a:p>
                  </a:txBody>
                  <a:tcPr marL="0" marR="0" marT="33655" marB="0">
                    <a:lnL w="6350">
                      <a:solidFill>
                        <a:srgbClr val="58595B"/>
                      </a:solidFill>
                      <a:prstDash val="solid"/>
                    </a:lnL>
                    <a:lnR w="6350">
                      <a:solidFill>
                        <a:srgbClr val="58595B"/>
                      </a:solidFill>
                      <a:prstDash val="solid"/>
                    </a:lnR>
                    <a:lnT w="6350">
                      <a:solidFill>
                        <a:srgbClr val="58595B"/>
                      </a:solidFill>
                      <a:prstDash val="solid"/>
                    </a:lnT>
                    <a:lnB w="6350">
                      <a:solidFill>
                        <a:srgbClr val="58595B"/>
                      </a:solidFill>
                      <a:prstDash val="solid"/>
                    </a:lnB>
                  </a:tcPr>
                </a:tc>
                <a:tc>
                  <a:txBody>
                    <a:bodyPr/>
                    <a:lstStyle/>
                    <a:p>
                      <a:pPr algn="ctr">
                        <a:lnSpc>
                          <a:spcPct val="100000"/>
                        </a:lnSpc>
                        <a:spcBef>
                          <a:spcPts val="195"/>
                        </a:spcBef>
                      </a:pPr>
                      <a:r>
                        <a:rPr lang="tr-TR" sz="1200" dirty="0">
                          <a:latin typeface="Times New Roman"/>
                          <a:cs typeface="Times New Roman"/>
                        </a:rPr>
                        <a:t>94</a:t>
                      </a:r>
                      <a:endParaRPr sz="1200" dirty="0">
                        <a:latin typeface="Times New Roman"/>
                        <a:cs typeface="Times New Roman"/>
                      </a:endParaRPr>
                    </a:p>
                  </a:txBody>
                  <a:tcPr marL="0" marR="0" marT="24765" marB="0">
                    <a:lnL w="6350">
                      <a:solidFill>
                        <a:srgbClr val="58595B"/>
                      </a:solidFill>
                      <a:prstDash val="solid"/>
                    </a:lnL>
                    <a:lnR w="6350">
                      <a:solidFill>
                        <a:srgbClr val="58595B"/>
                      </a:solidFill>
                      <a:prstDash val="solid"/>
                    </a:lnR>
                    <a:lnT w="6350">
                      <a:solidFill>
                        <a:srgbClr val="58595B"/>
                      </a:solidFill>
                      <a:prstDash val="solid"/>
                    </a:lnT>
                    <a:lnB w="6350">
                      <a:solidFill>
                        <a:srgbClr val="58595B"/>
                      </a:solidFill>
                      <a:prstDash val="solid"/>
                    </a:lnB>
                  </a:tcPr>
                </a:tc>
                <a:extLst>
                  <a:ext uri="{0D108BD9-81ED-4DB2-BD59-A6C34878D82A}">
                    <a16:rowId xmlns:a16="http://schemas.microsoft.com/office/drawing/2014/main" val="10015"/>
                  </a:ext>
                </a:extLst>
              </a:tr>
              <a:tr h="252001">
                <a:tc>
                  <a:txBody>
                    <a:bodyPr/>
                    <a:lstStyle/>
                    <a:p>
                      <a:pPr marL="143510" marR="0" indent="0" defTabSz="914400" eaLnBrk="1" fontAlgn="auto" latinLnBrk="0" hangingPunct="1">
                        <a:lnSpc>
                          <a:spcPct val="100000"/>
                        </a:lnSpc>
                        <a:spcBef>
                          <a:spcPts val="265"/>
                        </a:spcBef>
                        <a:spcAft>
                          <a:spcPts val="0"/>
                        </a:spcAft>
                        <a:buClrTx/>
                        <a:buSzTx/>
                        <a:buFontTx/>
                        <a:buNone/>
                        <a:tabLst/>
                        <a:defRPr/>
                      </a:pPr>
                      <a:r>
                        <a:rPr sz="1100" b="1" spc="-45" dirty="0" err="1">
                          <a:solidFill>
                            <a:srgbClr val="231F20"/>
                          </a:solidFill>
                          <a:latin typeface="Times New Roman"/>
                          <a:cs typeface="Times New Roman"/>
                        </a:rPr>
                        <a:t>P</a:t>
                      </a:r>
                      <a:r>
                        <a:rPr sz="1100" b="1" spc="-10" dirty="0" err="1">
                          <a:solidFill>
                            <a:srgbClr val="231F20"/>
                          </a:solidFill>
                          <a:latin typeface="Times New Roman"/>
                          <a:cs typeface="Times New Roman"/>
                        </a:rPr>
                        <a:t>e</a:t>
                      </a:r>
                      <a:r>
                        <a:rPr sz="1100" b="1" dirty="0" err="1">
                          <a:solidFill>
                            <a:srgbClr val="231F20"/>
                          </a:solidFill>
                          <a:latin typeface="Times New Roman"/>
                          <a:cs typeface="Times New Roman"/>
                        </a:rPr>
                        <a:t>r</a:t>
                      </a:r>
                      <a:r>
                        <a:rPr sz="1100" b="1" spc="-5" dirty="0" err="1">
                          <a:solidFill>
                            <a:srgbClr val="231F20"/>
                          </a:solidFill>
                          <a:latin typeface="Times New Roman"/>
                          <a:cs typeface="Times New Roman"/>
                        </a:rPr>
                        <a:t>son</a:t>
                      </a:r>
                      <a:r>
                        <a:rPr sz="1100" b="1" spc="-10" dirty="0" err="1">
                          <a:solidFill>
                            <a:srgbClr val="231F20"/>
                          </a:solidFill>
                          <a:latin typeface="Times New Roman"/>
                          <a:cs typeface="Times New Roman"/>
                        </a:rPr>
                        <a:t>e</a:t>
                      </a:r>
                      <a:r>
                        <a:rPr sz="1100" b="1" dirty="0" err="1">
                          <a:solidFill>
                            <a:srgbClr val="231F20"/>
                          </a:solidFill>
                          <a:latin typeface="Times New Roman"/>
                          <a:cs typeface="Times New Roman"/>
                        </a:rPr>
                        <a:t>l</a:t>
                      </a:r>
                      <a:r>
                        <a:rPr sz="1100" b="1" spc="-85" dirty="0">
                          <a:solidFill>
                            <a:srgbClr val="231F20"/>
                          </a:solidFill>
                          <a:latin typeface="Times New Roman"/>
                          <a:cs typeface="Times New Roman"/>
                        </a:rPr>
                        <a:t> </a:t>
                      </a:r>
                      <a:r>
                        <a:rPr lang="tr-TR" sz="1100" b="1" spc="0" dirty="0">
                          <a:solidFill>
                            <a:srgbClr val="231F20"/>
                          </a:solidFill>
                          <a:latin typeface="Times New Roman"/>
                          <a:cs typeface="Times New Roman"/>
                        </a:rPr>
                        <a:t>Şube</a:t>
                      </a:r>
                      <a:r>
                        <a:rPr lang="tr-TR" sz="1100" b="1" spc="-85" dirty="0">
                          <a:solidFill>
                            <a:srgbClr val="231F20"/>
                          </a:solidFill>
                          <a:latin typeface="Times New Roman"/>
                          <a:cs typeface="Times New Roman"/>
                        </a:rPr>
                        <a:t> </a:t>
                      </a:r>
                      <a:r>
                        <a:rPr lang="tr-TR" sz="1100" b="1" spc="-30" dirty="0">
                          <a:solidFill>
                            <a:srgbClr val="231F20"/>
                          </a:solidFill>
                          <a:latin typeface="Times New Roman"/>
                          <a:cs typeface="Times New Roman"/>
                        </a:rPr>
                        <a:t>M</a:t>
                      </a:r>
                      <a:r>
                        <a:rPr lang="tr-TR" sz="1100" b="1" dirty="0">
                          <a:solidFill>
                            <a:srgbClr val="231F20"/>
                          </a:solidFill>
                          <a:latin typeface="Times New Roman"/>
                          <a:cs typeface="Times New Roman"/>
                        </a:rPr>
                        <a:t>üdü</a:t>
                      </a:r>
                      <a:r>
                        <a:rPr lang="tr-TR" sz="1100" b="1" spc="-5" dirty="0">
                          <a:solidFill>
                            <a:srgbClr val="231F20"/>
                          </a:solidFill>
                          <a:latin typeface="Times New Roman"/>
                          <a:cs typeface="Times New Roman"/>
                        </a:rPr>
                        <a:t>r</a:t>
                      </a:r>
                      <a:r>
                        <a:rPr lang="tr-TR" sz="1100" b="1" dirty="0">
                          <a:solidFill>
                            <a:srgbClr val="231F20"/>
                          </a:solidFill>
                          <a:latin typeface="Times New Roman"/>
                          <a:cs typeface="Times New Roman"/>
                        </a:rPr>
                        <a:t>lüğü</a:t>
                      </a:r>
                      <a:endParaRPr lang="tr-TR" sz="1100" dirty="0">
                        <a:latin typeface="Times New Roman"/>
                        <a:cs typeface="Times New Roman"/>
                      </a:endParaRPr>
                    </a:p>
                  </a:txBody>
                  <a:tcPr marL="0" marR="0" marT="33655" marB="0">
                    <a:lnL w="6350">
                      <a:solidFill>
                        <a:srgbClr val="58595B"/>
                      </a:solidFill>
                      <a:prstDash val="solid"/>
                    </a:lnL>
                    <a:lnR w="6350">
                      <a:solidFill>
                        <a:srgbClr val="58595B"/>
                      </a:solidFill>
                      <a:prstDash val="solid"/>
                    </a:lnR>
                    <a:lnT w="6350">
                      <a:solidFill>
                        <a:srgbClr val="58595B"/>
                      </a:solidFill>
                      <a:prstDash val="solid"/>
                    </a:lnT>
                    <a:lnB w="6350">
                      <a:solidFill>
                        <a:srgbClr val="58595B"/>
                      </a:solidFill>
                      <a:prstDash val="solid"/>
                    </a:lnB>
                  </a:tcPr>
                </a:tc>
                <a:tc>
                  <a:txBody>
                    <a:bodyPr/>
                    <a:lstStyle/>
                    <a:p>
                      <a:pPr algn="ctr">
                        <a:lnSpc>
                          <a:spcPct val="100000"/>
                        </a:lnSpc>
                        <a:spcBef>
                          <a:spcPts val="265"/>
                        </a:spcBef>
                      </a:pPr>
                      <a:r>
                        <a:rPr lang="tr-TR" sz="1100" dirty="0">
                          <a:latin typeface="Times New Roman"/>
                          <a:cs typeface="Times New Roman"/>
                        </a:rPr>
                        <a:t>106</a:t>
                      </a:r>
                      <a:endParaRPr sz="1100" dirty="0">
                        <a:latin typeface="Times New Roman"/>
                        <a:cs typeface="Times New Roman"/>
                      </a:endParaRPr>
                    </a:p>
                  </a:txBody>
                  <a:tcPr marL="0" marR="0" marT="33655" marB="0">
                    <a:lnL w="6350">
                      <a:solidFill>
                        <a:srgbClr val="58595B"/>
                      </a:solidFill>
                      <a:prstDash val="solid"/>
                    </a:lnL>
                    <a:lnR w="6350">
                      <a:solidFill>
                        <a:srgbClr val="58595B"/>
                      </a:solidFill>
                      <a:prstDash val="solid"/>
                    </a:lnR>
                    <a:lnT w="6350">
                      <a:solidFill>
                        <a:srgbClr val="58595B"/>
                      </a:solidFill>
                      <a:prstDash val="solid"/>
                    </a:lnT>
                    <a:lnB w="6350">
                      <a:solidFill>
                        <a:srgbClr val="58595B"/>
                      </a:solidFill>
                      <a:prstDash val="solid"/>
                    </a:lnB>
                  </a:tcPr>
                </a:tc>
                <a:extLst>
                  <a:ext uri="{0D108BD9-81ED-4DB2-BD59-A6C34878D82A}">
                    <a16:rowId xmlns:a16="http://schemas.microsoft.com/office/drawing/2014/main" val="10016"/>
                  </a:ext>
                </a:extLst>
              </a:tr>
              <a:tr h="251999">
                <a:tc>
                  <a:txBody>
                    <a:bodyPr/>
                    <a:lstStyle/>
                    <a:p>
                      <a:pPr marL="143510" marR="0" indent="0" defTabSz="914400" eaLnBrk="1" fontAlgn="auto" latinLnBrk="0" hangingPunct="1">
                        <a:lnSpc>
                          <a:spcPct val="100000"/>
                        </a:lnSpc>
                        <a:spcBef>
                          <a:spcPts val="265"/>
                        </a:spcBef>
                        <a:spcAft>
                          <a:spcPts val="0"/>
                        </a:spcAft>
                        <a:buClrTx/>
                        <a:buSzTx/>
                        <a:buFontTx/>
                        <a:buNone/>
                        <a:tabLst/>
                        <a:defRPr/>
                      </a:pPr>
                      <a:r>
                        <a:rPr sz="1100" b="1" dirty="0">
                          <a:solidFill>
                            <a:srgbClr val="231F20"/>
                          </a:solidFill>
                          <a:latin typeface="Times New Roman"/>
                          <a:cs typeface="Times New Roman"/>
                        </a:rPr>
                        <a:t>St</a:t>
                      </a:r>
                      <a:r>
                        <a:rPr sz="1100" b="1" spc="-15" dirty="0">
                          <a:solidFill>
                            <a:srgbClr val="231F20"/>
                          </a:solidFill>
                          <a:latin typeface="Times New Roman"/>
                          <a:cs typeface="Times New Roman"/>
                        </a:rPr>
                        <a:t>r</a:t>
                      </a:r>
                      <a:r>
                        <a:rPr sz="1100" b="1" spc="-10" dirty="0">
                          <a:solidFill>
                            <a:srgbClr val="231F20"/>
                          </a:solidFill>
                          <a:latin typeface="Times New Roman"/>
                          <a:cs typeface="Times New Roman"/>
                        </a:rPr>
                        <a:t>a</a:t>
                      </a:r>
                      <a:r>
                        <a:rPr sz="1100" b="1" spc="-20" dirty="0">
                          <a:solidFill>
                            <a:srgbClr val="231F20"/>
                          </a:solidFill>
                          <a:latin typeface="Times New Roman"/>
                          <a:cs typeface="Times New Roman"/>
                        </a:rPr>
                        <a:t>t</a:t>
                      </a:r>
                      <a:r>
                        <a:rPr sz="1100" b="1" dirty="0">
                          <a:solidFill>
                            <a:srgbClr val="231F20"/>
                          </a:solidFill>
                          <a:latin typeface="Times New Roman"/>
                          <a:cs typeface="Times New Roman"/>
                        </a:rPr>
                        <a:t>eji</a:t>
                      </a:r>
                      <a:r>
                        <a:rPr sz="1100" b="1" spc="-85" dirty="0">
                          <a:solidFill>
                            <a:srgbClr val="231F20"/>
                          </a:solidFill>
                          <a:latin typeface="Times New Roman"/>
                          <a:cs typeface="Times New Roman"/>
                        </a:rPr>
                        <a:t> </a:t>
                      </a:r>
                      <a:r>
                        <a:rPr sz="1100" b="1" dirty="0" err="1">
                          <a:solidFill>
                            <a:srgbClr val="231F20"/>
                          </a:solidFill>
                          <a:latin typeface="Times New Roman"/>
                          <a:cs typeface="Times New Roman"/>
                        </a:rPr>
                        <a:t>G</a:t>
                      </a:r>
                      <a:r>
                        <a:rPr sz="1100" b="1" spc="-10" dirty="0" err="1">
                          <a:solidFill>
                            <a:srgbClr val="231F20"/>
                          </a:solidFill>
                          <a:latin typeface="Times New Roman"/>
                          <a:cs typeface="Times New Roman"/>
                        </a:rPr>
                        <a:t>e</a:t>
                      </a:r>
                      <a:r>
                        <a:rPr sz="1100" b="1" dirty="0" err="1">
                          <a:solidFill>
                            <a:srgbClr val="231F20"/>
                          </a:solidFill>
                          <a:latin typeface="Times New Roman"/>
                          <a:cs typeface="Times New Roman"/>
                        </a:rPr>
                        <a:t>li</a:t>
                      </a:r>
                      <a:r>
                        <a:rPr sz="1100" b="1" spc="-10" dirty="0" err="1">
                          <a:solidFill>
                            <a:srgbClr val="231F20"/>
                          </a:solidFill>
                          <a:latin typeface="Times New Roman"/>
                          <a:cs typeface="Times New Roman"/>
                        </a:rPr>
                        <a:t>ş</a:t>
                      </a:r>
                      <a:r>
                        <a:rPr sz="1100" b="1" dirty="0" err="1">
                          <a:solidFill>
                            <a:srgbClr val="231F20"/>
                          </a:solidFill>
                          <a:latin typeface="Times New Roman"/>
                          <a:cs typeface="Times New Roman"/>
                        </a:rPr>
                        <a:t>ti</a:t>
                      </a:r>
                      <a:r>
                        <a:rPr sz="1100" b="1" spc="5" dirty="0" err="1">
                          <a:solidFill>
                            <a:srgbClr val="231F20"/>
                          </a:solidFill>
                          <a:latin typeface="Times New Roman"/>
                          <a:cs typeface="Times New Roman"/>
                        </a:rPr>
                        <a:t>r</a:t>
                      </a:r>
                      <a:r>
                        <a:rPr sz="1100" b="1" spc="-5" dirty="0" err="1">
                          <a:solidFill>
                            <a:srgbClr val="231F20"/>
                          </a:solidFill>
                          <a:latin typeface="Times New Roman"/>
                          <a:cs typeface="Times New Roman"/>
                        </a:rPr>
                        <a:t>m</a:t>
                      </a:r>
                      <a:r>
                        <a:rPr sz="1100" b="1" dirty="0" err="1">
                          <a:solidFill>
                            <a:srgbClr val="231F20"/>
                          </a:solidFill>
                          <a:latin typeface="Times New Roman"/>
                          <a:cs typeface="Times New Roman"/>
                        </a:rPr>
                        <a:t>e</a:t>
                      </a:r>
                      <a:r>
                        <a:rPr sz="1100" b="1" spc="-85" dirty="0">
                          <a:solidFill>
                            <a:srgbClr val="231F20"/>
                          </a:solidFill>
                          <a:latin typeface="Times New Roman"/>
                          <a:cs typeface="Times New Roman"/>
                        </a:rPr>
                        <a:t> </a:t>
                      </a:r>
                      <a:r>
                        <a:rPr lang="tr-TR" sz="1100" b="1" spc="0" dirty="0">
                          <a:solidFill>
                            <a:srgbClr val="231F20"/>
                          </a:solidFill>
                          <a:latin typeface="Times New Roman"/>
                          <a:cs typeface="Times New Roman"/>
                        </a:rPr>
                        <a:t>Şube</a:t>
                      </a:r>
                      <a:r>
                        <a:rPr lang="tr-TR" sz="1100" b="1" spc="-85" dirty="0">
                          <a:solidFill>
                            <a:srgbClr val="231F20"/>
                          </a:solidFill>
                          <a:latin typeface="Times New Roman"/>
                          <a:cs typeface="Times New Roman"/>
                        </a:rPr>
                        <a:t> </a:t>
                      </a:r>
                      <a:r>
                        <a:rPr lang="tr-TR" sz="1100" b="1" spc="-30" dirty="0">
                          <a:solidFill>
                            <a:srgbClr val="231F20"/>
                          </a:solidFill>
                          <a:latin typeface="Times New Roman"/>
                          <a:cs typeface="Times New Roman"/>
                        </a:rPr>
                        <a:t>M</a:t>
                      </a:r>
                      <a:r>
                        <a:rPr lang="tr-TR" sz="1100" b="1" dirty="0">
                          <a:solidFill>
                            <a:srgbClr val="231F20"/>
                          </a:solidFill>
                          <a:latin typeface="Times New Roman"/>
                          <a:cs typeface="Times New Roman"/>
                        </a:rPr>
                        <a:t>üdü</a:t>
                      </a:r>
                      <a:r>
                        <a:rPr lang="tr-TR" sz="1100" b="1" spc="-5" dirty="0">
                          <a:solidFill>
                            <a:srgbClr val="231F20"/>
                          </a:solidFill>
                          <a:latin typeface="Times New Roman"/>
                          <a:cs typeface="Times New Roman"/>
                        </a:rPr>
                        <a:t>r</a:t>
                      </a:r>
                      <a:r>
                        <a:rPr lang="tr-TR" sz="1100" b="1" dirty="0">
                          <a:solidFill>
                            <a:srgbClr val="231F20"/>
                          </a:solidFill>
                          <a:latin typeface="Times New Roman"/>
                          <a:cs typeface="Times New Roman"/>
                        </a:rPr>
                        <a:t>lüğü</a:t>
                      </a:r>
                      <a:endParaRPr lang="tr-TR" sz="1100" dirty="0">
                        <a:latin typeface="Times New Roman"/>
                        <a:cs typeface="Times New Roman"/>
                      </a:endParaRPr>
                    </a:p>
                  </a:txBody>
                  <a:tcPr marL="0" marR="0" marT="33655" marB="0">
                    <a:lnL w="6350">
                      <a:solidFill>
                        <a:srgbClr val="58595B"/>
                      </a:solidFill>
                      <a:prstDash val="solid"/>
                    </a:lnL>
                    <a:lnR w="6350">
                      <a:solidFill>
                        <a:srgbClr val="58595B"/>
                      </a:solidFill>
                      <a:prstDash val="solid"/>
                    </a:lnR>
                    <a:lnT w="6350">
                      <a:solidFill>
                        <a:srgbClr val="58595B"/>
                      </a:solidFill>
                      <a:prstDash val="solid"/>
                    </a:lnT>
                    <a:lnB w="6350">
                      <a:solidFill>
                        <a:srgbClr val="58595B"/>
                      </a:solidFill>
                      <a:prstDash val="solid"/>
                    </a:lnB>
                  </a:tcPr>
                </a:tc>
                <a:tc>
                  <a:txBody>
                    <a:bodyPr/>
                    <a:lstStyle/>
                    <a:p>
                      <a:pPr algn="ctr">
                        <a:lnSpc>
                          <a:spcPct val="100000"/>
                        </a:lnSpc>
                        <a:spcBef>
                          <a:spcPts val="265"/>
                        </a:spcBef>
                      </a:pPr>
                      <a:r>
                        <a:rPr lang="tr-TR" sz="1100" dirty="0">
                          <a:latin typeface="Times New Roman"/>
                          <a:cs typeface="Times New Roman"/>
                        </a:rPr>
                        <a:t>50</a:t>
                      </a:r>
                      <a:endParaRPr sz="1100" dirty="0">
                        <a:latin typeface="Times New Roman"/>
                        <a:cs typeface="Times New Roman"/>
                      </a:endParaRPr>
                    </a:p>
                  </a:txBody>
                  <a:tcPr marL="0" marR="0" marT="33655" marB="0">
                    <a:lnL w="6350">
                      <a:solidFill>
                        <a:srgbClr val="58595B"/>
                      </a:solidFill>
                      <a:prstDash val="solid"/>
                    </a:lnL>
                    <a:lnR w="6350">
                      <a:solidFill>
                        <a:srgbClr val="58595B"/>
                      </a:solidFill>
                      <a:prstDash val="solid"/>
                    </a:lnR>
                    <a:lnT w="6350">
                      <a:solidFill>
                        <a:srgbClr val="58595B"/>
                      </a:solidFill>
                      <a:prstDash val="solid"/>
                    </a:lnT>
                    <a:lnB w="6350">
                      <a:solidFill>
                        <a:srgbClr val="58595B"/>
                      </a:solidFill>
                      <a:prstDash val="solid"/>
                    </a:lnB>
                  </a:tcPr>
                </a:tc>
                <a:extLst>
                  <a:ext uri="{0D108BD9-81ED-4DB2-BD59-A6C34878D82A}">
                    <a16:rowId xmlns:a16="http://schemas.microsoft.com/office/drawing/2014/main" val="10017"/>
                  </a:ext>
                </a:extLst>
              </a:tr>
              <a:tr h="251999">
                <a:tc>
                  <a:txBody>
                    <a:bodyPr/>
                    <a:lstStyle/>
                    <a:p>
                      <a:pPr marL="143510" marR="0" indent="0" defTabSz="914400" eaLnBrk="1" fontAlgn="auto" latinLnBrk="0" hangingPunct="1">
                        <a:lnSpc>
                          <a:spcPct val="100000"/>
                        </a:lnSpc>
                        <a:spcBef>
                          <a:spcPts val="265"/>
                        </a:spcBef>
                        <a:spcAft>
                          <a:spcPts val="0"/>
                        </a:spcAft>
                        <a:buClrTx/>
                        <a:buSzTx/>
                        <a:buFontTx/>
                        <a:buNone/>
                        <a:tabLst/>
                        <a:defRPr/>
                      </a:pPr>
                      <a:r>
                        <a:rPr sz="1100" b="1" spc="-110" dirty="0">
                          <a:solidFill>
                            <a:srgbClr val="231F20"/>
                          </a:solidFill>
                          <a:latin typeface="Times New Roman"/>
                          <a:cs typeface="Times New Roman"/>
                        </a:rPr>
                        <a:t>T</a:t>
                      </a:r>
                      <a:r>
                        <a:rPr sz="1100" b="1" spc="-10" dirty="0">
                          <a:solidFill>
                            <a:srgbClr val="231F20"/>
                          </a:solidFill>
                          <a:latin typeface="Times New Roman"/>
                          <a:cs typeface="Times New Roman"/>
                        </a:rPr>
                        <a:t>a</a:t>
                      </a:r>
                      <a:r>
                        <a:rPr sz="1100" b="1" dirty="0">
                          <a:solidFill>
                            <a:srgbClr val="231F20"/>
                          </a:solidFill>
                          <a:latin typeface="Times New Roman"/>
                          <a:cs typeface="Times New Roman"/>
                        </a:rPr>
                        <a:t>lim</a:t>
                      </a:r>
                      <a:r>
                        <a:rPr sz="1100" b="1" spc="-85" dirty="0">
                          <a:solidFill>
                            <a:srgbClr val="231F20"/>
                          </a:solidFill>
                          <a:latin typeface="Times New Roman"/>
                          <a:cs typeface="Times New Roman"/>
                        </a:rPr>
                        <a:t> </a:t>
                      </a:r>
                      <a:r>
                        <a:rPr sz="1100" b="1" spc="-15" dirty="0">
                          <a:solidFill>
                            <a:srgbClr val="231F20"/>
                          </a:solidFill>
                          <a:latin typeface="Times New Roman"/>
                          <a:cs typeface="Times New Roman"/>
                        </a:rPr>
                        <a:t>v</a:t>
                      </a:r>
                      <a:r>
                        <a:rPr sz="1100" b="1" dirty="0">
                          <a:solidFill>
                            <a:srgbClr val="231F20"/>
                          </a:solidFill>
                          <a:latin typeface="Times New Roman"/>
                          <a:cs typeface="Times New Roman"/>
                        </a:rPr>
                        <a:t>e</a:t>
                      </a:r>
                      <a:r>
                        <a:rPr sz="1100" b="1" spc="-85" dirty="0">
                          <a:solidFill>
                            <a:srgbClr val="231F20"/>
                          </a:solidFill>
                          <a:latin typeface="Times New Roman"/>
                          <a:cs typeface="Times New Roman"/>
                        </a:rPr>
                        <a:t> </a:t>
                      </a:r>
                      <a:r>
                        <a:rPr sz="1100" b="1" spc="-114" dirty="0">
                          <a:solidFill>
                            <a:srgbClr val="231F20"/>
                          </a:solidFill>
                          <a:latin typeface="Times New Roman"/>
                          <a:cs typeface="Times New Roman"/>
                        </a:rPr>
                        <a:t>T</a:t>
                      </a:r>
                      <a:r>
                        <a:rPr sz="1100" b="1" spc="-10" dirty="0">
                          <a:solidFill>
                            <a:srgbClr val="231F20"/>
                          </a:solidFill>
                          <a:latin typeface="Times New Roman"/>
                          <a:cs typeface="Times New Roman"/>
                        </a:rPr>
                        <a:t>e</a:t>
                      </a:r>
                      <a:r>
                        <a:rPr sz="1100" b="1" dirty="0">
                          <a:solidFill>
                            <a:srgbClr val="231F20"/>
                          </a:solidFill>
                          <a:latin typeface="Times New Roman"/>
                          <a:cs typeface="Times New Roman"/>
                        </a:rPr>
                        <a:t>rbi</a:t>
                      </a:r>
                      <a:r>
                        <a:rPr sz="1100" b="1" spc="-10" dirty="0">
                          <a:solidFill>
                            <a:srgbClr val="231F20"/>
                          </a:solidFill>
                          <a:latin typeface="Times New Roman"/>
                          <a:cs typeface="Times New Roman"/>
                        </a:rPr>
                        <a:t>y</a:t>
                      </a:r>
                      <a:r>
                        <a:rPr sz="1100" b="1" dirty="0">
                          <a:solidFill>
                            <a:srgbClr val="231F20"/>
                          </a:solidFill>
                          <a:latin typeface="Times New Roman"/>
                          <a:cs typeface="Times New Roman"/>
                        </a:rPr>
                        <a:t>e</a:t>
                      </a:r>
                      <a:r>
                        <a:rPr sz="1100" b="1" spc="-85" dirty="0">
                          <a:solidFill>
                            <a:srgbClr val="231F20"/>
                          </a:solidFill>
                          <a:latin typeface="Times New Roman"/>
                          <a:cs typeface="Times New Roman"/>
                        </a:rPr>
                        <a:t> </a:t>
                      </a:r>
                      <a:r>
                        <a:rPr sz="1100" b="1" spc="-10" dirty="0" err="1">
                          <a:solidFill>
                            <a:srgbClr val="231F20"/>
                          </a:solidFill>
                          <a:latin typeface="Times New Roman"/>
                          <a:cs typeface="Times New Roman"/>
                        </a:rPr>
                        <a:t>K</a:t>
                      </a:r>
                      <a:r>
                        <a:rPr sz="1100" b="1" dirty="0" err="1">
                          <a:solidFill>
                            <a:srgbClr val="231F20"/>
                          </a:solidFill>
                          <a:latin typeface="Times New Roman"/>
                          <a:cs typeface="Times New Roman"/>
                        </a:rPr>
                        <a:t>u</a:t>
                      </a:r>
                      <a:r>
                        <a:rPr sz="1100" b="1" spc="20" dirty="0" err="1">
                          <a:solidFill>
                            <a:srgbClr val="231F20"/>
                          </a:solidFill>
                          <a:latin typeface="Times New Roman"/>
                          <a:cs typeface="Times New Roman"/>
                        </a:rPr>
                        <a:t>r</a:t>
                      </a:r>
                      <a:r>
                        <a:rPr sz="1100" b="1" dirty="0" err="1">
                          <a:solidFill>
                            <a:srgbClr val="231F20"/>
                          </a:solidFill>
                          <a:latin typeface="Times New Roman"/>
                          <a:cs typeface="Times New Roman"/>
                        </a:rPr>
                        <a:t>ulu</a:t>
                      </a:r>
                      <a:r>
                        <a:rPr sz="1100" b="1" spc="-85" dirty="0">
                          <a:solidFill>
                            <a:srgbClr val="231F20"/>
                          </a:solidFill>
                          <a:latin typeface="Times New Roman"/>
                          <a:cs typeface="Times New Roman"/>
                        </a:rPr>
                        <a:t> </a:t>
                      </a:r>
                      <a:r>
                        <a:rPr lang="tr-TR" sz="1100" b="1" spc="0" dirty="0">
                          <a:solidFill>
                            <a:srgbClr val="231F20"/>
                          </a:solidFill>
                          <a:latin typeface="Times New Roman"/>
                          <a:cs typeface="Times New Roman"/>
                        </a:rPr>
                        <a:t>Şube</a:t>
                      </a:r>
                      <a:r>
                        <a:rPr lang="tr-TR" sz="1100" b="1" spc="-85" dirty="0">
                          <a:solidFill>
                            <a:srgbClr val="231F20"/>
                          </a:solidFill>
                          <a:latin typeface="Times New Roman"/>
                          <a:cs typeface="Times New Roman"/>
                        </a:rPr>
                        <a:t> </a:t>
                      </a:r>
                      <a:r>
                        <a:rPr lang="tr-TR" sz="1100" b="1" spc="-30" dirty="0">
                          <a:solidFill>
                            <a:srgbClr val="231F20"/>
                          </a:solidFill>
                          <a:latin typeface="Times New Roman"/>
                          <a:cs typeface="Times New Roman"/>
                        </a:rPr>
                        <a:t>M</a:t>
                      </a:r>
                      <a:r>
                        <a:rPr lang="tr-TR" sz="1100" b="1" dirty="0">
                          <a:solidFill>
                            <a:srgbClr val="231F20"/>
                          </a:solidFill>
                          <a:latin typeface="Times New Roman"/>
                          <a:cs typeface="Times New Roman"/>
                        </a:rPr>
                        <a:t>üdü</a:t>
                      </a:r>
                      <a:r>
                        <a:rPr lang="tr-TR" sz="1100" b="1" spc="-5" dirty="0">
                          <a:solidFill>
                            <a:srgbClr val="231F20"/>
                          </a:solidFill>
                          <a:latin typeface="Times New Roman"/>
                          <a:cs typeface="Times New Roman"/>
                        </a:rPr>
                        <a:t>r</a:t>
                      </a:r>
                      <a:r>
                        <a:rPr lang="tr-TR" sz="1100" b="1" dirty="0">
                          <a:solidFill>
                            <a:srgbClr val="231F20"/>
                          </a:solidFill>
                          <a:latin typeface="Times New Roman"/>
                          <a:cs typeface="Times New Roman"/>
                        </a:rPr>
                        <a:t>lüğü</a:t>
                      </a:r>
                      <a:endParaRPr lang="tr-TR" sz="1100" dirty="0">
                        <a:latin typeface="Times New Roman"/>
                        <a:cs typeface="Times New Roman"/>
                      </a:endParaRPr>
                    </a:p>
                  </a:txBody>
                  <a:tcPr marL="0" marR="0" marT="33655" marB="0">
                    <a:lnL w="6350">
                      <a:solidFill>
                        <a:srgbClr val="58595B"/>
                      </a:solidFill>
                      <a:prstDash val="solid"/>
                    </a:lnL>
                    <a:lnR w="6350">
                      <a:solidFill>
                        <a:srgbClr val="58595B"/>
                      </a:solidFill>
                      <a:prstDash val="solid"/>
                    </a:lnR>
                    <a:lnT w="6350">
                      <a:solidFill>
                        <a:srgbClr val="58595B"/>
                      </a:solidFill>
                      <a:prstDash val="solid"/>
                    </a:lnT>
                    <a:lnB w="6350">
                      <a:solidFill>
                        <a:srgbClr val="58595B"/>
                      </a:solidFill>
                      <a:prstDash val="solid"/>
                    </a:lnB>
                  </a:tcPr>
                </a:tc>
                <a:tc>
                  <a:txBody>
                    <a:bodyPr/>
                    <a:lstStyle/>
                    <a:p>
                      <a:pPr algn="ctr">
                        <a:lnSpc>
                          <a:spcPct val="100000"/>
                        </a:lnSpc>
                        <a:spcBef>
                          <a:spcPts val="265"/>
                        </a:spcBef>
                      </a:pPr>
                      <a:r>
                        <a:rPr lang="tr-TR" sz="1100" dirty="0">
                          <a:latin typeface="Times New Roman"/>
                          <a:cs typeface="Times New Roman"/>
                        </a:rPr>
                        <a:t>-</a:t>
                      </a:r>
                      <a:endParaRPr sz="1100" dirty="0">
                        <a:latin typeface="Times New Roman"/>
                        <a:cs typeface="Times New Roman"/>
                      </a:endParaRPr>
                    </a:p>
                  </a:txBody>
                  <a:tcPr marL="0" marR="0" marT="33655" marB="0">
                    <a:lnL w="6350">
                      <a:solidFill>
                        <a:srgbClr val="58595B"/>
                      </a:solidFill>
                      <a:prstDash val="solid"/>
                    </a:lnL>
                    <a:lnR w="6350">
                      <a:solidFill>
                        <a:srgbClr val="58595B"/>
                      </a:solidFill>
                      <a:prstDash val="solid"/>
                    </a:lnR>
                    <a:lnT w="6350">
                      <a:solidFill>
                        <a:srgbClr val="58595B"/>
                      </a:solidFill>
                      <a:prstDash val="solid"/>
                    </a:lnT>
                    <a:lnB w="6350">
                      <a:solidFill>
                        <a:srgbClr val="58595B"/>
                      </a:solidFill>
                      <a:prstDash val="solid"/>
                    </a:lnB>
                  </a:tcPr>
                </a:tc>
                <a:extLst>
                  <a:ext uri="{0D108BD9-81ED-4DB2-BD59-A6C34878D82A}">
                    <a16:rowId xmlns:a16="http://schemas.microsoft.com/office/drawing/2014/main" val="10018"/>
                  </a:ext>
                </a:extLst>
              </a:tr>
              <a:tr h="251999">
                <a:tc>
                  <a:txBody>
                    <a:bodyPr/>
                    <a:lstStyle/>
                    <a:p>
                      <a:pPr marL="143510">
                        <a:lnSpc>
                          <a:spcPct val="100000"/>
                        </a:lnSpc>
                        <a:spcBef>
                          <a:spcPts val="265"/>
                        </a:spcBef>
                      </a:pPr>
                      <a:r>
                        <a:rPr lang="tr-TR" sz="1100" b="1" spc="-114" dirty="0">
                          <a:solidFill>
                            <a:srgbClr val="231F20"/>
                          </a:solidFill>
                          <a:latin typeface="Times New Roman"/>
                          <a:cs typeface="Times New Roman"/>
                        </a:rPr>
                        <a:t>Eğitim</a:t>
                      </a:r>
                      <a:r>
                        <a:rPr lang="tr-TR" sz="1100" b="1" spc="-114" baseline="0" dirty="0">
                          <a:solidFill>
                            <a:srgbClr val="231F20"/>
                          </a:solidFill>
                          <a:latin typeface="Times New Roman"/>
                          <a:cs typeface="Times New Roman"/>
                        </a:rPr>
                        <a:t> Müfettişleri  Başkanlığı</a:t>
                      </a:r>
                      <a:endParaRPr sz="1100" dirty="0">
                        <a:latin typeface="Times New Roman"/>
                        <a:cs typeface="Times New Roman"/>
                      </a:endParaRPr>
                    </a:p>
                  </a:txBody>
                  <a:tcPr marL="0" marR="0" marT="33655" marB="0">
                    <a:lnL w="6350">
                      <a:solidFill>
                        <a:srgbClr val="58595B"/>
                      </a:solidFill>
                      <a:prstDash val="solid"/>
                    </a:lnL>
                    <a:lnR w="6350">
                      <a:solidFill>
                        <a:srgbClr val="58595B"/>
                      </a:solidFill>
                      <a:prstDash val="solid"/>
                    </a:lnR>
                    <a:lnT w="6350">
                      <a:solidFill>
                        <a:srgbClr val="58595B"/>
                      </a:solidFill>
                      <a:prstDash val="solid"/>
                    </a:lnT>
                    <a:lnB w="6350">
                      <a:solidFill>
                        <a:srgbClr val="58595B"/>
                      </a:solidFill>
                      <a:prstDash val="solid"/>
                    </a:lnB>
                  </a:tcPr>
                </a:tc>
                <a:tc>
                  <a:txBody>
                    <a:bodyPr/>
                    <a:lstStyle/>
                    <a:p>
                      <a:pPr algn="ctr">
                        <a:lnSpc>
                          <a:spcPct val="100000"/>
                        </a:lnSpc>
                        <a:spcBef>
                          <a:spcPts val="265"/>
                        </a:spcBef>
                      </a:pPr>
                      <a:r>
                        <a:rPr lang="tr-TR" sz="1100" dirty="0">
                          <a:latin typeface="Times New Roman"/>
                          <a:cs typeface="Times New Roman"/>
                        </a:rPr>
                        <a:t>1</a:t>
                      </a:r>
                      <a:endParaRPr sz="1100" dirty="0">
                        <a:latin typeface="Times New Roman"/>
                        <a:cs typeface="Times New Roman"/>
                      </a:endParaRPr>
                    </a:p>
                  </a:txBody>
                  <a:tcPr marL="0" marR="0" marT="33655" marB="0">
                    <a:lnL w="6350">
                      <a:solidFill>
                        <a:srgbClr val="58595B"/>
                      </a:solidFill>
                      <a:prstDash val="solid"/>
                    </a:lnL>
                    <a:lnR w="6350">
                      <a:solidFill>
                        <a:srgbClr val="58595B"/>
                      </a:solidFill>
                      <a:prstDash val="solid"/>
                    </a:lnR>
                    <a:lnT w="6350">
                      <a:solidFill>
                        <a:srgbClr val="58595B"/>
                      </a:solidFill>
                      <a:prstDash val="solid"/>
                    </a:lnT>
                    <a:lnB w="6350">
                      <a:solidFill>
                        <a:srgbClr val="58595B"/>
                      </a:solidFill>
                      <a:prstDash val="solid"/>
                    </a:lnB>
                  </a:tcPr>
                </a:tc>
                <a:extLst>
                  <a:ext uri="{0D108BD9-81ED-4DB2-BD59-A6C34878D82A}">
                    <a16:rowId xmlns:a16="http://schemas.microsoft.com/office/drawing/2014/main" val="10019"/>
                  </a:ext>
                </a:extLst>
              </a:tr>
              <a:tr h="251999">
                <a:tc>
                  <a:txBody>
                    <a:bodyPr/>
                    <a:lstStyle/>
                    <a:p>
                      <a:pPr marL="143510">
                        <a:lnSpc>
                          <a:spcPct val="100000"/>
                        </a:lnSpc>
                        <a:spcBef>
                          <a:spcPts val="265"/>
                        </a:spcBef>
                      </a:pPr>
                      <a:r>
                        <a:rPr sz="1100" b="1" spc="-114" dirty="0">
                          <a:solidFill>
                            <a:srgbClr val="231F20"/>
                          </a:solidFill>
                          <a:latin typeface="Times New Roman"/>
                          <a:cs typeface="Times New Roman"/>
                        </a:rPr>
                        <a:t>T</a:t>
                      </a:r>
                      <a:r>
                        <a:rPr sz="1100" b="1" spc="-10" dirty="0">
                          <a:solidFill>
                            <a:srgbClr val="231F20"/>
                          </a:solidFill>
                          <a:latin typeface="Times New Roman"/>
                          <a:cs typeface="Times New Roman"/>
                        </a:rPr>
                        <a:t>e</a:t>
                      </a:r>
                      <a:r>
                        <a:rPr sz="1100" b="1" spc="-5" dirty="0">
                          <a:solidFill>
                            <a:srgbClr val="231F20"/>
                          </a:solidFill>
                          <a:latin typeface="Times New Roman"/>
                          <a:cs typeface="Times New Roman"/>
                        </a:rPr>
                        <a:t>m</a:t>
                      </a:r>
                      <a:r>
                        <a:rPr sz="1100" b="1" spc="-10" dirty="0">
                          <a:solidFill>
                            <a:srgbClr val="231F20"/>
                          </a:solidFill>
                          <a:latin typeface="Times New Roman"/>
                          <a:cs typeface="Times New Roman"/>
                        </a:rPr>
                        <a:t>e</a:t>
                      </a:r>
                      <a:r>
                        <a:rPr sz="1100" b="1" dirty="0">
                          <a:solidFill>
                            <a:srgbClr val="231F20"/>
                          </a:solidFill>
                          <a:latin typeface="Times New Roman"/>
                          <a:cs typeface="Times New Roman"/>
                        </a:rPr>
                        <a:t>l</a:t>
                      </a:r>
                      <a:r>
                        <a:rPr sz="1100" b="1" spc="-85" dirty="0">
                          <a:solidFill>
                            <a:srgbClr val="231F20"/>
                          </a:solidFill>
                          <a:latin typeface="Times New Roman"/>
                          <a:cs typeface="Times New Roman"/>
                        </a:rPr>
                        <a:t> </a:t>
                      </a:r>
                      <a:r>
                        <a:rPr sz="1100" b="1" spc="-10" dirty="0" err="1">
                          <a:solidFill>
                            <a:srgbClr val="231F20"/>
                          </a:solidFill>
                          <a:latin typeface="Times New Roman"/>
                          <a:cs typeface="Times New Roman"/>
                        </a:rPr>
                        <a:t>E</a:t>
                      </a:r>
                      <a:r>
                        <a:rPr sz="1100" b="1" dirty="0" err="1">
                          <a:solidFill>
                            <a:srgbClr val="231F20"/>
                          </a:solidFill>
                          <a:latin typeface="Times New Roman"/>
                          <a:cs typeface="Times New Roman"/>
                        </a:rPr>
                        <a:t>ğitim</a:t>
                      </a:r>
                      <a:r>
                        <a:rPr sz="1100" b="1" spc="-85" dirty="0">
                          <a:solidFill>
                            <a:srgbClr val="231F20"/>
                          </a:solidFill>
                          <a:latin typeface="Times New Roman"/>
                          <a:cs typeface="Times New Roman"/>
                        </a:rPr>
                        <a:t> </a:t>
                      </a:r>
                      <a:r>
                        <a:rPr lang="tr-TR" sz="1100" b="1" spc="0" dirty="0">
                          <a:solidFill>
                            <a:srgbClr val="231F20"/>
                          </a:solidFill>
                          <a:latin typeface="Times New Roman"/>
                          <a:cs typeface="Times New Roman"/>
                        </a:rPr>
                        <a:t>Şube</a:t>
                      </a:r>
                      <a:r>
                        <a:rPr lang="tr-TR" sz="1100" b="1" spc="-85" dirty="0">
                          <a:solidFill>
                            <a:srgbClr val="231F20"/>
                          </a:solidFill>
                          <a:latin typeface="Times New Roman"/>
                          <a:cs typeface="Times New Roman"/>
                        </a:rPr>
                        <a:t> </a:t>
                      </a:r>
                      <a:r>
                        <a:rPr lang="tr-TR" sz="1100" b="1" spc="-30" dirty="0">
                          <a:solidFill>
                            <a:srgbClr val="231F20"/>
                          </a:solidFill>
                          <a:latin typeface="Times New Roman"/>
                          <a:cs typeface="Times New Roman"/>
                        </a:rPr>
                        <a:t>M</a:t>
                      </a:r>
                      <a:r>
                        <a:rPr lang="tr-TR" sz="1100" b="1" dirty="0">
                          <a:solidFill>
                            <a:srgbClr val="231F20"/>
                          </a:solidFill>
                          <a:latin typeface="Times New Roman"/>
                          <a:cs typeface="Times New Roman"/>
                        </a:rPr>
                        <a:t>üdü</a:t>
                      </a:r>
                      <a:r>
                        <a:rPr lang="tr-TR" sz="1100" b="1" spc="-5" dirty="0">
                          <a:solidFill>
                            <a:srgbClr val="231F20"/>
                          </a:solidFill>
                          <a:latin typeface="Times New Roman"/>
                          <a:cs typeface="Times New Roman"/>
                        </a:rPr>
                        <a:t>r</a:t>
                      </a:r>
                      <a:r>
                        <a:rPr lang="tr-TR" sz="1100" b="1" dirty="0">
                          <a:solidFill>
                            <a:srgbClr val="231F20"/>
                          </a:solidFill>
                          <a:latin typeface="Times New Roman"/>
                          <a:cs typeface="Times New Roman"/>
                        </a:rPr>
                        <a:t>lüğü</a:t>
                      </a:r>
                      <a:endParaRPr lang="tr-TR" sz="1100" dirty="0">
                        <a:latin typeface="Times New Roman"/>
                        <a:cs typeface="Times New Roman"/>
                      </a:endParaRPr>
                    </a:p>
                  </a:txBody>
                  <a:tcPr marL="0" marR="0" marT="33655" marB="0">
                    <a:lnL w="6350">
                      <a:solidFill>
                        <a:srgbClr val="58595B"/>
                      </a:solidFill>
                      <a:prstDash val="solid"/>
                    </a:lnL>
                    <a:lnR w="6350">
                      <a:solidFill>
                        <a:srgbClr val="58595B"/>
                      </a:solidFill>
                      <a:prstDash val="solid"/>
                    </a:lnR>
                    <a:lnT w="6350">
                      <a:solidFill>
                        <a:srgbClr val="58595B"/>
                      </a:solidFill>
                      <a:prstDash val="solid"/>
                    </a:lnT>
                    <a:lnB w="6350">
                      <a:solidFill>
                        <a:srgbClr val="58595B"/>
                      </a:solidFill>
                      <a:prstDash val="solid"/>
                    </a:lnB>
                  </a:tcPr>
                </a:tc>
                <a:tc>
                  <a:txBody>
                    <a:bodyPr/>
                    <a:lstStyle/>
                    <a:p>
                      <a:pPr algn="ctr">
                        <a:lnSpc>
                          <a:spcPct val="100000"/>
                        </a:lnSpc>
                        <a:spcBef>
                          <a:spcPts val="265"/>
                        </a:spcBef>
                      </a:pPr>
                      <a:r>
                        <a:rPr lang="tr-TR" sz="1100" dirty="0">
                          <a:latin typeface="Times New Roman"/>
                          <a:cs typeface="Times New Roman"/>
                        </a:rPr>
                        <a:t>30</a:t>
                      </a:r>
                      <a:endParaRPr sz="1100" dirty="0">
                        <a:latin typeface="Times New Roman"/>
                        <a:cs typeface="Times New Roman"/>
                      </a:endParaRPr>
                    </a:p>
                  </a:txBody>
                  <a:tcPr marL="0" marR="0" marT="33655" marB="0">
                    <a:lnL w="6350">
                      <a:solidFill>
                        <a:srgbClr val="58595B"/>
                      </a:solidFill>
                      <a:prstDash val="solid"/>
                    </a:lnL>
                    <a:lnR w="6350">
                      <a:solidFill>
                        <a:srgbClr val="58595B"/>
                      </a:solidFill>
                      <a:prstDash val="solid"/>
                    </a:lnR>
                    <a:lnT w="6350">
                      <a:solidFill>
                        <a:srgbClr val="58595B"/>
                      </a:solidFill>
                      <a:prstDash val="solid"/>
                    </a:lnT>
                    <a:lnB w="6350">
                      <a:solidFill>
                        <a:srgbClr val="58595B"/>
                      </a:solidFill>
                      <a:prstDash val="solid"/>
                    </a:lnB>
                  </a:tcPr>
                </a:tc>
                <a:extLst>
                  <a:ext uri="{0D108BD9-81ED-4DB2-BD59-A6C34878D82A}">
                    <a16:rowId xmlns:a16="http://schemas.microsoft.com/office/drawing/2014/main" val="10020"/>
                  </a:ext>
                </a:extLst>
              </a:tr>
              <a:tr h="252001">
                <a:tc>
                  <a:txBody>
                    <a:bodyPr/>
                    <a:lstStyle/>
                    <a:p>
                      <a:pPr marL="143510" marR="0" indent="0" defTabSz="914400" eaLnBrk="1" fontAlgn="auto" latinLnBrk="0" hangingPunct="1">
                        <a:lnSpc>
                          <a:spcPct val="100000"/>
                        </a:lnSpc>
                        <a:spcBef>
                          <a:spcPts val="265"/>
                        </a:spcBef>
                        <a:spcAft>
                          <a:spcPts val="0"/>
                        </a:spcAft>
                        <a:buClrTx/>
                        <a:buSzTx/>
                        <a:buFontTx/>
                        <a:buNone/>
                        <a:tabLst/>
                        <a:defRPr/>
                      </a:pPr>
                      <a:r>
                        <a:rPr sz="1100" b="1" spc="-55" dirty="0">
                          <a:solidFill>
                            <a:srgbClr val="231F20"/>
                          </a:solidFill>
                          <a:latin typeface="Times New Roman"/>
                          <a:cs typeface="Times New Roman"/>
                        </a:rPr>
                        <a:t>Yenilik</a:t>
                      </a:r>
                      <a:r>
                        <a:rPr sz="1100" b="1" spc="-85" dirty="0">
                          <a:solidFill>
                            <a:srgbClr val="231F20"/>
                          </a:solidFill>
                          <a:latin typeface="Times New Roman"/>
                          <a:cs typeface="Times New Roman"/>
                        </a:rPr>
                        <a:t> </a:t>
                      </a:r>
                      <a:r>
                        <a:rPr sz="1100" b="1" spc="-30" dirty="0">
                          <a:solidFill>
                            <a:srgbClr val="231F20"/>
                          </a:solidFill>
                          <a:latin typeface="Times New Roman"/>
                          <a:cs typeface="Times New Roman"/>
                        </a:rPr>
                        <a:t>ve</a:t>
                      </a:r>
                      <a:r>
                        <a:rPr sz="1100" b="1" spc="-85" dirty="0">
                          <a:solidFill>
                            <a:srgbClr val="231F20"/>
                          </a:solidFill>
                          <a:latin typeface="Times New Roman"/>
                          <a:cs typeface="Times New Roman"/>
                        </a:rPr>
                        <a:t> </a:t>
                      </a:r>
                      <a:r>
                        <a:rPr sz="1100" b="1" spc="-35" dirty="0">
                          <a:solidFill>
                            <a:srgbClr val="231F20"/>
                          </a:solidFill>
                          <a:latin typeface="Times New Roman"/>
                          <a:cs typeface="Times New Roman"/>
                        </a:rPr>
                        <a:t>Eğitim</a:t>
                      </a:r>
                      <a:r>
                        <a:rPr sz="1100" b="1" spc="-85" dirty="0">
                          <a:solidFill>
                            <a:srgbClr val="231F20"/>
                          </a:solidFill>
                          <a:latin typeface="Times New Roman"/>
                          <a:cs typeface="Times New Roman"/>
                        </a:rPr>
                        <a:t> </a:t>
                      </a:r>
                      <a:r>
                        <a:rPr sz="1100" b="1" spc="-30" dirty="0" err="1">
                          <a:solidFill>
                            <a:srgbClr val="231F20"/>
                          </a:solidFill>
                          <a:latin typeface="Times New Roman"/>
                          <a:cs typeface="Times New Roman"/>
                        </a:rPr>
                        <a:t>Teknolojileri</a:t>
                      </a:r>
                      <a:r>
                        <a:rPr sz="1100" b="1" spc="-85" dirty="0">
                          <a:solidFill>
                            <a:srgbClr val="231F20"/>
                          </a:solidFill>
                          <a:latin typeface="Times New Roman"/>
                          <a:cs typeface="Times New Roman"/>
                        </a:rPr>
                        <a:t> </a:t>
                      </a:r>
                      <a:r>
                        <a:rPr lang="tr-TR" sz="1100" b="1" spc="0" dirty="0">
                          <a:solidFill>
                            <a:srgbClr val="231F20"/>
                          </a:solidFill>
                          <a:latin typeface="Times New Roman"/>
                          <a:cs typeface="Times New Roman"/>
                        </a:rPr>
                        <a:t>Şube</a:t>
                      </a:r>
                      <a:r>
                        <a:rPr lang="tr-TR" sz="1100" b="1" spc="-85" dirty="0">
                          <a:solidFill>
                            <a:srgbClr val="231F20"/>
                          </a:solidFill>
                          <a:latin typeface="Times New Roman"/>
                          <a:cs typeface="Times New Roman"/>
                        </a:rPr>
                        <a:t> </a:t>
                      </a:r>
                      <a:r>
                        <a:rPr lang="tr-TR" sz="1100" b="1" spc="-30" dirty="0">
                          <a:solidFill>
                            <a:srgbClr val="231F20"/>
                          </a:solidFill>
                          <a:latin typeface="Times New Roman"/>
                          <a:cs typeface="Times New Roman"/>
                        </a:rPr>
                        <a:t>M</a:t>
                      </a:r>
                      <a:r>
                        <a:rPr lang="tr-TR" sz="1100" b="1" dirty="0">
                          <a:solidFill>
                            <a:srgbClr val="231F20"/>
                          </a:solidFill>
                          <a:latin typeface="Times New Roman"/>
                          <a:cs typeface="Times New Roman"/>
                        </a:rPr>
                        <a:t>üdü</a:t>
                      </a:r>
                      <a:r>
                        <a:rPr lang="tr-TR" sz="1100" b="1" spc="-5" dirty="0">
                          <a:solidFill>
                            <a:srgbClr val="231F20"/>
                          </a:solidFill>
                          <a:latin typeface="Times New Roman"/>
                          <a:cs typeface="Times New Roman"/>
                        </a:rPr>
                        <a:t>r</a:t>
                      </a:r>
                      <a:r>
                        <a:rPr lang="tr-TR" sz="1100" b="1" dirty="0">
                          <a:solidFill>
                            <a:srgbClr val="231F20"/>
                          </a:solidFill>
                          <a:latin typeface="Times New Roman"/>
                          <a:cs typeface="Times New Roman"/>
                        </a:rPr>
                        <a:t>lüğü</a:t>
                      </a:r>
                      <a:endParaRPr lang="tr-TR" sz="1100" dirty="0">
                        <a:latin typeface="Times New Roman"/>
                        <a:cs typeface="Times New Roman"/>
                      </a:endParaRPr>
                    </a:p>
                  </a:txBody>
                  <a:tcPr marL="0" marR="0" marT="33655" marB="0">
                    <a:lnL w="6350">
                      <a:solidFill>
                        <a:srgbClr val="58595B"/>
                      </a:solidFill>
                      <a:prstDash val="solid"/>
                    </a:lnL>
                    <a:lnR w="6350">
                      <a:solidFill>
                        <a:srgbClr val="58595B"/>
                      </a:solidFill>
                      <a:prstDash val="solid"/>
                    </a:lnR>
                    <a:lnT w="6350">
                      <a:solidFill>
                        <a:srgbClr val="58595B"/>
                      </a:solidFill>
                      <a:prstDash val="solid"/>
                    </a:lnT>
                    <a:lnB w="6350">
                      <a:solidFill>
                        <a:srgbClr val="58595B"/>
                      </a:solidFill>
                      <a:prstDash val="solid"/>
                    </a:lnB>
                  </a:tcPr>
                </a:tc>
                <a:tc>
                  <a:txBody>
                    <a:bodyPr/>
                    <a:lstStyle/>
                    <a:p>
                      <a:pPr algn="ctr">
                        <a:lnSpc>
                          <a:spcPct val="100000"/>
                        </a:lnSpc>
                        <a:spcBef>
                          <a:spcPts val="265"/>
                        </a:spcBef>
                      </a:pPr>
                      <a:r>
                        <a:rPr lang="tr-TR" sz="1100" dirty="0">
                          <a:latin typeface="Times New Roman"/>
                          <a:cs typeface="Times New Roman"/>
                        </a:rPr>
                        <a:t>-</a:t>
                      </a:r>
                      <a:endParaRPr sz="1100" dirty="0">
                        <a:latin typeface="Times New Roman"/>
                        <a:cs typeface="Times New Roman"/>
                      </a:endParaRPr>
                    </a:p>
                  </a:txBody>
                  <a:tcPr marL="0" marR="0" marT="33655" marB="0">
                    <a:lnL w="6350">
                      <a:solidFill>
                        <a:srgbClr val="58595B"/>
                      </a:solidFill>
                      <a:prstDash val="solid"/>
                    </a:lnL>
                    <a:lnR w="6350">
                      <a:solidFill>
                        <a:srgbClr val="58595B"/>
                      </a:solidFill>
                      <a:prstDash val="solid"/>
                    </a:lnR>
                    <a:lnT w="6350">
                      <a:solidFill>
                        <a:srgbClr val="58595B"/>
                      </a:solidFill>
                      <a:prstDash val="solid"/>
                    </a:lnT>
                    <a:lnB w="6350">
                      <a:solidFill>
                        <a:srgbClr val="58595B"/>
                      </a:solidFill>
                      <a:prstDash val="solid"/>
                    </a:lnB>
                  </a:tcPr>
                </a:tc>
                <a:extLst>
                  <a:ext uri="{0D108BD9-81ED-4DB2-BD59-A6C34878D82A}">
                    <a16:rowId xmlns:a16="http://schemas.microsoft.com/office/drawing/2014/main" val="10021"/>
                  </a:ext>
                </a:extLst>
              </a:tr>
              <a:tr h="251999">
                <a:tc>
                  <a:txBody>
                    <a:bodyPr/>
                    <a:lstStyle/>
                    <a:p>
                      <a:pPr marL="143510" marR="0" indent="0" defTabSz="914400" eaLnBrk="1" fontAlgn="auto" latinLnBrk="0" hangingPunct="1">
                        <a:lnSpc>
                          <a:spcPct val="100000"/>
                        </a:lnSpc>
                        <a:spcBef>
                          <a:spcPts val="265"/>
                        </a:spcBef>
                        <a:spcAft>
                          <a:spcPts val="0"/>
                        </a:spcAft>
                        <a:buClrTx/>
                        <a:buSzTx/>
                        <a:buFontTx/>
                        <a:buNone/>
                        <a:tabLst/>
                        <a:defRPr/>
                      </a:pPr>
                      <a:r>
                        <a:rPr lang="tr-TR" sz="1100" b="1" spc="-65" dirty="0">
                          <a:solidFill>
                            <a:srgbClr val="231F20"/>
                          </a:solidFill>
                          <a:latin typeface="Times New Roman"/>
                          <a:cs typeface="Times New Roman"/>
                        </a:rPr>
                        <a:t>İş Yeri Sağlık</a:t>
                      </a:r>
                      <a:r>
                        <a:rPr lang="tr-TR" sz="1100" b="1" spc="-65" baseline="0" dirty="0">
                          <a:solidFill>
                            <a:srgbClr val="231F20"/>
                          </a:solidFill>
                          <a:latin typeface="Times New Roman"/>
                          <a:cs typeface="Times New Roman"/>
                        </a:rPr>
                        <a:t> ve Güvenlik Birimi</a:t>
                      </a:r>
                      <a:endParaRPr lang="tr-TR" sz="1100" dirty="0">
                        <a:latin typeface="Times New Roman"/>
                        <a:cs typeface="Times New Roman"/>
                      </a:endParaRPr>
                    </a:p>
                  </a:txBody>
                  <a:tcPr marL="0" marR="0" marT="33655" marB="0">
                    <a:lnL w="6350">
                      <a:solidFill>
                        <a:srgbClr val="58595B"/>
                      </a:solidFill>
                      <a:prstDash val="solid"/>
                    </a:lnL>
                    <a:lnR w="6350">
                      <a:solidFill>
                        <a:srgbClr val="58595B"/>
                      </a:solidFill>
                      <a:prstDash val="solid"/>
                    </a:lnR>
                    <a:lnT w="6350">
                      <a:solidFill>
                        <a:srgbClr val="58595B"/>
                      </a:solidFill>
                      <a:prstDash val="solid"/>
                    </a:lnT>
                    <a:lnB w="6350">
                      <a:solidFill>
                        <a:srgbClr val="58595B"/>
                      </a:solidFill>
                      <a:prstDash val="solid"/>
                    </a:lnB>
                  </a:tcPr>
                </a:tc>
                <a:tc>
                  <a:txBody>
                    <a:bodyPr/>
                    <a:lstStyle/>
                    <a:p>
                      <a:pPr algn="ctr">
                        <a:lnSpc>
                          <a:spcPct val="100000"/>
                        </a:lnSpc>
                        <a:spcBef>
                          <a:spcPts val="265"/>
                        </a:spcBef>
                      </a:pPr>
                      <a:r>
                        <a:rPr lang="tr-TR" sz="1100" dirty="0">
                          <a:latin typeface="Times New Roman"/>
                          <a:cs typeface="Times New Roman"/>
                        </a:rPr>
                        <a:t>26</a:t>
                      </a:r>
                      <a:endParaRPr sz="1100" dirty="0">
                        <a:latin typeface="Times New Roman"/>
                        <a:cs typeface="Times New Roman"/>
                      </a:endParaRPr>
                    </a:p>
                  </a:txBody>
                  <a:tcPr marL="0" marR="0" marT="33655" marB="0">
                    <a:lnL w="6350">
                      <a:solidFill>
                        <a:srgbClr val="58595B"/>
                      </a:solidFill>
                      <a:prstDash val="solid"/>
                    </a:lnL>
                    <a:lnR w="6350">
                      <a:solidFill>
                        <a:srgbClr val="58595B"/>
                      </a:solidFill>
                      <a:prstDash val="solid"/>
                    </a:lnR>
                    <a:lnT w="6350">
                      <a:solidFill>
                        <a:srgbClr val="58595B"/>
                      </a:solidFill>
                      <a:prstDash val="solid"/>
                    </a:lnT>
                    <a:lnB w="6350">
                      <a:solidFill>
                        <a:srgbClr val="58595B"/>
                      </a:solidFill>
                      <a:prstDash val="solid"/>
                    </a:lnB>
                  </a:tcPr>
                </a:tc>
                <a:extLst>
                  <a:ext uri="{0D108BD9-81ED-4DB2-BD59-A6C34878D82A}">
                    <a16:rowId xmlns:a16="http://schemas.microsoft.com/office/drawing/2014/main" val="10022"/>
                  </a:ext>
                </a:extLst>
              </a:tr>
              <a:tr h="251999">
                <a:tc>
                  <a:txBody>
                    <a:bodyPr/>
                    <a:lstStyle/>
                    <a:p>
                      <a:pPr marL="143510" marR="0" indent="0" defTabSz="914400" eaLnBrk="1" fontAlgn="auto" latinLnBrk="0" hangingPunct="1">
                        <a:lnSpc>
                          <a:spcPct val="100000"/>
                        </a:lnSpc>
                        <a:spcBef>
                          <a:spcPts val="265"/>
                        </a:spcBef>
                        <a:spcAft>
                          <a:spcPts val="0"/>
                        </a:spcAft>
                        <a:buClrTx/>
                        <a:buSzTx/>
                        <a:buFontTx/>
                        <a:buNone/>
                        <a:tabLst/>
                        <a:defRPr/>
                      </a:pPr>
                      <a:r>
                        <a:rPr lang="tr-TR" sz="1100" b="1" dirty="0">
                          <a:latin typeface="Times New Roman"/>
                          <a:cs typeface="Times New Roman"/>
                        </a:rPr>
                        <a:t>Sivil Savunma</a:t>
                      </a:r>
                      <a:r>
                        <a:rPr lang="tr-TR" sz="1100" b="1" baseline="0" dirty="0">
                          <a:latin typeface="Times New Roman"/>
                          <a:cs typeface="Times New Roman"/>
                        </a:rPr>
                        <a:t> Hizmetleri</a:t>
                      </a:r>
                      <a:endParaRPr lang="tr-TR" sz="1100" b="1" dirty="0">
                        <a:latin typeface="Times New Roman"/>
                        <a:cs typeface="Times New Roman"/>
                      </a:endParaRPr>
                    </a:p>
                  </a:txBody>
                  <a:tcPr marL="0" marR="0" marT="33655" marB="0">
                    <a:lnL w="6350">
                      <a:solidFill>
                        <a:srgbClr val="58595B"/>
                      </a:solidFill>
                      <a:prstDash val="solid"/>
                    </a:lnL>
                    <a:lnR w="6350" cap="flat" cmpd="sng" algn="ctr">
                      <a:solidFill>
                        <a:srgbClr val="58595B"/>
                      </a:solidFill>
                      <a:prstDash val="solid"/>
                      <a:round/>
                      <a:headEnd type="none" w="med" len="med"/>
                      <a:tailEnd type="none" w="med" len="med"/>
                    </a:lnR>
                    <a:lnT w="6350" cap="flat" cmpd="sng" algn="ctr">
                      <a:solidFill>
                        <a:srgbClr val="58595B"/>
                      </a:solidFill>
                      <a:prstDash val="solid"/>
                      <a:round/>
                      <a:headEnd type="none" w="med" len="med"/>
                      <a:tailEnd type="none" w="med" len="med"/>
                    </a:lnT>
                    <a:lnB w="6350">
                      <a:solidFill>
                        <a:srgbClr val="58595B"/>
                      </a:solidFill>
                      <a:prstDash val="solid"/>
                    </a:lnB>
                  </a:tcPr>
                </a:tc>
                <a:tc>
                  <a:txBody>
                    <a:bodyPr/>
                    <a:lstStyle/>
                    <a:p>
                      <a:pPr algn="ctr">
                        <a:lnSpc>
                          <a:spcPct val="100000"/>
                        </a:lnSpc>
                        <a:spcBef>
                          <a:spcPts val="265"/>
                        </a:spcBef>
                      </a:pPr>
                      <a:r>
                        <a:rPr lang="tr-TR" sz="1100" dirty="0">
                          <a:latin typeface="Times New Roman"/>
                          <a:cs typeface="Times New Roman"/>
                        </a:rPr>
                        <a:t>2</a:t>
                      </a:r>
                      <a:endParaRPr sz="1100" dirty="0">
                        <a:latin typeface="Times New Roman"/>
                        <a:cs typeface="Times New Roman"/>
                      </a:endParaRPr>
                    </a:p>
                  </a:txBody>
                  <a:tcPr marL="0" marR="0" marT="33655" marB="0">
                    <a:lnL w="6350" cap="flat" cmpd="sng" algn="ctr">
                      <a:solidFill>
                        <a:srgbClr val="58595B"/>
                      </a:solidFill>
                      <a:prstDash val="solid"/>
                      <a:round/>
                      <a:headEnd type="none" w="med" len="med"/>
                      <a:tailEnd type="none" w="med" len="med"/>
                    </a:lnL>
                    <a:lnR w="6350">
                      <a:solidFill>
                        <a:srgbClr val="58595B"/>
                      </a:solidFill>
                      <a:prstDash val="solid"/>
                    </a:lnR>
                    <a:lnT w="6350" cap="flat" cmpd="sng" algn="ctr">
                      <a:solidFill>
                        <a:srgbClr val="58595B"/>
                      </a:solidFill>
                      <a:prstDash val="solid"/>
                      <a:round/>
                      <a:headEnd type="none" w="med" len="med"/>
                      <a:tailEnd type="none" w="med" len="med"/>
                    </a:lnT>
                    <a:lnB w="6350">
                      <a:solidFill>
                        <a:srgbClr val="58595B"/>
                      </a:solidFill>
                      <a:prstDash val="solid"/>
                    </a:lnB>
                  </a:tcPr>
                </a:tc>
                <a:extLst>
                  <a:ext uri="{0D108BD9-81ED-4DB2-BD59-A6C34878D82A}">
                    <a16:rowId xmlns:a16="http://schemas.microsoft.com/office/drawing/2014/main" val="10023"/>
                  </a:ext>
                </a:extLst>
              </a:tr>
              <a:tr h="314474">
                <a:tc>
                  <a:txBody>
                    <a:bodyPr/>
                    <a:lstStyle/>
                    <a:p>
                      <a:pPr marL="143510">
                        <a:lnSpc>
                          <a:spcPct val="100000"/>
                        </a:lnSpc>
                        <a:spcBef>
                          <a:spcPts val="509"/>
                        </a:spcBef>
                      </a:pPr>
                      <a:r>
                        <a:rPr sz="1100" b="1" spc="-50" dirty="0">
                          <a:solidFill>
                            <a:srgbClr val="231F20"/>
                          </a:solidFill>
                          <a:latin typeface="Times New Roman"/>
                          <a:cs typeface="Times New Roman"/>
                        </a:rPr>
                        <a:t>Toplam</a:t>
                      </a:r>
                      <a:endParaRPr sz="1100" dirty="0">
                        <a:latin typeface="Times New Roman"/>
                        <a:cs typeface="Times New Roman"/>
                      </a:endParaRPr>
                    </a:p>
                  </a:txBody>
                  <a:tcPr marL="0" marR="0" marT="64769" marB="0">
                    <a:lnL w="6350">
                      <a:solidFill>
                        <a:srgbClr val="58595B"/>
                      </a:solidFill>
                      <a:prstDash val="solid"/>
                    </a:lnL>
                    <a:lnR w="6350">
                      <a:solidFill>
                        <a:srgbClr val="58595B"/>
                      </a:solidFill>
                      <a:prstDash val="solid"/>
                    </a:lnR>
                    <a:lnT w="6350">
                      <a:solidFill>
                        <a:srgbClr val="58595B"/>
                      </a:solidFill>
                      <a:prstDash val="solid"/>
                    </a:lnT>
                    <a:lnB w="6350">
                      <a:solidFill>
                        <a:srgbClr val="58595B"/>
                      </a:solidFill>
                      <a:prstDash val="solid"/>
                    </a:lnB>
                    <a:solidFill>
                      <a:srgbClr val="BBB5B4"/>
                    </a:solidFill>
                  </a:tcPr>
                </a:tc>
                <a:tc>
                  <a:txBody>
                    <a:bodyPr/>
                    <a:lstStyle/>
                    <a:p>
                      <a:pPr algn="ctr">
                        <a:lnSpc>
                          <a:spcPct val="100000"/>
                        </a:lnSpc>
                        <a:spcBef>
                          <a:spcPts val="509"/>
                        </a:spcBef>
                      </a:pPr>
                      <a:r>
                        <a:rPr lang="tr-TR" sz="1100" dirty="0">
                          <a:latin typeface="Times New Roman"/>
                          <a:cs typeface="Times New Roman"/>
                        </a:rPr>
                        <a:t>484</a:t>
                      </a:r>
                      <a:endParaRPr sz="1100" dirty="0">
                        <a:latin typeface="Times New Roman"/>
                        <a:cs typeface="Times New Roman"/>
                      </a:endParaRPr>
                    </a:p>
                  </a:txBody>
                  <a:tcPr marL="0" marR="0" marT="64769" marB="0">
                    <a:lnL w="6350">
                      <a:solidFill>
                        <a:srgbClr val="58595B"/>
                      </a:solidFill>
                      <a:prstDash val="solid"/>
                    </a:lnL>
                    <a:lnR w="6350">
                      <a:solidFill>
                        <a:srgbClr val="58595B"/>
                      </a:solidFill>
                      <a:prstDash val="solid"/>
                    </a:lnR>
                    <a:lnT w="6350">
                      <a:solidFill>
                        <a:srgbClr val="58595B"/>
                      </a:solidFill>
                      <a:prstDash val="solid"/>
                    </a:lnT>
                    <a:lnB w="6350">
                      <a:solidFill>
                        <a:srgbClr val="58595B"/>
                      </a:solidFill>
                      <a:prstDash val="solid"/>
                    </a:lnB>
                    <a:solidFill>
                      <a:srgbClr val="BBB5B4"/>
                    </a:solidFill>
                  </a:tcPr>
                </a:tc>
                <a:extLst>
                  <a:ext uri="{0D108BD9-81ED-4DB2-BD59-A6C34878D82A}">
                    <a16:rowId xmlns:a16="http://schemas.microsoft.com/office/drawing/2014/main" val="10024"/>
                  </a:ext>
                </a:extLst>
              </a:tr>
            </a:tbl>
          </a:graphicData>
        </a:graphic>
      </p:graphicFrame>
      <p:sp>
        <p:nvSpPr>
          <p:cNvPr id="4" name="object 4"/>
          <p:cNvSpPr txBox="1">
            <a:spLocks noGrp="1"/>
          </p:cNvSpPr>
          <p:nvPr>
            <p:ph type="sldNum" sz="quarter" idx="7"/>
          </p:nvPr>
        </p:nvSpPr>
        <p:spPr>
          <a:xfrm>
            <a:off x="3372154" y="9390716"/>
            <a:ext cx="276225" cy="166712"/>
          </a:xfrm>
          <a:prstGeom prst="rect">
            <a:avLst/>
          </a:prstGeom>
        </p:spPr>
        <p:txBody>
          <a:bodyPr vert="horz" wrap="square" lIns="0" tIns="0" rIns="0" bIns="0" rtlCol="0">
            <a:spAutoFit/>
          </a:bodyPr>
          <a:lstStyle/>
          <a:p>
            <a:pPr marL="38100">
              <a:lnSpc>
                <a:spcPts val="1290"/>
              </a:lnSpc>
            </a:pPr>
            <a:r>
              <a:rPr lang="tr-TR" spc="-30" dirty="0"/>
              <a:t>…..</a:t>
            </a:r>
            <a:endParaRPr spc="-30" dirty="0"/>
          </a:p>
        </p:txBody>
      </p:sp>
      <p:sp>
        <p:nvSpPr>
          <p:cNvPr id="3" name="object 3"/>
          <p:cNvSpPr txBox="1"/>
          <p:nvPr/>
        </p:nvSpPr>
        <p:spPr>
          <a:xfrm>
            <a:off x="1230508" y="1045248"/>
            <a:ext cx="4719441" cy="366767"/>
          </a:xfrm>
          <a:prstGeom prst="rect">
            <a:avLst/>
          </a:prstGeom>
        </p:spPr>
        <p:txBody>
          <a:bodyPr vert="horz" wrap="square" lIns="0" tIns="12700" rIns="0" bIns="0" rtlCol="0">
            <a:spAutoFit/>
          </a:bodyPr>
          <a:lstStyle/>
          <a:p>
            <a:pPr marL="12700">
              <a:lnSpc>
                <a:spcPct val="100000"/>
              </a:lnSpc>
              <a:spcBef>
                <a:spcPts val="100"/>
              </a:spcBef>
            </a:pPr>
            <a:r>
              <a:rPr sz="2300" b="1" spc="-90" dirty="0">
                <a:solidFill>
                  <a:srgbClr val="981B22"/>
                </a:solidFill>
                <a:latin typeface="Times New Roman"/>
                <a:cs typeface="Times New Roman"/>
              </a:rPr>
              <a:t>B</a:t>
            </a:r>
            <a:r>
              <a:rPr sz="2300" b="1" spc="-45" dirty="0">
                <a:solidFill>
                  <a:srgbClr val="981B22"/>
                </a:solidFill>
                <a:latin typeface="Times New Roman"/>
                <a:cs typeface="Times New Roman"/>
              </a:rPr>
              <a:t>İ</a:t>
            </a:r>
            <a:r>
              <a:rPr sz="2300" b="1" spc="-135" dirty="0">
                <a:solidFill>
                  <a:srgbClr val="981B22"/>
                </a:solidFill>
                <a:latin typeface="Times New Roman"/>
                <a:cs typeface="Times New Roman"/>
              </a:rPr>
              <a:t>R</a:t>
            </a:r>
            <a:r>
              <a:rPr sz="2300" b="1" dirty="0">
                <a:solidFill>
                  <a:srgbClr val="981B22"/>
                </a:solidFill>
                <a:latin typeface="Times New Roman"/>
                <a:cs typeface="Times New Roman"/>
              </a:rPr>
              <a:t>İ</a:t>
            </a:r>
            <a:r>
              <a:rPr sz="2300" b="1" spc="-245" dirty="0">
                <a:solidFill>
                  <a:srgbClr val="981B22"/>
                </a:solidFill>
                <a:latin typeface="Times New Roman"/>
                <a:cs typeface="Times New Roman"/>
              </a:rPr>
              <a:t>M</a:t>
            </a:r>
            <a:r>
              <a:rPr sz="2300" b="1" spc="-145" dirty="0">
                <a:solidFill>
                  <a:srgbClr val="981B22"/>
                </a:solidFill>
                <a:latin typeface="Times New Roman"/>
                <a:cs typeface="Times New Roman"/>
              </a:rPr>
              <a:t> </a:t>
            </a:r>
            <a:r>
              <a:rPr sz="2300" b="1" spc="-130" dirty="0">
                <a:solidFill>
                  <a:srgbClr val="981B22"/>
                </a:solidFill>
                <a:latin typeface="Times New Roman"/>
                <a:cs typeface="Times New Roman"/>
              </a:rPr>
              <a:t>B</a:t>
            </a:r>
            <a:r>
              <a:rPr sz="2300" b="1" spc="-70" dirty="0">
                <a:solidFill>
                  <a:srgbClr val="981B22"/>
                </a:solidFill>
                <a:latin typeface="Times New Roman"/>
                <a:cs typeface="Times New Roman"/>
              </a:rPr>
              <a:t>A</a:t>
            </a:r>
            <a:r>
              <a:rPr sz="2300" b="1" spc="-155" dirty="0">
                <a:solidFill>
                  <a:srgbClr val="981B22"/>
                </a:solidFill>
                <a:latin typeface="Times New Roman"/>
                <a:cs typeface="Times New Roman"/>
              </a:rPr>
              <a:t>ZL</a:t>
            </a:r>
            <a:r>
              <a:rPr sz="2300" b="1" spc="-105" dirty="0">
                <a:solidFill>
                  <a:srgbClr val="981B22"/>
                </a:solidFill>
                <a:latin typeface="Times New Roman"/>
                <a:cs typeface="Times New Roman"/>
              </a:rPr>
              <a:t>I</a:t>
            </a:r>
            <a:r>
              <a:rPr sz="2300" b="1" spc="-145" dirty="0">
                <a:solidFill>
                  <a:srgbClr val="981B22"/>
                </a:solidFill>
                <a:latin typeface="Times New Roman"/>
                <a:cs typeface="Times New Roman"/>
              </a:rPr>
              <a:t> </a:t>
            </a:r>
            <a:r>
              <a:rPr sz="2300" b="1" spc="-235" dirty="0">
                <a:solidFill>
                  <a:srgbClr val="981B22"/>
                </a:solidFill>
                <a:latin typeface="Times New Roman"/>
                <a:cs typeface="Times New Roman"/>
              </a:rPr>
              <a:t>F</a:t>
            </a:r>
            <a:r>
              <a:rPr sz="2300" b="1" spc="-135" dirty="0">
                <a:solidFill>
                  <a:srgbClr val="981B22"/>
                </a:solidFill>
                <a:latin typeface="Times New Roman"/>
                <a:cs typeface="Times New Roman"/>
              </a:rPr>
              <a:t>A</a:t>
            </a:r>
            <a:r>
              <a:rPr sz="2300" b="1" spc="-190" dirty="0">
                <a:solidFill>
                  <a:srgbClr val="981B22"/>
                </a:solidFill>
                <a:latin typeface="Times New Roman"/>
                <a:cs typeface="Times New Roman"/>
              </a:rPr>
              <a:t>A</a:t>
            </a:r>
            <a:r>
              <a:rPr sz="2300" b="1" spc="-210" dirty="0">
                <a:solidFill>
                  <a:srgbClr val="981B22"/>
                </a:solidFill>
                <a:latin typeface="Times New Roman"/>
                <a:cs typeface="Times New Roman"/>
              </a:rPr>
              <a:t>L</a:t>
            </a:r>
            <a:r>
              <a:rPr sz="2300" b="1" spc="-35" dirty="0">
                <a:solidFill>
                  <a:srgbClr val="981B22"/>
                </a:solidFill>
                <a:latin typeface="Times New Roman"/>
                <a:cs typeface="Times New Roman"/>
              </a:rPr>
              <a:t>İ</a:t>
            </a:r>
            <a:r>
              <a:rPr sz="2300" b="1" spc="-250" dirty="0">
                <a:solidFill>
                  <a:srgbClr val="981B22"/>
                </a:solidFill>
                <a:latin typeface="Times New Roman"/>
                <a:cs typeface="Times New Roman"/>
              </a:rPr>
              <a:t>Y</a:t>
            </a:r>
            <a:r>
              <a:rPr sz="2300" b="1" spc="-285" dirty="0">
                <a:solidFill>
                  <a:srgbClr val="981B22"/>
                </a:solidFill>
                <a:latin typeface="Times New Roman"/>
                <a:cs typeface="Times New Roman"/>
              </a:rPr>
              <a:t>E</a:t>
            </a:r>
            <a:r>
              <a:rPr sz="2300" b="1" spc="-60" dirty="0">
                <a:solidFill>
                  <a:srgbClr val="981B22"/>
                </a:solidFill>
                <a:latin typeface="Times New Roman"/>
                <a:cs typeface="Times New Roman"/>
              </a:rPr>
              <a:t>T</a:t>
            </a:r>
            <a:r>
              <a:rPr sz="2300" b="1" spc="-145" dirty="0">
                <a:solidFill>
                  <a:srgbClr val="981B22"/>
                </a:solidFill>
                <a:latin typeface="Times New Roman"/>
                <a:cs typeface="Times New Roman"/>
              </a:rPr>
              <a:t> </a:t>
            </a:r>
            <a:r>
              <a:rPr sz="2300" b="1" spc="-15" dirty="0">
                <a:solidFill>
                  <a:srgbClr val="981B22"/>
                </a:solidFill>
                <a:latin typeface="Times New Roman"/>
                <a:cs typeface="Times New Roman"/>
              </a:rPr>
              <a:t>D</a:t>
            </a:r>
            <a:r>
              <a:rPr sz="2300" b="1" spc="-215" dirty="0">
                <a:solidFill>
                  <a:srgbClr val="981B22"/>
                </a:solidFill>
                <a:latin typeface="Times New Roman"/>
                <a:cs typeface="Times New Roman"/>
              </a:rPr>
              <a:t>A</a:t>
            </a:r>
            <a:r>
              <a:rPr lang="tr-TR" sz="2300" b="1" spc="20" dirty="0">
                <a:solidFill>
                  <a:srgbClr val="981B22"/>
                </a:solidFill>
                <a:latin typeface="Times New Roman"/>
                <a:cs typeface="Times New Roman"/>
              </a:rPr>
              <a:t>Ğ</a:t>
            </a:r>
            <a:r>
              <a:rPr sz="2300" b="1" spc="20" dirty="0">
                <a:solidFill>
                  <a:srgbClr val="981B22"/>
                </a:solidFill>
                <a:latin typeface="Times New Roman"/>
                <a:cs typeface="Times New Roman"/>
              </a:rPr>
              <a:t>IL</a:t>
            </a:r>
            <a:r>
              <a:rPr sz="2300" b="1" spc="65" dirty="0">
                <a:solidFill>
                  <a:srgbClr val="981B22"/>
                </a:solidFill>
                <a:latin typeface="Times New Roman"/>
                <a:cs typeface="Times New Roman"/>
              </a:rPr>
              <a:t>I</a:t>
            </a:r>
            <a:r>
              <a:rPr sz="2300" b="1" spc="-204" dirty="0">
                <a:solidFill>
                  <a:srgbClr val="981B22"/>
                </a:solidFill>
                <a:latin typeface="Times New Roman"/>
                <a:cs typeface="Times New Roman"/>
              </a:rPr>
              <a:t>M</a:t>
            </a:r>
            <a:r>
              <a:rPr sz="2300" b="1" spc="-65" dirty="0">
                <a:solidFill>
                  <a:srgbClr val="981B22"/>
                </a:solidFill>
                <a:latin typeface="Times New Roman"/>
                <a:cs typeface="Times New Roman"/>
              </a:rPr>
              <a:t>I</a:t>
            </a:r>
            <a:endParaRPr sz="2300" dirty="0">
              <a:latin typeface="Times New Roman"/>
              <a:cs typeface="Times New Roman"/>
            </a:endParaRPr>
          </a:p>
        </p:txBody>
      </p:sp>
      <p:sp>
        <p:nvSpPr>
          <p:cNvPr id="5" name="Dikdörtgen 4"/>
          <p:cNvSpPr/>
          <p:nvPr/>
        </p:nvSpPr>
        <p:spPr>
          <a:xfrm>
            <a:off x="3206750" y="9372600"/>
            <a:ext cx="609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64</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0" y="0"/>
            <a:ext cx="7020000" cy="9900005"/>
          </a:xfrm>
          <a:prstGeom prst="rect">
            <a:avLst/>
          </a:prstGeom>
        </p:spPr>
      </p:pic>
      <p:sp>
        <p:nvSpPr>
          <p:cNvPr id="5" name="object 5"/>
          <p:cNvSpPr txBox="1"/>
          <p:nvPr/>
        </p:nvSpPr>
        <p:spPr>
          <a:xfrm>
            <a:off x="707299" y="1420308"/>
            <a:ext cx="5595620" cy="7797800"/>
          </a:xfrm>
          <a:prstGeom prst="rect">
            <a:avLst/>
          </a:prstGeom>
        </p:spPr>
        <p:txBody>
          <a:bodyPr vert="horz" wrap="square" lIns="0" tIns="12700" rIns="0" bIns="0" rtlCol="0">
            <a:spAutoFit/>
          </a:bodyPr>
          <a:lstStyle/>
          <a:p>
            <a:pPr marL="12700">
              <a:lnSpc>
                <a:spcPct val="100000"/>
              </a:lnSpc>
              <a:spcBef>
                <a:spcPts val="100"/>
              </a:spcBef>
            </a:pPr>
            <a:r>
              <a:rPr sz="1000" spc="-50" dirty="0">
                <a:solidFill>
                  <a:srgbClr val="636466"/>
                </a:solidFill>
                <a:latin typeface="Times New Roman"/>
                <a:cs typeface="Times New Roman"/>
              </a:rPr>
              <a:t>.......................................................................................................................................................................................................................</a:t>
            </a:r>
            <a:endParaRPr sz="1000" dirty="0">
              <a:latin typeface="Times New Roman"/>
              <a:cs typeface="Times New Roman"/>
            </a:endParaRPr>
          </a:p>
          <a:p>
            <a:pPr marL="12700">
              <a:lnSpc>
                <a:spcPct val="100000"/>
              </a:lnSpc>
              <a:spcBef>
                <a:spcPts val="800"/>
              </a:spcBef>
            </a:pPr>
            <a:r>
              <a:rPr sz="1000" spc="-50" dirty="0">
                <a:solidFill>
                  <a:srgbClr val="636466"/>
                </a:solidFill>
                <a:latin typeface="Times New Roman"/>
                <a:cs typeface="Times New Roman"/>
              </a:rPr>
              <a:t>.......................................................................................................................................................................................................................</a:t>
            </a:r>
            <a:endParaRPr sz="1000" dirty="0">
              <a:latin typeface="Times New Roman"/>
              <a:cs typeface="Times New Roman"/>
            </a:endParaRPr>
          </a:p>
          <a:p>
            <a:pPr marL="12700">
              <a:lnSpc>
                <a:spcPct val="100000"/>
              </a:lnSpc>
              <a:spcBef>
                <a:spcPts val="800"/>
              </a:spcBef>
            </a:pPr>
            <a:r>
              <a:rPr sz="1000" spc="-50" dirty="0">
                <a:solidFill>
                  <a:srgbClr val="636466"/>
                </a:solidFill>
                <a:latin typeface="Times New Roman"/>
                <a:cs typeface="Times New Roman"/>
              </a:rPr>
              <a:t>.......................................................................................................................................................................................................................</a:t>
            </a:r>
            <a:endParaRPr sz="1000" dirty="0">
              <a:latin typeface="Times New Roman"/>
              <a:cs typeface="Times New Roman"/>
            </a:endParaRPr>
          </a:p>
          <a:p>
            <a:pPr marL="12700">
              <a:lnSpc>
                <a:spcPct val="100000"/>
              </a:lnSpc>
              <a:spcBef>
                <a:spcPts val="800"/>
              </a:spcBef>
            </a:pPr>
            <a:r>
              <a:rPr sz="1000" spc="-50" dirty="0">
                <a:solidFill>
                  <a:srgbClr val="636466"/>
                </a:solidFill>
                <a:latin typeface="Times New Roman"/>
                <a:cs typeface="Times New Roman"/>
              </a:rPr>
              <a:t>.......................................................................................................................................................................................................................</a:t>
            </a:r>
            <a:endParaRPr sz="1000" dirty="0">
              <a:latin typeface="Times New Roman"/>
              <a:cs typeface="Times New Roman"/>
            </a:endParaRPr>
          </a:p>
          <a:p>
            <a:pPr marL="12700">
              <a:lnSpc>
                <a:spcPct val="100000"/>
              </a:lnSpc>
              <a:spcBef>
                <a:spcPts val="800"/>
              </a:spcBef>
            </a:pPr>
            <a:r>
              <a:rPr sz="1000" spc="-50" dirty="0">
                <a:solidFill>
                  <a:srgbClr val="636466"/>
                </a:solidFill>
                <a:latin typeface="Times New Roman"/>
                <a:cs typeface="Times New Roman"/>
              </a:rPr>
              <a:t>.......................................................................................................................................................................................................................</a:t>
            </a:r>
            <a:endParaRPr sz="1000" dirty="0">
              <a:latin typeface="Times New Roman"/>
              <a:cs typeface="Times New Roman"/>
            </a:endParaRPr>
          </a:p>
          <a:p>
            <a:pPr marL="12700">
              <a:lnSpc>
                <a:spcPct val="100000"/>
              </a:lnSpc>
              <a:spcBef>
                <a:spcPts val="800"/>
              </a:spcBef>
            </a:pPr>
            <a:r>
              <a:rPr sz="1000" spc="-50" dirty="0">
                <a:solidFill>
                  <a:srgbClr val="636466"/>
                </a:solidFill>
                <a:latin typeface="Times New Roman"/>
                <a:cs typeface="Times New Roman"/>
              </a:rPr>
              <a:t>.......................................................................................................................................................................................................................</a:t>
            </a:r>
            <a:endParaRPr sz="1000" dirty="0">
              <a:latin typeface="Times New Roman"/>
              <a:cs typeface="Times New Roman"/>
            </a:endParaRPr>
          </a:p>
          <a:p>
            <a:pPr marL="12700">
              <a:lnSpc>
                <a:spcPct val="100000"/>
              </a:lnSpc>
              <a:spcBef>
                <a:spcPts val="800"/>
              </a:spcBef>
            </a:pPr>
            <a:r>
              <a:rPr sz="1000" spc="-50" dirty="0">
                <a:solidFill>
                  <a:srgbClr val="636466"/>
                </a:solidFill>
                <a:latin typeface="Times New Roman"/>
                <a:cs typeface="Times New Roman"/>
              </a:rPr>
              <a:t>.......................................................................................................................................................................................................................</a:t>
            </a:r>
            <a:endParaRPr sz="1000" dirty="0">
              <a:latin typeface="Times New Roman"/>
              <a:cs typeface="Times New Roman"/>
            </a:endParaRPr>
          </a:p>
          <a:p>
            <a:pPr marL="12700">
              <a:lnSpc>
                <a:spcPct val="100000"/>
              </a:lnSpc>
              <a:spcBef>
                <a:spcPts val="800"/>
              </a:spcBef>
            </a:pPr>
            <a:r>
              <a:rPr sz="1000" spc="-50" dirty="0">
                <a:solidFill>
                  <a:srgbClr val="636466"/>
                </a:solidFill>
                <a:latin typeface="Times New Roman"/>
                <a:cs typeface="Times New Roman"/>
              </a:rPr>
              <a:t>.......................................................................................................................................................................................................................</a:t>
            </a:r>
            <a:endParaRPr sz="1000" dirty="0">
              <a:latin typeface="Times New Roman"/>
              <a:cs typeface="Times New Roman"/>
            </a:endParaRPr>
          </a:p>
          <a:p>
            <a:pPr marL="12700">
              <a:lnSpc>
                <a:spcPct val="100000"/>
              </a:lnSpc>
              <a:spcBef>
                <a:spcPts val="800"/>
              </a:spcBef>
            </a:pPr>
            <a:r>
              <a:rPr sz="1000" spc="-50" dirty="0">
                <a:solidFill>
                  <a:srgbClr val="636466"/>
                </a:solidFill>
                <a:latin typeface="Times New Roman"/>
                <a:cs typeface="Times New Roman"/>
              </a:rPr>
              <a:t>.......................................................................................................................................................................................................................</a:t>
            </a:r>
            <a:endParaRPr sz="1000" dirty="0">
              <a:latin typeface="Times New Roman"/>
              <a:cs typeface="Times New Roman"/>
            </a:endParaRPr>
          </a:p>
          <a:p>
            <a:pPr marL="12700">
              <a:lnSpc>
                <a:spcPct val="100000"/>
              </a:lnSpc>
              <a:spcBef>
                <a:spcPts val="800"/>
              </a:spcBef>
            </a:pPr>
            <a:r>
              <a:rPr sz="1000" spc="-50" dirty="0">
                <a:solidFill>
                  <a:srgbClr val="636466"/>
                </a:solidFill>
                <a:latin typeface="Times New Roman"/>
                <a:cs typeface="Times New Roman"/>
              </a:rPr>
              <a:t>.......................................................................................................................................................................................................................</a:t>
            </a:r>
            <a:endParaRPr sz="1000" dirty="0">
              <a:latin typeface="Times New Roman"/>
              <a:cs typeface="Times New Roman"/>
            </a:endParaRPr>
          </a:p>
          <a:p>
            <a:pPr marL="12700">
              <a:lnSpc>
                <a:spcPct val="100000"/>
              </a:lnSpc>
              <a:spcBef>
                <a:spcPts val="800"/>
              </a:spcBef>
            </a:pPr>
            <a:r>
              <a:rPr sz="1000" spc="-50" dirty="0">
                <a:solidFill>
                  <a:srgbClr val="636466"/>
                </a:solidFill>
                <a:latin typeface="Times New Roman"/>
                <a:cs typeface="Times New Roman"/>
              </a:rPr>
              <a:t>.....................................................................................................................................................................................................................</a:t>
            </a:r>
            <a:endParaRPr sz="1000" dirty="0">
              <a:latin typeface="Times New Roman"/>
              <a:cs typeface="Times New Roman"/>
            </a:endParaRPr>
          </a:p>
          <a:p>
            <a:pPr marL="12700">
              <a:lnSpc>
                <a:spcPct val="100000"/>
              </a:lnSpc>
              <a:spcBef>
                <a:spcPts val="800"/>
              </a:spcBef>
            </a:pPr>
            <a:r>
              <a:rPr sz="1000" spc="-50" dirty="0">
                <a:solidFill>
                  <a:srgbClr val="636466"/>
                </a:solidFill>
                <a:latin typeface="Times New Roman"/>
                <a:cs typeface="Times New Roman"/>
              </a:rPr>
              <a:t>.......................................................................................................................................................................................................................</a:t>
            </a:r>
            <a:endParaRPr sz="1000" dirty="0">
              <a:latin typeface="Times New Roman"/>
              <a:cs typeface="Times New Roman"/>
            </a:endParaRPr>
          </a:p>
          <a:p>
            <a:pPr marL="12700">
              <a:lnSpc>
                <a:spcPct val="100000"/>
              </a:lnSpc>
              <a:spcBef>
                <a:spcPts val="800"/>
              </a:spcBef>
            </a:pPr>
            <a:r>
              <a:rPr sz="1000" spc="-50" dirty="0">
                <a:solidFill>
                  <a:srgbClr val="636466"/>
                </a:solidFill>
                <a:latin typeface="Times New Roman"/>
                <a:cs typeface="Times New Roman"/>
              </a:rPr>
              <a:t>.......................................................................................................................................................................................................................</a:t>
            </a:r>
            <a:endParaRPr sz="1000" dirty="0">
              <a:latin typeface="Times New Roman"/>
              <a:cs typeface="Times New Roman"/>
            </a:endParaRPr>
          </a:p>
          <a:p>
            <a:pPr marL="12700">
              <a:lnSpc>
                <a:spcPct val="100000"/>
              </a:lnSpc>
              <a:spcBef>
                <a:spcPts val="800"/>
              </a:spcBef>
            </a:pPr>
            <a:r>
              <a:rPr sz="1000" spc="-50" dirty="0">
                <a:solidFill>
                  <a:srgbClr val="636466"/>
                </a:solidFill>
                <a:latin typeface="Times New Roman"/>
                <a:cs typeface="Times New Roman"/>
              </a:rPr>
              <a:t>.......................................................................................................................................................................................................................</a:t>
            </a:r>
            <a:endParaRPr sz="1000" dirty="0">
              <a:latin typeface="Times New Roman"/>
              <a:cs typeface="Times New Roman"/>
            </a:endParaRPr>
          </a:p>
          <a:p>
            <a:pPr marL="12700">
              <a:lnSpc>
                <a:spcPct val="100000"/>
              </a:lnSpc>
              <a:spcBef>
                <a:spcPts val="800"/>
              </a:spcBef>
            </a:pPr>
            <a:r>
              <a:rPr sz="1000" spc="-50" dirty="0">
                <a:solidFill>
                  <a:srgbClr val="636466"/>
                </a:solidFill>
                <a:latin typeface="Times New Roman"/>
                <a:cs typeface="Times New Roman"/>
              </a:rPr>
              <a:t>.......................................................................................................................................................................................................................</a:t>
            </a:r>
            <a:endParaRPr sz="1000" dirty="0">
              <a:latin typeface="Times New Roman"/>
              <a:cs typeface="Times New Roman"/>
            </a:endParaRPr>
          </a:p>
          <a:p>
            <a:pPr marL="12700">
              <a:lnSpc>
                <a:spcPct val="100000"/>
              </a:lnSpc>
              <a:spcBef>
                <a:spcPts val="800"/>
              </a:spcBef>
            </a:pPr>
            <a:r>
              <a:rPr sz="1000" spc="-50" dirty="0">
                <a:solidFill>
                  <a:srgbClr val="636466"/>
                </a:solidFill>
                <a:latin typeface="Times New Roman"/>
                <a:cs typeface="Times New Roman"/>
              </a:rPr>
              <a:t>.......................................................................................................................................................................................................................</a:t>
            </a:r>
            <a:endParaRPr sz="1000" dirty="0">
              <a:latin typeface="Times New Roman"/>
              <a:cs typeface="Times New Roman"/>
            </a:endParaRPr>
          </a:p>
          <a:p>
            <a:pPr marL="12700">
              <a:lnSpc>
                <a:spcPct val="100000"/>
              </a:lnSpc>
              <a:spcBef>
                <a:spcPts val="800"/>
              </a:spcBef>
            </a:pPr>
            <a:r>
              <a:rPr sz="1000" spc="-50" dirty="0">
                <a:solidFill>
                  <a:srgbClr val="636466"/>
                </a:solidFill>
                <a:latin typeface="Times New Roman"/>
                <a:cs typeface="Times New Roman"/>
              </a:rPr>
              <a:t>.......................................................................................................................................................................................................................</a:t>
            </a:r>
            <a:endParaRPr sz="1000" dirty="0">
              <a:latin typeface="Times New Roman"/>
              <a:cs typeface="Times New Roman"/>
            </a:endParaRPr>
          </a:p>
          <a:p>
            <a:pPr marL="12700">
              <a:lnSpc>
                <a:spcPct val="100000"/>
              </a:lnSpc>
              <a:spcBef>
                <a:spcPts val="800"/>
              </a:spcBef>
            </a:pPr>
            <a:r>
              <a:rPr sz="1000" spc="-50" dirty="0">
                <a:solidFill>
                  <a:srgbClr val="636466"/>
                </a:solidFill>
                <a:latin typeface="Times New Roman"/>
                <a:cs typeface="Times New Roman"/>
              </a:rPr>
              <a:t>.......................................................................................................................................................................................................................</a:t>
            </a:r>
            <a:endParaRPr sz="1000" dirty="0">
              <a:latin typeface="Times New Roman"/>
              <a:cs typeface="Times New Roman"/>
            </a:endParaRPr>
          </a:p>
          <a:p>
            <a:pPr marL="12700">
              <a:lnSpc>
                <a:spcPct val="100000"/>
              </a:lnSpc>
              <a:spcBef>
                <a:spcPts val="800"/>
              </a:spcBef>
            </a:pPr>
            <a:r>
              <a:rPr sz="1000" spc="-50" dirty="0">
                <a:solidFill>
                  <a:srgbClr val="636466"/>
                </a:solidFill>
                <a:latin typeface="Times New Roman"/>
                <a:cs typeface="Times New Roman"/>
              </a:rPr>
              <a:t>.......................................................................................................................................................................................................................</a:t>
            </a:r>
            <a:endParaRPr sz="1000" dirty="0">
              <a:latin typeface="Times New Roman"/>
              <a:cs typeface="Times New Roman"/>
            </a:endParaRPr>
          </a:p>
          <a:p>
            <a:pPr marL="12700">
              <a:lnSpc>
                <a:spcPct val="100000"/>
              </a:lnSpc>
              <a:spcBef>
                <a:spcPts val="800"/>
              </a:spcBef>
            </a:pPr>
            <a:r>
              <a:rPr sz="1000" spc="-50" dirty="0">
                <a:solidFill>
                  <a:srgbClr val="636466"/>
                </a:solidFill>
                <a:latin typeface="Times New Roman"/>
                <a:cs typeface="Times New Roman"/>
              </a:rPr>
              <a:t>.......................................................................................................................................................................................................................</a:t>
            </a:r>
            <a:endParaRPr sz="1000" dirty="0">
              <a:latin typeface="Times New Roman"/>
              <a:cs typeface="Times New Roman"/>
            </a:endParaRPr>
          </a:p>
          <a:p>
            <a:pPr marL="12700">
              <a:lnSpc>
                <a:spcPct val="100000"/>
              </a:lnSpc>
              <a:spcBef>
                <a:spcPts val="800"/>
              </a:spcBef>
            </a:pPr>
            <a:r>
              <a:rPr sz="1000" spc="-50" dirty="0">
                <a:solidFill>
                  <a:srgbClr val="636466"/>
                </a:solidFill>
                <a:latin typeface="Times New Roman"/>
                <a:cs typeface="Times New Roman"/>
              </a:rPr>
              <a:t>.......................................................................................................................................................................................................................</a:t>
            </a:r>
            <a:endParaRPr sz="1000" dirty="0">
              <a:latin typeface="Times New Roman"/>
              <a:cs typeface="Times New Roman"/>
            </a:endParaRPr>
          </a:p>
          <a:p>
            <a:pPr marL="12700">
              <a:lnSpc>
                <a:spcPct val="100000"/>
              </a:lnSpc>
              <a:spcBef>
                <a:spcPts val="800"/>
              </a:spcBef>
            </a:pPr>
            <a:r>
              <a:rPr sz="1000" spc="-50" dirty="0">
                <a:solidFill>
                  <a:srgbClr val="636466"/>
                </a:solidFill>
                <a:latin typeface="Times New Roman"/>
                <a:cs typeface="Times New Roman"/>
              </a:rPr>
              <a:t>.......................................................................................................................................................................................................................</a:t>
            </a:r>
            <a:endParaRPr sz="1000" dirty="0">
              <a:latin typeface="Times New Roman"/>
              <a:cs typeface="Times New Roman"/>
            </a:endParaRPr>
          </a:p>
          <a:p>
            <a:pPr marL="12700">
              <a:lnSpc>
                <a:spcPct val="100000"/>
              </a:lnSpc>
              <a:spcBef>
                <a:spcPts val="800"/>
              </a:spcBef>
            </a:pPr>
            <a:r>
              <a:rPr sz="1000" spc="-50" dirty="0">
                <a:solidFill>
                  <a:srgbClr val="636466"/>
                </a:solidFill>
                <a:latin typeface="Times New Roman"/>
                <a:cs typeface="Times New Roman"/>
              </a:rPr>
              <a:t>.......................................................................................................................................................................................................................</a:t>
            </a:r>
            <a:endParaRPr sz="1000" dirty="0">
              <a:latin typeface="Times New Roman"/>
              <a:cs typeface="Times New Roman"/>
            </a:endParaRPr>
          </a:p>
          <a:p>
            <a:pPr marL="12700">
              <a:lnSpc>
                <a:spcPct val="100000"/>
              </a:lnSpc>
              <a:spcBef>
                <a:spcPts val="800"/>
              </a:spcBef>
            </a:pPr>
            <a:r>
              <a:rPr sz="1000" spc="-50" dirty="0">
                <a:solidFill>
                  <a:srgbClr val="636466"/>
                </a:solidFill>
                <a:latin typeface="Times New Roman"/>
                <a:cs typeface="Times New Roman"/>
              </a:rPr>
              <a:t>.......................................................................................................................................................................................................................</a:t>
            </a:r>
            <a:endParaRPr sz="1000" dirty="0">
              <a:latin typeface="Times New Roman"/>
              <a:cs typeface="Times New Roman"/>
            </a:endParaRPr>
          </a:p>
          <a:p>
            <a:pPr marL="12700">
              <a:lnSpc>
                <a:spcPct val="100000"/>
              </a:lnSpc>
              <a:spcBef>
                <a:spcPts val="800"/>
              </a:spcBef>
            </a:pPr>
            <a:r>
              <a:rPr sz="1000" spc="-50" dirty="0">
                <a:solidFill>
                  <a:srgbClr val="636466"/>
                </a:solidFill>
                <a:latin typeface="Times New Roman"/>
                <a:cs typeface="Times New Roman"/>
              </a:rPr>
              <a:t>.......................................................................................................................................................................................................................</a:t>
            </a:r>
            <a:endParaRPr sz="1000" dirty="0">
              <a:latin typeface="Times New Roman"/>
              <a:cs typeface="Times New Roman"/>
            </a:endParaRPr>
          </a:p>
          <a:p>
            <a:pPr marL="12700">
              <a:lnSpc>
                <a:spcPct val="100000"/>
              </a:lnSpc>
              <a:spcBef>
                <a:spcPts val="800"/>
              </a:spcBef>
            </a:pPr>
            <a:r>
              <a:rPr sz="1000" spc="-50" dirty="0">
                <a:solidFill>
                  <a:srgbClr val="636466"/>
                </a:solidFill>
                <a:latin typeface="Times New Roman"/>
                <a:cs typeface="Times New Roman"/>
              </a:rPr>
              <a:t>.......................................................................................................................................................................................................................</a:t>
            </a:r>
            <a:endParaRPr sz="1000" dirty="0">
              <a:latin typeface="Times New Roman"/>
              <a:cs typeface="Times New Roman"/>
            </a:endParaRPr>
          </a:p>
          <a:p>
            <a:pPr marL="12700">
              <a:lnSpc>
                <a:spcPct val="100000"/>
              </a:lnSpc>
              <a:spcBef>
                <a:spcPts val="800"/>
              </a:spcBef>
            </a:pPr>
            <a:r>
              <a:rPr sz="1000" spc="-50" dirty="0">
                <a:solidFill>
                  <a:srgbClr val="636466"/>
                </a:solidFill>
                <a:latin typeface="Times New Roman"/>
                <a:cs typeface="Times New Roman"/>
              </a:rPr>
              <a:t>.......................................................................................................................................................................................................................</a:t>
            </a:r>
            <a:endParaRPr sz="1000" dirty="0">
              <a:latin typeface="Times New Roman"/>
              <a:cs typeface="Times New Roman"/>
            </a:endParaRPr>
          </a:p>
          <a:p>
            <a:pPr marL="12700">
              <a:lnSpc>
                <a:spcPct val="100000"/>
              </a:lnSpc>
              <a:spcBef>
                <a:spcPts val="800"/>
              </a:spcBef>
            </a:pPr>
            <a:r>
              <a:rPr sz="1000" spc="-50" dirty="0">
                <a:solidFill>
                  <a:srgbClr val="636466"/>
                </a:solidFill>
                <a:latin typeface="Times New Roman"/>
                <a:cs typeface="Times New Roman"/>
              </a:rPr>
              <a:t>.......................................................................................................................................................................................................................</a:t>
            </a:r>
            <a:endParaRPr sz="1000" dirty="0">
              <a:latin typeface="Times New Roman"/>
              <a:cs typeface="Times New Roman"/>
            </a:endParaRPr>
          </a:p>
          <a:p>
            <a:pPr marL="12700">
              <a:lnSpc>
                <a:spcPct val="100000"/>
              </a:lnSpc>
              <a:spcBef>
                <a:spcPts val="800"/>
              </a:spcBef>
            </a:pPr>
            <a:r>
              <a:rPr sz="1000" spc="-50" dirty="0">
                <a:solidFill>
                  <a:srgbClr val="636466"/>
                </a:solidFill>
                <a:latin typeface="Times New Roman"/>
                <a:cs typeface="Times New Roman"/>
              </a:rPr>
              <a:t>.......................................................................................................................................................................................................................</a:t>
            </a:r>
            <a:endParaRPr sz="1000" dirty="0">
              <a:latin typeface="Times New Roman"/>
              <a:cs typeface="Times New Roman"/>
            </a:endParaRPr>
          </a:p>
          <a:p>
            <a:pPr marL="12700">
              <a:lnSpc>
                <a:spcPct val="100000"/>
              </a:lnSpc>
              <a:spcBef>
                <a:spcPts val="800"/>
              </a:spcBef>
            </a:pPr>
            <a:r>
              <a:rPr sz="1000" spc="-50" dirty="0">
                <a:solidFill>
                  <a:srgbClr val="636466"/>
                </a:solidFill>
                <a:latin typeface="Times New Roman"/>
                <a:cs typeface="Times New Roman"/>
              </a:rPr>
              <a:t>.......................................................................................................................................................................................................................</a:t>
            </a:r>
            <a:endParaRPr sz="1000" dirty="0">
              <a:latin typeface="Times New Roman"/>
              <a:cs typeface="Times New Roman"/>
            </a:endParaRPr>
          </a:p>
          <a:p>
            <a:pPr marL="12700">
              <a:lnSpc>
                <a:spcPct val="100000"/>
              </a:lnSpc>
              <a:spcBef>
                <a:spcPts val="800"/>
              </a:spcBef>
            </a:pPr>
            <a:r>
              <a:rPr sz="1000" spc="-50" dirty="0">
                <a:solidFill>
                  <a:srgbClr val="636466"/>
                </a:solidFill>
                <a:latin typeface="Times New Roman"/>
                <a:cs typeface="Times New Roman"/>
              </a:rPr>
              <a:t>.......................................................................................................................................................................................................................</a:t>
            </a:r>
            <a:endParaRPr sz="1000" dirty="0">
              <a:latin typeface="Times New Roman"/>
              <a:cs typeface="Times New Roman"/>
            </a:endParaRPr>
          </a:p>
        </p:txBody>
      </p:sp>
      <p:sp>
        <p:nvSpPr>
          <p:cNvPr id="6" name="object 6"/>
          <p:cNvSpPr txBox="1"/>
          <p:nvPr/>
        </p:nvSpPr>
        <p:spPr>
          <a:xfrm>
            <a:off x="2987020" y="809410"/>
            <a:ext cx="1046480" cy="330200"/>
          </a:xfrm>
          <a:prstGeom prst="rect">
            <a:avLst/>
          </a:prstGeom>
        </p:spPr>
        <p:txBody>
          <a:bodyPr vert="horz" wrap="square" lIns="0" tIns="12700" rIns="0" bIns="0" rtlCol="0">
            <a:spAutoFit/>
          </a:bodyPr>
          <a:lstStyle/>
          <a:p>
            <a:pPr marL="12700">
              <a:lnSpc>
                <a:spcPct val="100000"/>
              </a:lnSpc>
              <a:spcBef>
                <a:spcPts val="100"/>
              </a:spcBef>
            </a:pPr>
            <a:r>
              <a:rPr sz="2000" b="1" spc="10" dirty="0">
                <a:solidFill>
                  <a:srgbClr val="981B22"/>
                </a:solidFill>
                <a:latin typeface="Times New Roman"/>
                <a:cs typeface="Times New Roman"/>
              </a:rPr>
              <a:t>N</a:t>
            </a:r>
            <a:r>
              <a:rPr sz="2000" b="1" spc="-70" dirty="0">
                <a:solidFill>
                  <a:srgbClr val="981B22"/>
                </a:solidFill>
                <a:latin typeface="Times New Roman"/>
                <a:cs typeface="Times New Roman"/>
              </a:rPr>
              <a:t>O</a:t>
            </a:r>
            <a:r>
              <a:rPr sz="2000" b="1" spc="-25" dirty="0">
                <a:solidFill>
                  <a:srgbClr val="981B22"/>
                </a:solidFill>
                <a:latin typeface="Times New Roman"/>
                <a:cs typeface="Times New Roman"/>
              </a:rPr>
              <a:t>T</a:t>
            </a:r>
            <a:r>
              <a:rPr sz="2000" b="1" spc="-125" dirty="0">
                <a:solidFill>
                  <a:srgbClr val="981B22"/>
                </a:solidFill>
                <a:latin typeface="Times New Roman"/>
                <a:cs typeface="Times New Roman"/>
              </a:rPr>
              <a:t>L</a:t>
            </a:r>
            <a:r>
              <a:rPr sz="2000" b="1" spc="-165" dirty="0">
                <a:solidFill>
                  <a:srgbClr val="981B22"/>
                </a:solidFill>
                <a:latin typeface="Times New Roman"/>
                <a:cs typeface="Times New Roman"/>
              </a:rPr>
              <a:t>AR</a:t>
            </a:r>
            <a:endParaRPr sz="2000">
              <a:latin typeface="Times New Roman"/>
              <a:cs typeface="Times New Roman"/>
            </a:endParaRPr>
          </a:p>
        </p:txBody>
      </p:sp>
      <p:sp>
        <p:nvSpPr>
          <p:cNvPr id="7" name="Dikdörtgen 6"/>
          <p:cNvSpPr/>
          <p:nvPr/>
        </p:nvSpPr>
        <p:spPr>
          <a:xfrm>
            <a:off x="3206750" y="9372600"/>
            <a:ext cx="609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65</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3173" y="0"/>
            <a:ext cx="7768349" cy="10271782"/>
            <a:chOff x="-7767714" y="-1392235"/>
            <a:chExt cx="7768349" cy="10271782"/>
          </a:xfrm>
        </p:grpSpPr>
        <p:sp>
          <p:nvSpPr>
            <p:cNvPr id="5" name="object 5"/>
            <p:cNvSpPr/>
            <p:nvPr/>
          </p:nvSpPr>
          <p:spPr>
            <a:xfrm>
              <a:off x="0" y="1268253"/>
              <a:ext cx="635" cy="3175"/>
            </a:xfrm>
            <a:custGeom>
              <a:avLst/>
              <a:gdLst/>
              <a:ahLst/>
              <a:cxnLst/>
              <a:rect l="l" t="t" r="r" b="b"/>
              <a:pathLst>
                <a:path w="635" h="3175">
                  <a:moveTo>
                    <a:pt x="0" y="2635"/>
                  </a:moveTo>
                  <a:lnTo>
                    <a:pt x="0" y="0"/>
                  </a:lnTo>
                  <a:lnTo>
                    <a:pt x="580" y="2272"/>
                  </a:lnTo>
                  <a:lnTo>
                    <a:pt x="0" y="2635"/>
                  </a:lnTo>
                  <a:close/>
                </a:path>
              </a:pathLst>
            </a:custGeom>
            <a:solidFill>
              <a:srgbClr val="ED1C24"/>
            </a:solidFill>
          </p:spPr>
          <p:txBody>
            <a:bodyPr wrap="square" lIns="0" tIns="0" rIns="0" bIns="0" rtlCol="0"/>
            <a:lstStyle/>
            <a:p>
              <a:endParaRPr/>
            </a:p>
          </p:txBody>
        </p:sp>
        <p:sp>
          <p:nvSpPr>
            <p:cNvPr id="7" name="object 7"/>
            <p:cNvSpPr/>
            <p:nvPr/>
          </p:nvSpPr>
          <p:spPr>
            <a:xfrm>
              <a:off x="0" y="3170283"/>
              <a:ext cx="635" cy="3175"/>
            </a:xfrm>
            <a:custGeom>
              <a:avLst/>
              <a:gdLst/>
              <a:ahLst/>
              <a:cxnLst/>
              <a:rect l="l" t="t" r="r" b="b"/>
              <a:pathLst>
                <a:path w="635" h="3175">
                  <a:moveTo>
                    <a:pt x="0" y="2635"/>
                  </a:moveTo>
                  <a:lnTo>
                    <a:pt x="0" y="0"/>
                  </a:lnTo>
                  <a:lnTo>
                    <a:pt x="580" y="2272"/>
                  </a:lnTo>
                  <a:lnTo>
                    <a:pt x="0" y="2635"/>
                  </a:lnTo>
                  <a:close/>
                </a:path>
              </a:pathLst>
            </a:custGeom>
            <a:solidFill>
              <a:srgbClr val="ED1C24"/>
            </a:solidFill>
          </p:spPr>
          <p:txBody>
            <a:bodyPr wrap="square" lIns="0" tIns="0" rIns="0" bIns="0" rtlCol="0"/>
            <a:lstStyle/>
            <a:p>
              <a:endParaRPr/>
            </a:p>
          </p:txBody>
        </p:sp>
        <p:sp>
          <p:nvSpPr>
            <p:cNvPr id="9" name="object 9"/>
            <p:cNvSpPr/>
            <p:nvPr/>
          </p:nvSpPr>
          <p:spPr>
            <a:xfrm>
              <a:off x="0" y="5072314"/>
              <a:ext cx="635" cy="3175"/>
            </a:xfrm>
            <a:custGeom>
              <a:avLst/>
              <a:gdLst/>
              <a:ahLst/>
              <a:cxnLst/>
              <a:rect l="l" t="t" r="r" b="b"/>
              <a:pathLst>
                <a:path w="635" h="3175">
                  <a:moveTo>
                    <a:pt x="0" y="2635"/>
                  </a:moveTo>
                  <a:lnTo>
                    <a:pt x="0" y="0"/>
                  </a:lnTo>
                  <a:lnTo>
                    <a:pt x="580" y="2272"/>
                  </a:lnTo>
                  <a:lnTo>
                    <a:pt x="0" y="2635"/>
                  </a:lnTo>
                  <a:close/>
                </a:path>
              </a:pathLst>
            </a:custGeom>
            <a:solidFill>
              <a:srgbClr val="ED1C24"/>
            </a:solidFill>
          </p:spPr>
          <p:txBody>
            <a:bodyPr wrap="square" lIns="0" tIns="0" rIns="0" bIns="0" rtlCol="0"/>
            <a:lstStyle/>
            <a:p>
              <a:endParaRPr/>
            </a:p>
          </p:txBody>
        </p:sp>
        <p:sp>
          <p:nvSpPr>
            <p:cNvPr id="11" name="object 11"/>
            <p:cNvSpPr/>
            <p:nvPr/>
          </p:nvSpPr>
          <p:spPr>
            <a:xfrm>
              <a:off x="0" y="6974342"/>
              <a:ext cx="635" cy="3175"/>
            </a:xfrm>
            <a:custGeom>
              <a:avLst/>
              <a:gdLst/>
              <a:ahLst/>
              <a:cxnLst/>
              <a:rect l="l" t="t" r="r" b="b"/>
              <a:pathLst>
                <a:path w="635" h="3175">
                  <a:moveTo>
                    <a:pt x="0" y="2635"/>
                  </a:moveTo>
                  <a:lnTo>
                    <a:pt x="0" y="0"/>
                  </a:lnTo>
                  <a:lnTo>
                    <a:pt x="580" y="2272"/>
                  </a:lnTo>
                  <a:lnTo>
                    <a:pt x="0" y="2635"/>
                  </a:lnTo>
                  <a:close/>
                </a:path>
              </a:pathLst>
            </a:custGeom>
            <a:solidFill>
              <a:srgbClr val="ED1C24"/>
            </a:solidFill>
          </p:spPr>
          <p:txBody>
            <a:bodyPr wrap="square" lIns="0" tIns="0" rIns="0" bIns="0" rtlCol="0"/>
            <a:lstStyle/>
            <a:p>
              <a:endParaRPr/>
            </a:p>
          </p:txBody>
        </p:sp>
        <p:sp>
          <p:nvSpPr>
            <p:cNvPr id="13" name="object 13"/>
            <p:cNvSpPr/>
            <p:nvPr/>
          </p:nvSpPr>
          <p:spPr>
            <a:xfrm>
              <a:off x="0" y="8876372"/>
              <a:ext cx="635" cy="3175"/>
            </a:xfrm>
            <a:custGeom>
              <a:avLst/>
              <a:gdLst/>
              <a:ahLst/>
              <a:cxnLst/>
              <a:rect l="l" t="t" r="r" b="b"/>
              <a:pathLst>
                <a:path w="635" h="3175">
                  <a:moveTo>
                    <a:pt x="0" y="2635"/>
                  </a:moveTo>
                  <a:lnTo>
                    <a:pt x="0" y="0"/>
                  </a:lnTo>
                  <a:lnTo>
                    <a:pt x="580" y="2272"/>
                  </a:lnTo>
                  <a:lnTo>
                    <a:pt x="0" y="2635"/>
                  </a:lnTo>
                  <a:close/>
                </a:path>
              </a:pathLst>
            </a:custGeom>
            <a:solidFill>
              <a:srgbClr val="ED1C24"/>
            </a:solidFill>
          </p:spPr>
          <p:txBody>
            <a:bodyPr wrap="square" lIns="0" tIns="0" rIns="0" bIns="0" rtlCol="0"/>
            <a:lstStyle/>
            <a:p>
              <a:endParaRPr/>
            </a:p>
          </p:txBody>
        </p:sp>
        <p:pic>
          <p:nvPicPr>
            <p:cNvPr id="20" name="object 20"/>
            <p:cNvPicPr/>
            <p:nvPr/>
          </p:nvPicPr>
          <p:blipFill>
            <a:blip r:embed="rId2" cstate="print"/>
            <a:stretch>
              <a:fillRect/>
            </a:stretch>
          </p:blipFill>
          <p:spPr>
            <a:xfrm>
              <a:off x="-7767714" y="-1392235"/>
              <a:ext cx="7021436" cy="9901513"/>
            </a:xfrm>
            <a:prstGeom prst="rect">
              <a:avLst/>
            </a:prstGeom>
          </p:spPr>
        </p:pic>
      </p:grpSp>
      <p:sp>
        <p:nvSpPr>
          <p:cNvPr id="10" name="Dikdörtgen 9"/>
          <p:cNvSpPr/>
          <p:nvPr/>
        </p:nvSpPr>
        <p:spPr>
          <a:xfrm>
            <a:off x="3206750" y="9372600"/>
            <a:ext cx="609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66</a:t>
            </a:r>
          </a:p>
        </p:txBody>
      </p:sp>
    </p:spTree>
    <p:extLst>
      <p:ext uri="{BB962C8B-B14F-4D97-AF65-F5344CB8AC3E}">
        <p14:creationId xmlns:p14="http://schemas.microsoft.com/office/powerpoint/2010/main" val="4874992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397554" y="9374320"/>
            <a:ext cx="225425" cy="193040"/>
          </a:xfrm>
          <a:prstGeom prst="rect">
            <a:avLst/>
          </a:prstGeom>
        </p:spPr>
        <p:txBody>
          <a:bodyPr vert="horz" wrap="square" lIns="0" tIns="12700" rIns="0" bIns="0" rtlCol="0">
            <a:spAutoFit/>
          </a:bodyPr>
          <a:lstStyle/>
          <a:p>
            <a:pPr marL="12700">
              <a:lnSpc>
                <a:spcPct val="100000"/>
              </a:lnSpc>
              <a:spcBef>
                <a:spcPts val="100"/>
              </a:spcBef>
            </a:pPr>
            <a:r>
              <a:rPr sz="1100" spc="-30" dirty="0">
                <a:solidFill>
                  <a:srgbClr val="FFFFFF"/>
                </a:solidFill>
                <a:latin typeface="Times New Roman"/>
                <a:cs typeface="Times New Roman"/>
              </a:rPr>
              <a:t>116</a:t>
            </a:r>
            <a:endParaRPr sz="1100">
              <a:latin typeface="Times New Roman"/>
              <a:cs typeface="Times New Roman"/>
            </a:endParaRPr>
          </a:p>
        </p:txBody>
      </p:sp>
      <p:grpSp>
        <p:nvGrpSpPr>
          <p:cNvPr id="3" name="object 3"/>
          <p:cNvGrpSpPr/>
          <p:nvPr/>
        </p:nvGrpSpPr>
        <p:grpSpPr>
          <a:xfrm>
            <a:off x="12" y="0"/>
            <a:ext cx="7020559" cy="9900285"/>
            <a:chOff x="12" y="0"/>
            <a:chExt cx="7020559" cy="9900285"/>
          </a:xfrm>
        </p:grpSpPr>
        <p:pic>
          <p:nvPicPr>
            <p:cNvPr id="4" name="object 4"/>
            <p:cNvPicPr/>
            <p:nvPr/>
          </p:nvPicPr>
          <p:blipFill>
            <a:blip r:embed="rId2" cstate="print"/>
            <a:stretch>
              <a:fillRect/>
            </a:stretch>
          </p:blipFill>
          <p:spPr>
            <a:xfrm>
              <a:off x="12" y="0"/>
              <a:ext cx="7019988" cy="9900005"/>
            </a:xfrm>
            <a:prstGeom prst="rect">
              <a:avLst/>
            </a:prstGeom>
          </p:spPr>
        </p:pic>
        <p:pic>
          <p:nvPicPr>
            <p:cNvPr id="5" name="object 5"/>
            <p:cNvPicPr/>
            <p:nvPr/>
          </p:nvPicPr>
          <p:blipFill>
            <a:blip r:embed="rId3" cstate="print"/>
            <a:stretch>
              <a:fillRect/>
            </a:stretch>
          </p:blipFill>
          <p:spPr>
            <a:xfrm>
              <a:off x="2605740" y="4051983"/>
              <a:ext cx="1808540" cy="1807438"/>
            </a:xfrm>
            <a:prstGeom prst="rect">
              <a:avLst/>
            </a:prstGeom>
          </p:spPr>
        </p:pic>
      </p:grpSp>
      <p:sp>
        <p:nvSpPr>
          <p:cNvPr id="6" name="Dikdörtgen 5"/>
          <p:cNvSpPr/>
          <p:nvPr/>
        </p:nvSpPr>
        <p:spPr>
          <a:xfrm>
            <a:off x="3206750" y="9372600"/>
            <a:ext cx="609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67</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p:nvPr/>
        </p:nvSpPr>
        <p:spPr>
          <a:xfrm>
            <a:off x="707299" y="889412"/>
            <a:ext cx="652780" cy="1397000"/>
          </a:xfrm>
          <a:prstGeom prst="rect">
            <a:avLst/>
          </a:prstGeom>
        </p:spPr>
        <p:txBody>
          <a:bodyPr vert="horz" wrap="square" lIns="0" tIns="12700" rIns="0" bIns="0" rtlCol="0">
            <a:spAutoFit/>
          </a:bodyPr>
          <a:lstStyle/>
          <a:p>
            <a:pPr marL="12700" marR="5080">
              <a:lnSpc>
                <a:spcPct val="136300"/>
              </a:lnSpc>
              <a:spcBef>
                <a:spcPts val="100"/>
              </a:spcBef>
            </a:pPr>
            <a:r>
              <a:rPr sz="1100" b="1" spc="-70" dirty="0">
                <a:solidFill>
                  <a:srgbClr val="231F20"/>
                </a:solidFill>
                <a:latin typeface="Times New Roman"/>
                <a:cs typeface="Times New Roman"/>
              </a:rPr>
              <a:t>MEBCBS </a:t>
            </a:r>
            <a:r>
              <a:rPr sz="1100" b="1" spc="-65" dirty="0">
                <a:solidFill>
                  <a:srgbClr val="231F20"/>
                </a:solidFill>
                <a:latin typeface="Times New Roman"/>
                <a:cs typeface="Times New Roman"/>
              </a:rPr>
              <a:t> </a:t>
            </a:r>
            <a:r>
              <a:rPr sz="1100" b="1" spc="-80" dirty="0">
                <a:solidFill>
                  <a:srgbClr val="231F20"/>
                </a:solidFill>
                <a:latin typeface="Times New Roman"/>
                <a:cs typeface="Times New Roman"/>
              </a:rPr>
              <a:t>MEBİM </a:t>
            </a:r>
            <a:r>
              <a:rPr sz="1100" b="1" spc="-75" dirty="0">
                <a:solidFill>
                  <a:srgbClr val="231F20"/>
                </a:solidFill>
                <a:latin typeface="Times New Roman"/>
                <a:cs typeface="Times New Roman"/>
              </a:rPr>
              <a:t> </a:t>
            </a:r>
            <a:r>
              <a:rPr sz="1100" b="1" spc="-95" dirty="0">
                <a:solidFill>
                  <a:srgbClr val="231F20"/>
                </a:solidFill>
                <a:latin typeface="Times New Roman"/>
                <a:cs typeface="Times New Roman"/>
              </a:rPr>
              <a:t>METEK </a:t>
            </a:r>
            <a:r>
              <a:rPr sz="1100" b="1" spc="-90" dirty="0">
                <a:solidFill>
                  <a:srgbClr val="231F20"/>
                </a:solidFill>
                <a:latin typeface="Times New Roman"/>
                <a:cs typeface="Times New Roman"/>
              </a:rPr>
              <a:t> </a:t>
            </a:r>
            <a:r>
              <a:rPr sz="1100" b="1" spc="-75" dirty="0">
                <a:solidFill>
                  <a:srgbClr val="231F20"/>
                </a:solidFill>
                <a:latin typeface="Times New Roman"/>
                <a:cs typeface="Times New Roman"/>
              </a:rPr>
              <a:t>M</a:t>
            </a:r>
            <a:r>
              <a:rPr sz="1100" b="1" spc="-45" dirty="0">
                <a:solidFill>
                  <a:srgbClr val="231F20"/>
                </a:solidFill>
                <a:latin typeface="Times New Roman"/>
                <a:cs typeface="Times New Roman"/>
              </a:rPr>
              <a:t>Ü</a:t>
            </a:r>
            <a:r>
              <a:rPr sz="1100" b="1" spc="-114" dirty="0">
                <a:solidFill>
                  <a:srgbClr val="231F20"/>
                </a:solidFill>
                <a:latin typeface="Times New Roman"/>
                <a:cs typeface="Times New Roman"/>
              </a:rPr>
              <a:t>M</a:t>
            </a:r>
            <a:r>
              <a:rPr sz="1100" b="1" spc="-140" dirty="0">
                <a:solidFill>
                  <a:srgbClr val="231F20"/>
                </a:solidFill>
                <a:latin typeface="Times New Roman"/>
                <a:cs typeface="Times New Roman"/>
              </a:rPr>
              <a:t>K</a:t>
            </a:r>
            <a:r>
              <a:rPr sz="1100" b="1" spc="-10" dirty="0">
                <a:solidFill>
                  <a:srgbClr val="231F20"/>
                </a:solidFill>
                <a:latin typeface="Times New Roman"/>
                <a:cs typeface="Times New Roman"/>
              </a:rPr>
              <a:t>ÜN  </a:t>
            </a:r>
            <a:r>
              <a:rPr sz="1100" b="1" spc="-40" dirty="0">
                <a:solidFill>
                  <a:srgbClr val="231F20"/>
                </a:solidFill>
                <a:latin typeface="Times New Roman"/>
                <a:cs typeface="Times New Roman"/>
              </a:rPr>
              <a:t>ODAP </a:t>
            </a:r>
            <a:r>
              <a:rPr sz="1100" b="1" spc="-35" dirty="0">
                <a:solidFill>
                  <a:srgbClr val="231F20"/>
                </a:solidFill>
                <a:latin typeface="Times New Roman"/>
                <a:cs typeface="Times New Roman"/>
              </a:rPr>
              <a:t> </a:t>
            </a:r>
            <a:r>
              <a:rPr sz="1100" b="1" spc="-50" dirty="0">
                <a:solidFill>
                  <a:srgbClr val="231F20"/>
                </a:solidFill>
                <a:latin typeface="Times New Roman"/>
                <a:cs typeface="Times New Roman"/>
              </a:rPr>
              <a:t>OECD</a:t>
            </a:r>
            <a:endParaRPr sz="1100">
              <a:latin typeface="Times New Roman"/>
              <a:cs typeface="Times New Roman"/>
            </a:endParaRPr>
          </a:p>
        </p:txBody>
      </p:sp>
      <p:sp>
        <p:nvSpPr>
          <p:cNvPr id="13" name="object 13"/>
          <p:cNvSpPr txBox="1">
            <a:spLocks noGrp="1"/>
          </p:cNvSpPr>
          <p:nvPr>
            <p:ph type="sldNum" sz="quarter" idx="7"/>
          </p:nvPr>
        </p:nvSpPr>
        <p:spPr>
          <a:xfrm>
            <a:off x="3372154" y="9390716"/>
            <a:ext cx="276225" cy="166712"/>
          </a:xfrm>
          <a:prstGeom prst="rect">
            <a:avLst/>
          </a:prstGeom>
        </p:spPr>
        <p:txBody>
          <a:bodyPr vert="horz" wrap="square" lIns="0" tIns="0" rIns="0" bIns="0" rtlCol="0">
            <a:spAutoFit/>
          </a:bodyPr>
          <a:lstStyle/>
          <a:p>
            <a:pPr marL="38100">
              <a:lnSpc>
                <a:spcPts val="1290"/>
              </a:lnSpc>
            </a:pPr>
            <a:r>
              <a:rPr lang="tr-TR" spc="-30" dirty="0"/>
              <a:t>2</a:t>
            </a:r>
            <a:r>
              <a:rPr spc="-30" dirty="0"/>
              <a:t>7</a:t>
            </a:r>
          </a:p>
        </p:txBody>
      </p:sp>
      <p:sp>
        <p:nvSpPr>
          <p:cNvPr id="6" name="object 6"/>
          <p:cNvSpPr txBox="1"/>
          <p:nvPr/>
        </p:nvSpPr>
        <p:spPr>
          <a:xfrm>
            <a:off x="707299" y="2387695"/>
            <a:ext cx="495300" cy="2540000"/>
          </a:xfrm>
          <a:prstGeom prst="rect">
            <a:avLst/>
          </a:prstGeom>
        </p:spPr>
        <p:txBody>
          <a:bodyPr vert="horz" wrap="square" lIns="0" tIns="12700" rIns="0" bIns="0" rtlCol="0">
            <a:spAutoFit/>
          </a:bodyPr>
          <a:lstStyle/>
          <a:p>
            <a:pPr marL="12700" marR="5080">
              <a:lnSpc>
                <a:spcPct val="136300"/>
              </a:lnSpc>
              <a:spcBef>
                <a:spcPts val="100"/>
              </a:spcBef>
            </a:pPr>
            <a:r>
              <a:rPr sz="1100" b="1" spc="-45" dirty="0">
                <a:solidFill>
                  <a:srgbClr val="231F20"/>
                </a:solidFill>
                <a:latin typeface="Times New Roman"/>
                <a:cs typeface="Times New Roman"/>
              </a:rPr>
              <a:t>OGİS </a:t>
            </a:r>
            <a:r>
              <a:rPr sz="1100" b="1" spc="-40" dirty="0">
                <a:solidFill>
                  <a:srgbClr val="231F20"/>
                </a:solidFill>
                <a:latin typeface="Times New Roman"/>
                <a:cs typeface="Times New Roman"/>
              </a:rPr>
              <a:t> </a:t>
            </a:r>
            <a:r>
              <a:rPr sz="1100" b="1" spc="-60" dirty="0">
                <a:solidFill>
                  <a:srgbClr val="231F20"/>
                </a:solidFill>
                <a:latin typeface="Times New Roman"/>
                <a:cs typeface="Times New Roman"/>
              </a:rPr>
              <a:t>ÖBA </a:t>
            </a:r>
            <a:r>
              <a:rPr sz="1100" b="1" spc="-55" dirty="0">
                <a:solidFill>
                  <a:srgbClr val="231F20"/>
                </a:solidFill>
                <a:latin typeface="Times New Roman"/>
                <a:cs typeface="Times New Roman"/>
              </a:rPr>
              <a:t> </a:t>
            </a:r>
            <a:r>
              <a:rPr sz="1100" b="1" spc="-45" dirty="0">
                <a:solidFill>
                  <a:srgbClr val="231F20"/>
                </a:solidFill>
                <a:latin typeface="Times New Roman"/>
                <a:cs typeface="Times New Roman"/>
              </a:rPr>
              <a:t>PI</a:t>
            </a:r>
            <a:r>
              <a:rPr sz="1100" b="1" spc="-80" dirty="0">
                <a:solidFill>
                  <a:srgbClr val="231F20"/>
                </a:solidFill>
                <a:latin typeface="Times New Roman"/>
                <a:cs typeface="Times New Roman"/>
              </a:rPr>
              <a:t>K</a:t>
            </a:r>
            <a:r>
              <a:rPr sz="1100" b="1" spc="-60" dirty="0">
                <a:solidFill>
                  <a:srgbClr val="231F20"/>
                </a:solidFill>
                <a:latin typeface="Times New Roman"/>
                <a:cs typeface="Times New Roman"/>
              </a:rPr>
              <a:t>T</a:t>
            </a:r>
            <a:r>
              <a:rPr sz="1100" b="1" spc="-55" dirty="0">
                <a:solidFill>
                  <a:srgbClr val="231F20"/>
                </a:solidFill>
                <a:latin typeface="Times New Roman"/>
                <a:cs typeface="Times New Roman"/>
              </a:rPr>
              <a:t>E</a:t>
            </a:r>
            <a:r>
              <a:rPr sz="1100" b="1" spc="-40" dirty="0">
                <a:solidFill>
                  <a:srgbClr val="231F20"/>
                </a:solidFill>
                <a:latin typeface="Times New Roman"/>
                <a:cs typeface="Times New Roman"/>
              </a:rPr>
              <a:t>S  </a:t>
            </a:r>
            <a:r>
              <a:rPr sz="1100" b="1" spc="-75" dirty="0">
                <a:solidFill>
                  <a:srgbClr val="231F20"/>
                </a:solidFill>
                <a:latin typeface="Times New Roman"/>
                <a:cs typeface="Times New Roman"/>
              </a:rPr>
              <a:t>PYS </a:t>
            </a:r>
            <a:r>
              <a:rPr sz="1100" b="1" spc="-70" dirty="0">
                <a:solidFill>
                  <a:srgbClr val="231F20"/>
                </a:solidFill>
                <a:latin typeface="Times New Roman"/>
                <a:cs typeface="Times New Roman"/>
              </a:rPr>
              <a:t> </a:t>
            </a:r>
            <a:r>
              <a:rPr sz="1100" b="1" spc="-65" dirty="0">
                <a:solidFill>
                  <a:srgbClr val="231F20"/>
                </a:solidFill>
                <a:latin typeface="Times New Roman"/>
                <a:cs typeface="Times New Roman"/>
              </a:rPr>
              <a:t>REBUS </a:t>
            </a:r>
            <a:r>
              <a:rPr sz="1100" b="1" spc="-60" dirty="0">
                <a:solidFill>
                  <a:srgbClr val="231F20"/>
                </a:solidFill>
                <a:latin typeface="Times New Roman"/>
                <a:cs typeface="Times New Roman"/>
              </a:rPr>
              <a:t> </a:t>
            </a:r>
            <a:r>
              <a:rPr sz="1100" b="1" spc="-45" dirty="0">
                <a:solidFill>
                  <a:srgbClr val="231F20"/>
                </a:solidFill>
                <a:latin typeface="Times New Roman"/>
                <a:cs typeface="Times New Roman"/>
              </a:rPr>
              <a:t>RİP </a:t>
            </a:r>
            <a:r>
              <a:rPr sz="1100" b="1" spc="-40" dirty="0">
                <a:solidFill>
                  <a:srgbClr val="231F20"/>
                </a:solidFill>
                <a:latin typeface="Times New Roman"/>
                <a:cs typeface="Times New Roman"/>
              </a:rPr>
              <a:t> </a:t>
            </a:r>
            <a:r>
              <a:rPr sz="1100" b="1" spc="-80" dirty="0">
                <a:solidFill>
                  <a:srgbClr val="231F20"/>
                </a:solidFill>
                <a:latin typeface="Times New Roman"/>
                <a:cs typeface="Times New Roman"/>
              </a:rPr>
              <a:t>SADA </a:t>
            </a:r>
            <a:r>
              <a:rPr sz="1100" b="1" spc="-75" dirty="0">
                <a:solidFill>
                  <a:srgbClr val="231F20"/>
                </a:solidFill>
                <a:latin typeface="Times New Roman"/>
                <a:cs typeface="Times New Roman"/>
              </a:rPr>
              <a:t> </a:t>
            </a:r>
            <a:r>
              <a:rPr sz="1100" b="1" spc="-55" dirty="0">
                <a:solidFill>
                  <a:srgbClr val="231F20"/>
                </a:solidFill>
                <a:latin typeface="Times New Roman"/>
                <a:cs typeface="Times New Roman"/>
              </a:rPr>
              <a:t>SBB </a:t>
            </a:r>
            <a:r>
              <a:rPr sz="1100" b="1" spc="-50" dirty="0">
                <a:solidFill>
                  <a:srgbClr val="231F20"/>
                </a:solidFill>
                <a:latin typeface="Times New Roman"/>
                <a:cs typeface="Times New Roman"/>
              </a:rPr>
              <a:t> </a:t>
            </a:r>
            <a:r>
              <a:rPr sz="1100" b="1" spc="-25" dirty="0">
                <a:solidFill>
                  <a:srgbClr val="231F20"/>
                </a:solidFill>
                <a:latin typeface="Times New Roman"/>
                <a:cs typeface="Times New Roman"/>
              </a:rPr>
              <a:t>SDP </a:t>
            </a:r>
            <a:r>
              <a:rPr sz="1100" b="1" spc="-20" dirty="0">
                <a:solidFill>
                  <a:srgbClr val="231F20"/>
                </a:solidFill>
                <a:latin typeface="Times New Roman"/>
                <a:cs typeface="Times New Roman"/>
              </a:rPr>
              <a:t> </a:t>
            </a:r>
            <a:r>
              <a:rPr sz="1100" b="1" spc="-50" dirty="0">
                <a:solidFill>
                  <a:srgbClr val="231F20"/>
                </a:solidFill>
                <a:latin typeface="Times New Roman"/>
                <a:cs typeface="Times New Roman"/>
              </a:rPr>
              <a:t>SEUP </a:t>
            </a:r>
            <a:r>
              <a:rPr sz="1100" b="1" spc="-45" dirty="0">
                <a:solidFill>
                  <a:srgbClr val="231F20"/>
                </a:solidFill>
                <a:latin typeface="Times New Roman"/>
                <a:cs typeface="Times New Roman"/>
              </a:rPr>
              <a:t> </a:t>
            </a:r>
            <a:r>
              <a:rPr sz="1100" b="1" spc="-75" dirty="0">
                <a:solidFill>
                  <a:srgbClr val="231F20"/>
                </a:solidFill>
                <a:latin typeface="Times New Roman"/>
                <a:cs typeface="Times New Roman"/>
              </a:rPr>
              <a:t>STEM</a:t>
            </a:r>
            <a:endParaRPr sz="1100">
              <a:latin typeface="Times New Roman"/>
              <a:cs typeface="Times New Roman"/>
            </a:endParaRPr>
          </a:p>
        </p:txBody>
      </p:sp>
      <p:sp>
        <p:nvSpPr>
          <p:cNvPr id="7" name="object 7"/>
          <p:cNvSpPr txBox="1"/>
          <p:nvPr/>
        </p:nvSpPr>
        <p:spPr>
          <a:xfrm>
            <a:off x="707299" y="5028724"/>
            <a:ext cx="358140" cy="482600"/>
          </a:xfrm>
          <a:prstGeom prst="rect">
            <a:avLst/>
          </a:prstGeom>
        </p:spPr>
        <p:txBody>
          <a:bodyPr vert="horz" wrap="square" lIns="0" tIns="12700" rIns="0" bIns="0" rtlCol="0">
            <a:spAutoFit/>
          </a:bodyPr>
          <a:lstStyle/>
          <a:p>
            <a:pPr marL="12700" marR="5080">
              <a:lnSpc>
                <a:spcPct val="136300"/>
              </a:lnSpc>
              <a:spcBef>
                <a:spcPts val="100"/>
              </a:spcBef>
            </a:pPr>
            <a:r>
              <a:rPr sz="1100" b="1" spc="-35" dirty="0">
                <a:solidFill>
                  <a:srgbClr val="231F20"/>
                </a:solidFill>
                <a:latin typeface="Times New Roman"/>
                <a:cs typeface="Times New Roman"/>
              </a:rPr>
              <a:t>S</a:t>
            </a:r>
            <a:r>
              <a:rPr sz="1100" b="1" spc="-40" dirty="0">
                <a:solidFill>
                  <a:srgbClr val="231F20"/>
                </a:solidFill>
                <a:latin typeface="Times New Roman"/>
                <a:cs typeface="Times New Roman"/>
              </a:rPr>
              <a:t>U</a:t>
            </a:r>
            <a:r>
              <a:rPr sz="1100" b="1" spc="-85" dirty="0">
                <a:solidFill>
                  <a:srgbClr val="231F20"/>
                </a:solidFill>
                <a:latin typeface="Times New Roman"/>
                <a:cs typeface="Times New Roman"/>
              </a:rPr>
              <a:t>YE  </a:t>
            </a:r>
            <a:r>
              <a:rPr sz="1100" b="1" spc="-30" dirty="0">
                <a:solidFill>
                  <a:srgbClr val="231F20"/>
                </a:solidFill>
                <a:latin typeface="Times New Roman"/>
                <a:cs typeface="Times New Roman"/>
              </a:rPr>
              <a:t>ŞNT</a:t>
            </a:r>
            <a:endParaRPr sz="1100">
              <a:latin typeface="Times New Roman"/>
              <a:cs typeface="Times New Roman"/>
            </a:endParaRPr>
          </a:p>
        </p:txBody>
      </p:sp>
      <p:sp>
        <p:nvSpPr>
          <p:cNvPr id="8" name="object 8"/>
          <p:cNvSpPr txBox="1"/>
          <p:nvPr/>
        </p:nvSpPr>
        <p:spPr>
          <a:xfrm>
            <a:off x="707299" y="5612809"/>
            <a:ext cx="393065" cy="711200"/>
          </a:xfrm>
          <a:prstGeom prst="rect">
            <a:avLst/>
          </a:prstGeom>
        </p:spPr>
        <p:txBody>
          <a:bodyPr vert="horz" wrap="square" lIns="0" tIns="12700" rIns="0" bIns="0" rtlCol="0">
            <a:spAutoFit/>
          </a:bodyPr>
          <a:lstStyle/>
          <a:p>
            <a:pPr marL="12700" marR="5080" algn="just">
              <a:lnSpc>
                <a:spcPct val="136300"/>
              </a:lnSpc>
              <a:spcBef>
                <a:spcPts val="100"/>
              </a:spcBef>
            </a:pPr>
            <a:r>
              <a:rPr sz="1100" b="1" spc="-114" dirty="0">
                <a:solidFill>
                  <a:srgbClr val="231F20"/>
                </a:solidFill>
                <a:latin typeface="Times New Roman"/>
                <a:cs typeface="Times New Roman"/>
              </a:rPr>
              <a:t>T</a:t>
            </a:r>
            <a:r>
              <a:rPr sz="1100" b="1" spc="-100" dirty="0">
                <a:solidFill>
                  <a:srgbClr val="231F20"/>
                </a:solidFill>
                <a:latin typeface="Times New Roman"/>
                <a:cs typeface="Times New Roman"/>
              </a:rPr>
              <a:t>A</a:t>
            </a:r>
            <a:r>
              <a:rPr sz="1100" b="1" spc="-55" dirty="0">
                <a:solidFill>
                  <a:srgbClr val="231F20"/>
                </a:solidFill>
                <a:latin typeface="Times New Roman"/>
                <a:cs typeface="Times New Roman"/>
              </a:rPr>
              <a:t>LIS  </a:t>
            </a:r>
            <a:r>
              <a:rPr sz="1100" b="1" spc="-35" dirty="0">
                <a:solidFill>
                  <a:srgbClr val="231F20"/>
                </a:solidFill>
                <a:latin typeface="Times New Roman"/>
                <a:cs typeface="Times New Roman"/>
              </a:rPr>
              <a:t>TDBS </a:t>
            </a:r>
            <a:r>
              <a:rPr sz="1100" b="1" spc="-265" dirty="0">
                <a:solidFill>
                  <a:srgbClr val="231F20"/>
                </a:solidFill>
                <a:latin typeface="Times New Roman"/>
                <a:cs typeface="Times New Roman"/>
              </a:rPr>
              <a:t> </a:t>
            </a:r>
            <a:r>
              <a:rPr sz="1100" b="1" spc="-65" dirty="0">
                <a:solidFill>
                  <a:srgbClr val="231F20"/>
                </a:solidFill>
                <a:latin typeface="Times New Roman"/>
                <a:cs typeface="Times New Roman"/>
              </a:rPr>
              <a:t>TEA</a:t>
            </a:r>
            <a:endParaRPr sz="1100">
              <a:latin typeface="Times New Roman"/>
              <a:cs typeface="Times New Roman"/>
            </a:endParaRPr>
          </a:p>
        </p:txBody>
      </p:sp>
      <p:sp>
        <p:nvSpPr>
          <p:cNvPr id="9" name="object 9"/>
          <p:cNvSpPr txBox="1"/>
          <p:nvPr/>
        </p:nvSpPr>
        <p:spPr>
          <a:xfrm>
            <a:off x="707299" y="6425444"/>
            <a:ext cx="426084" cy="482600"/>
          </a:xfrm>
          <a:prstGeom prst="rect">
            <a:avLst/>
          </a:prstGeom>
        </p:spPr>
        <p:txBody>
          <a:bodyPr vert="horz" wrap="square" lIns="0" tIns="12700" rIns="0" bIns="0" rtlCol="0">
            <a:spAutoFit/>
          </a:bodyPr>
          <a:lstStyle/>
          <a:p>
            <a:pPr marL="12700" marR="5080">
              <a:lnSpc>
                <a:spcPct val="136300"/>
              </a:lnSpc>
              <a:spcBef>
                <a:spcPts val="100"/>
              </a:spcBef>
            </a:pPr>
            <a:r>
              <a:rPr sz="1100" b="1" spc="-65" dirty="0">
                <a:solidFill>
                  <a:srgbClr val="231F20"/>
                </a:solidFill>
                <a:latin typeface="Times New Roman"/>
                <a:cs typeface="Times New Roman"/>
              </a:rPr>
              <a:t>TETZ </a:t>
            </a:r>
            <a:r>
              <a:rPr sz="1100" b="1" spc="-60" dirty="0">
                <a:solidFill>
                  <a:srgbClr val="231F20"/>
                </a:solidFill>
                <a:latin typeface="Times New Roman"/>
                <a:cs typeface="Times New Roman"/>
              </a:rPr>
              <a:t> </a:t>
            </a:r>
            <a:r>
              <a:rPr sz="1100" b="1" spc="-40" dirty="0">
                <a:solidFill>
                  <a:srgbClr val="231F20"/>
                </a:solidFill>
                <a:latin typeface="Times New Roman"/>
                <a:cs typeface="Times New Roman"/>
              </a:rPr>
              <a:t>T</a:t>
            </a:r>
            <a:r>
              <a:rPr sz="1100" b="1" spc="-5" dirty="0">
                <a:solidFill>
                  <a:srgbClr val="231F20"/>
                </a:solidFill>
                <a:latin typeface="Times New Roman"/>
                <a:cs typeface="Times New Roman"/>
              </a:rPr>
              <a:t>I</a:t>
            </a:r>
            <a:r>
              <a:rPr sz="1100" b="1" spc="-114" dirty="0">
                <a:solidFill>
                  <a:srgbClr val="231F20"/>
                </a:solidFill>
                <a:latin typeface="Times New Roman"/>
                <a:cs typeface="Times New Roman"/>
              </a:rPr>
              <a:t>M</a:t>
            </a:r>
            <a:r>
              <a:rPr sz="1100" b="1" spc="-65" dirty="0">
                <a:solidFill>
                  <a:srgbClr val="231F20"/>
                </a:solidFill>
                <a:latin typeface="Times New Roman"/>
                <a:cs typeface="Times New Roman"/>
              </a:rPr>
              <a:t>SS</a:t>
            </a:r>
            <a:endParaRPr sz="1100">
              <a:latin typeface="Times New Roman"/>
              <a:cs typeface="Times New Roman"/>
            </a:endParaRPr>
          </a:p>
        </p:txBody>
      </p:sp>
      <p:sp>
        <p:nvSpPr>
          <p:cNvPr id="10" name="object 10"/>
          <p:cNvSpPr txBox="1"/>
          <p:nvPr/>
        </p:nvSpPr>
        <p:spPr>
          <a:xfrm>
            <a:off x="707299" y="7009530"/>
            <a:ext cx="574675" cy="939800"/>
          </a:xfrm>
          <a:prstGeom prst="rect">
            <a:avLst/>
          </a:prstGeom>
        </p:spPr>
        <p:txBody>
          <a:bodyPr vert="horz" wrap="square" lIns="0" tIns="12700" rIns="0" bIns="0" rtlCol="0">
            <a:spAutoFit/>
          </a:bodyPr>
          <a:lstStyle/>
          <a:p>
            <a:pPr marL="12700" marR="5080">
              <a:lnSpc>
                <a:spcPct val="136300"/>
              </a:lnSpc>
              <a:spcBef>
                <a:spcPts val="100"/>
              </a:spcBef>
            </a:pPr>
            <a:r>
              <a:rPr sz="1100" b="1" spc="-60" dirty="0">
                <a:solidFill>
                  <a:srgbClr val="231F20"/>
                </a:solidFill>
                <a:latin typeface="Times New Roman"/>
                <a:cs typeface="Times New Roman"/>
              </a:rPr>
              <a:t>TKİ </a:t>
            </a:r>
            <a:r>
              <a:rPr sz="1100" b="1" spc="-55" dirty="0">
                <a:solidFill>
                  <a:srgbClr val="231F20"/>
                </a:solidFill>
                <a:latin typeface="Times New Roman"/>
                <a:cs typeface="Times New Roman"/>
              </a:rPr>
              <a:t> </a:t>
            </a:r>
            <a:r>
              <a:rPr sz="1100" b="1" spc="-95" dirty="0">
                <a:solidFill>
                  <a:srgbClr val="231F20"/>
                </a:solidFill>
                <a:latin typeface="Times New Roman"/>
                <a:cs typeface="Times New Roman"/>
              </a:rPr>
              <a:t>TKYS </a:t>
            </a:r>
            <a:r>
              <a:rPr sz="1100" b="1" spc="-90" dirty="0">
                <a:solidFill>
                  <a:srgbClr val="231F20"/>
                </a:solidFill>
                <a:latin typeface="Times New Roman"/>
                <a:cs typeface="Times New Roman"/>
              </a:rPr>
              <a:t> </a:t>
            </a:r>
            <a:r>
              <a:rPr sz="1100" b="1" spc="-45" dirty="0">
                <a:solidFill>
                  <a:srgbClr val="231F20"/>
                </a:solidFill>
                <a:latin typeface="Times New Roman"/>
                <a:cs typeface="Times New Roman"/>
              </a:rPr>
              <a:t>TOÖS </a:t>
            </a:r>
            <a:r>
              <a:rPr sz="1100" b="1" spc="-40" dirty="0">
                <a:solidFill>
                  <a:srgbClr val="231F20"/>
                </a:solidFill>
                <a:latin typeface="Times New Roman"/>
                <a:cs typeface="Times New Roman"/>
              </a:rPr>
              <a:t> UN</a:t>
            </a:r>
            <a:r>
              <a:rPr sz="1100" b="1" spc="-35" dirty="0">
                <a:solidFill>
                  <a:srgbClr val="231F20"/>
                </a:solidFill>
                <a:latin typeface="Times New Roman"/>
                <a:cs typeface="Times New Roman"/>
              </a:rPr>
              <a:t>E</a:t>
            </a:r>
            <a:r>
              <a:rPr sz="1100" b="1" spc="-55" dirty="0">
                <a:solidFill>
                  <a:srgbClr val="231F20"/>
                </a:solidFill>
                <a:latin typeface="Times New Roman"/>
                <a:cs typeface="Times New Roman"/>
              </a:rPr>
              <a:t>S</a:t>
            </a:r>
            <a:r>
              <a:rPr sz="1100" b="1" spc="-80" dirty="0">
                <a:solidFill>
                  <a:srgbClr val="231F20"/>
                </a:solidFill>
                <a:latin typeface="Times New Roman"/>
                <a:cs typeface="Times New Roman"/>
              </a:rPr>
              <a:t>C</a:t>
            </a:r>
            <a:r>
              <a:rPr sz="1100" b="1" spc="-25" dirty="0">
                <a:solidFill>
                  <a:srgbClr val="231F20"/>
                </a:solidFill>
                <a:latin typeface="Times New Roman"/>
                <a:cs typeface="Times New Roman"/>
              </a:rPr>
              <a:t>O</a:t>
            </a:r>
            <a:endParaRPr sz="1100">
              <a:latin typeface="Times New Roman"/>
              <a:cs typeface="Times New Roman"/>
            </a:endParaRPr>
          </a:p>
        </p:txBody>
      </p:sp>
      <p:sp>
        <p:nvSpPr>
          <p:cNvPr id="11" name="object 11"/>
          <p:cNvSpPr txBox="1"/>
          <p:nvPr/>
        </p:nvSpPr>
        <p:spPr>
          <a:xfrm>
            <a:off x="707299" y="8050714"/>
            <a:ext cx="394335" cy="939800"/>
          </a:xfrm>
          <a:prstGeom prst="rect">
            <a:avLst/>
          </a:prstGeom>
        </p:spPr>
        <p:txBody>
          <a:bodyPr vert="horz" wrap="square" lIns="0" tIns="12700" rIns="0" bIns="0" rtlCol="0">
            <a:spAutoFit/>
          </a:bodyPr>
          <a:lstStyle/>
          <a:p>
            <a:pPr marL="12700" marR="5080">
              <a:lnSpc>
                <a:spcPct val="136300"/>
              </a:lnSpc>
              <a:spcBef>
                <a:spcPts val="100"/>
              </a:spcBef>
            </a:pPr>
            <a:r>
              <a:rPr sz="1100" b="1" spc="-10" dirty="0">
                <a:solidFill>
                  <a:srgbClr val="231F20"/>
                </a:solidFill>
                <a:latin typeface="Times New Roman"/>
                <a:cs typeface="Times New Roman"/>
              </a:rPr>
              <a:t>U</a:t>
            </a:r>
            <a:r>
              <a:rPr sz="1100" b="1" spc="-75" dirty="0">
                <a:solidFill>
                  <a:srgbClr val="231F20"/>
                </a:solidFill>
                <a:latin typeface="Times New Roman"/>
                <a:cs typeface="Times New Roman"/>
              </a:rPr>
              <a:t>V</a:t>
            </a:r>
            <a:r>
              <a:rPr sz="1100" b="1" spc="-114" dirty="0">
                <a:solidFill>
                  <a:srgbClr val="231F20"/>
                </a:solidFill>
                <a:latin typeface="Times New Roman"/>
                <a:cs typeface="Times New Roman"/>
              </a:rPr>
              <a:t>Y</a:t>
            </a:r>
            <a:r>
              <a:rPr sz="1100" b="1" spc="-20" dirty="0">
                <a:solidFill>
                  <a:srgbClr val="231F20"/>
                </a:solidFill>
                <a:latin typeface="Times New Roman"/>
                <a:cs typeface="Times New Roman"/>
              </a:rPr>
              <a:t>T  </a:t>
            </a:r>
            <a:r>
              <a:rPr sz="1100" b="1" spc="-110" dirty="0">
                <a:solidFill>
                  <a:srgbClr val="231F20"/>
                </a:solidFill>
                <a:latin typeface="Times New Roman"/>
                <a:cs typeface="Times New Roman"/>
              </a:rPr>
              <a:t>Y-ŞEY </a:t>
            </a:r>
            <a:r>
              <a:rPr sz="1100" b="1" spc="-260" dirty="0">
                <a:solidFill>
                  <a:srgbClr val="231F20"/>
                </a:solidFill>
                <a:latin typeface="Times New Roman"/>
                <a:cs typeface="Times New Roman"/>
              </a:rPr>
              <a:t> </a:t>
            </a:r>
            <a:r>
              <a:rPr sz="1100" b="1" spc="-110" dirty="0">
                <a:solidFill>
                  <a:srgbClr val="231F20"/>
                </a:solidFill>
                <a:latin typeface="Times New Roman"/>
                <a:cs typeface="Times New Roman"/>
              </a:rPr>
              <a:t>YKS </a:t>
            </a:r>
            <a:r>
              <a:rPr sz="1100" b="1" spc="-105" dirty="0">
                <a:solidFill>
                  <a:srgbClr val="231F20"/>
                </a:solidFill>
                <a:latin typeface="Times New Roman"/>
                <a:cs typeface="Times New Roman"/>
              </a:rPr>
              <a:t> </a:t>
            </a:r>
            <a:r>
              <a:rPr sz="1100" b="1" spc="-120" dirty="0">
                <a:solidFill>
                  <a:srgbClr val="231F20"/>
                </a:solidFill>
                <a:latin typeface="Times New Roman"/>
                <a:cs typeface="Times New Roman"/>
              </a:rPr>
              <a:t>YLSY</a:t>
            </a:r>
            <a:endParaRPr sz="1100">
              <a:latin typeface="Times New Roman"/>
              <a:cs typeface="Times New Roman"/>
            </a:endParaRPr>
          </a:p>
        </p:txBody>
      </p:sp>
      <p:sp>
        <p:nvSpPr>
          <p:cNvPr id="12" name="object 12"/>
          <p:cNvSpPr txBox="1"/>
          <p:nvPr/>
        </p:nvSpPr>
        <p:spPr>
          <a:xfrm>
            <a:off x="1520074" y="889412"/>
            <a:ext cx="4793615" cy="8101330"/>
          </a:xfrm>
          <a:prstGeom prst="rect">
            <a:avLst/>
          </a:prstGeom>
        </p:spPr>
        <p:txBody>
          <a:bodyPr vert="horz" wrap="square" lIns="0" tIns="73660" rIns="0" bIns="0" rtlCol="0">
            <a:spAutoFit/>
          </a:bodyPr>
          <a:lstStyle/>
          <a:p>
            <a:pPr marL="12700">
              <a:lnSpc>
                <a:spcPct val="100000"/>
              </a:lnSpc>
              <a:spcBef>
                <a:spcPts val="580"/>
              </a:spcBef>
            </a:pPr>
            <a:r>
              <a:rPr sz="1100" spc="-10" dirty="0">
                <a:solidFill>
                  <a:srgbClr val="231F20"/>
                </a:solidFill>
                <a:latin typeface="Times New Roman"/>
                <a:cs typeface="Times New Roman"/>
              </a:rPr>
              <a:t>:</a:t>
            </a:r>
            <a:r>
              <a:rPr sz="1100" spc="-70" dirty="0">
                <a:solidFill>
                  <a:srgbClr val="231F20"/>
                </a:solidFill>
                <a:latin typeface="Times New Roman"/>
                <a:cs typeface="Times New Roman"/>
              </a:rPr>
              <a:t> </a:t>
            </a:r>
            <a:r>
              <a:rPr sz="1100" spc="-50" dirty="0">
                <a:solidFill>
                  <a:srgbClr val="231F20"/>
                </a:solidFill>
                <a:latin typeface="Times New Roman"/>
                <a:cs typeface="Times New Roman"/>
              </a:rPr>
              <a:t>Millî</a:t>
            </a:r>
            <a:r>
              <a:rPr sz="1100" spc="-70" dirty="0">
                <a:solidFill>
                  <a:srgbClr val="231F20"/>
                </a:solidFill>
                <a:latin typeface="Times New Roman"/>
                <a:cs typeface="Times New Roman"/>
              </a:rPr>
              <a:t> </a:t>
            </a:r>
            <a:r>
              <a:rPr sz="1100" spc="-40" dirty="0">
                <a:solidFill>
                  <a:srgbClr val="231F20"/>
                </a:solidFill>
                <a:latin typeface="Times New Roman"/>
                <a:cs typeface="Times New Roman"/>
              </a:rPr>
              <a:t>Eğitim</a:t>
            </a:r>
            <a:r>
              <a:rPr sz="1100" spc="-70" dirty="0">
                <a:solidFill>
                  <a:srgbClr val="231F20"/>
                </a:solidFill>
                <a:latin typeface="Times New Roman"/>
                <a:cs typeface="Times New Roman"/>
              </a:rPr>
              <a:t> </a:t>
            </a:r>
            <a:r>
              <a:rPr sz="1100" spc="-55" dirty="0">
                <a:solidFill>
                  <a:srgbClr val="231F20"/>
                </a:solidFill>
                <a:latin typeface="Times New Roman"/>
                <a:cs typeface="Times New Roman"/>
              </a:rPr>
              <a:t>Bakanlığı</a:t>
            </a:r>
            <a:r>
              <a:rPr sz="1100" spc="-70" dirty="0">
                <a:solidFill>
                  <a:srgbClr val="231F20"/>
                </a:solidFill>
                <a:latin typeface="Times New Roman"/>
                <a:cs typeface="Times New Roman"/>
              </a:rPr>
              <a:t> </a:t>
            </a:r>
            <a:r>
              <a:rPr sz="1100" spc="-40" dirty="0">
                <a:solidFill>
                  <a:srgbClr val="231F20"/>
                </a:solidFill>
                <a:latin typeface="Times New Roman"/>
                <a:cs typeface="Times New Roman"/>
              </a:rPr>
              <a:t>Coğrafi</a:t>
            </a:r>
            <a:r>
              <a:rPr sz="1100" spc="-70" dirty="0">
                <a:solidFill>
                  <a:srgbClr val="231F20"/>
                </a:solidFill>
                <a:latin typeface="Times New Roman"/>
                <a:cs typeface="Times New Roman"/>
              </a:rPr>
              <a:t> </a:t>
            </a:r>
            <a:r>
              <a:rPr sz="1100" spc="-65" dirty="0">
                <a:solidFill>
                  <a:srgbClr val="231F20"/>
                </a:solidFill>
                <a:latin typeface="Times New Roman"/>
                <a:cs typeface="Times New Roman"/>
              </a:rPr>
              <a:t>Bilgi</a:t>
            </a:r>
            <a:r>
              <a:rPr sz="1100" spc="-70" dirty="0">
                <a:solidFill>
                  <a:srgbClr val="231F20"/>
                </a:solidFill>
                <a:latin typeface="Times New Roman"/>
                <a:cs typeface="Times New Roman"/>
              </a:rPr>
              <a:t> </a:t>
            </a:r>
            <a:r>
              <a:rPr sz="1100" spc="-45" dirty="0">
                <a:solidFill>
                  <a:srgbClr val="231F20"/>
                </a:solidFill>
                <a:latin typeface="Times New Roman"/>
                <a:cs typeface="Times New Roman"/>
              </a:rPr>
              <a:t>Sistemi</a:t>
            </a:r>
            <a:endParaRPr sz="1100">
              <a:latin typeface="Times New Roman"/>
              <a:cs typeface="Times New Roman"/>
            </a:endParaRPr>
          </a:p>
          <a:p>
            <a:pPr marL="12700">
              <a:lnSpc>
                <a:spcPct val="100000"/>
              </a:lnSpc>
              <a:spcBef>
                <a:spcPts val="480"/>
              </a:spcBef>
            </a:pPr>
            <a:r>
              <a:rPr sz="1100" spc="-10" dirty="0">
                <a:solidFill>
                  <a:srgbClr val="231F20"/>
                </a:solidFill>
                <a:latin typeface="Times New Roman"/>
                <a:cs typeface="Times New Roman"/>
              </a:rPr>
              <a:t>:</a:t>
            </a:r>
            <a:r>
              <a:rPr sz="1100" spc="-70" dirty="0">
                <a:solidFill>
                  <a:srgbClr val="231F20"/>
                </a:solidFill>
                <a:latin typeface="Times New Roman"/>
                <a:cs typeface="Times New Roman"/>
              </a:rPr>
              <a:t> </a:t>
            </a:r>
            <a:r>
              <a:rPr sz="1100" spc="-55" dirty="0">
                <a:solidFill>
                  <a:srgbClr val="231F20"/>
                </a:solidFill>
                <a:latin typeface="Times New Roman"/>
                <a:cs typeface="Times New Roman"/>
              </a:rPr>
              <a:t>M</a:t>
            </a:r>
            <a:r>
              <a:rPr sz="1100" spc="-35" dirty="0">
                <a:solidFill>
                  <a:srgbClr val="231F20"/>
                </a:solidFill>
                <a:latin typeface="Times New Roman"/>
                <a:cs typeface="Times New Roman"/>
              </a:rPr>
              <a:t>i</a:t>
            </a:r>
            <a:r>
              <a:rPr sz="1100" spc="-45" dirty="0">
                <a:solidFill>
                  <a:srgbClr val="231F20"/>
                </a:solidFill>
                <a:latin typeface="Times New Roman"/>
                <a:cs typeface="Times New Roman"/>
              </a:rPr>
              <a:t>l</a:t>
            </a:r>
            <a:r>
              <a:rPr sz="1100" spc="-55" dirty="0">
                <a:solidFill>
                  <a:srgbClr val="231F20"/>
                </a:solidFill>
                <a:latin typeface="Times New Roman"/>
                <a:cs typeface="Times New Roman"/>
              </a:rPr>
              <a:t>l</a:t>
            </a:r>
            <a:r>
              <a:rPr sz="1100" spc="-45" dirty="0">
                <a:solidFill>
                  <a:srgbClr val="231F20"/>
                </a:solidFill>
                <a:latin typeface="Times New Roman"/>
                <a:cs typeface="Times New Roman"/>
              </a:rPr>
              <a:t>î</a:t>
            </a:r>
            <a:r>
              <a:rPr sz="1100" spc="-70" dirty="0">
                <a:solidFill>
                  <a:srgbClr val="231F20"/>
                </a:solidFill>
                <a:latin typeface="Times New Roman"/>
                <a:cs typeface="Times New Roman"/>
              </a:rPr>
              <a:t> E</a:t>
            </a:r>
            <a:r>
              <a:rPr sz="1100" spc="-65" dirty="0">
                <a:solidFill>
                  <a:srgbClr val="231F20"/>
                </a:solidFill>
                <a:latin typeface="Times New Roman"/>
                <a:cs typeface="Times New Roman"/>
              </a:rPr>
              <a:t>ğ</a:t>
            </a:r>
            <a:r>
              <a:rPr sz="1100" spc="-15" dirty="0">
                <a:solidFill>
                  <a:srgbClr val="231F20"/>
                </a:solidFill>
                <a:latin typeface="Times New Roman"/>
                <a:cs typeface="Times New Roman"/>
              </a:rPr>
              <a:t>i</a:t>
            </a:r>
            <a:r>
              <a:rPr sz="1100" spc="-10" dirty="0">
                <a:solidFill>
                  <a:srgbClr val="231F20"/>
                </a:solidFill>
                <a:latin typeface="Times New Roman"/>
                <a:cs typeface="Times New Roman"/>
              </a:rPr>
              <a:t>t</a:t>
            </a:r>
            <a:r>
              <a:rPr sz="1100" spc="-40" dirty="0">
                <a:solidFill>
                  <a:srgbClr val="231F20"/>
                </a:solidFill>
                <a:latin typeface="Times New Roman"/>
                <a:cs typeface="Times New Roman"/>
              </a:rPr>
              <a:t>im</a:t>
            </a:r>
            <a:r>
              <a:rPr sz="1100" spc="-70" dirty="0">
                <a:solidFill>
                  <a:srgbClr val="231F20"/>
                </a:solidFill>
                <a:latin typeface="Times New Roman"/>
                <a:cs typeface="Times New Roman"/>
              </a:rPr>
              <a:t> </a:t>
            </a:r>
            <a:r>
              <a:rPr sz="1100" spc="-114" dirty="0">
                <a:solidFill>
                  <a:srgbClr val="231F20"/>
                </a:solidFill>
                <a:latin typeface="Times New Roman"/>
                <a:cs typeface="Times New Roman"/>
              </a:rPr>
              <a:t>B</a:t>
            </a:r>
            <a:r>
              <a:rPr sz="1100" spc="-50" dirty="0">
                <a:solidFill>
                  <a:srgbClr val="231F20"/>
                </a:solidFill>
                <a:latin typeface="Times New Roman"/>
                <a:cs typeface="Times New Roman"/>
              </a:rPr>
              <a:t>a</a:t>
            </a:r>
            <a:r>
              <a:rPr sz="1100" spc="-45" dirty="0">
                <a:solidFill>
                  <a:srgbClr val="231F20"/>
                </a:solidFill>
                <a:latin typeface="Times New Roman"/>
                <a:cs typeface="Times New Roman"/>
              </a:rPr>
              <a:t>k</a:t>
            </a:r>
            <a:r>
              <a:rPr sz="1100" spc="-55" dirty="0">
                <a:solidFill>
                  <a:srgbClr val="231F20"/>
                </a:solidFill>
                <a:latin typeface="Times New Roman"/>
                <a:cs typeface="Times New Roman"/>
              </a:rPr>
              <a:t>a</a:t>
            </a:r>
            <a:r>
              <a:rPr sz="1100" spc="-30" dirty="0">
                <a:solidFill>
                  <a:srgbClr val="231F20"/>
                </a:solidFill>
                <a:latin typeface="Times New Roman"/>
                <a:cs typeface="Times New Roman"/>
              </a:rPr>
              <a:t>nl</a:t>
            </a:r>
            <a:r>
              <a:rPr sz="1100" spc="-55" dirty="0">
                <a:solidFill>
                  <a:srgbClr val="231F20"/>
                </a:solidFill>
                <a:latin typeface="Times New Roman"/>
                <a:cs typeface="Times New Roman"/>
              </a:rPr>
              <a:t>ı</a:t>
            </a:r>
            <a:r>
              <a:rPr sz="1100" spc="-65" dirty="0">
                <a:solidFill>
                  <a:srgbClr val="231F20"/>
                </a:solidFill>
                <a:latin typeface="Times New Roman"/>
                <a:cs typeface="Times New Roman"/>
              </a:rPr>
              <a:t>ğ</a:t>
            </a:r>
            <a:r>
              <a:rPr sz="1100" spc="-45" dirty="0">
                <a:solidFill>
                  <a:srgbClr val="231F20"/>
                </a:solidFill>
                <a:latin typeface="Times New Roman"/>
                <a:cs typeface="Times New Roman"/>
              </a:rPr>
              <a:t>ı</a:t>
            </a:r>
            <a:r>
              <a:rPr sz="1100" spc="-70" dirty="0">
                <a:solidFill>
                  <a:srgbClr val="231F20"/>
                </a:solidFill>
                <a:latin typeface="Times New Roman"/>
                <a:cs typeface="Times New Roman"/>
              </a:rPr>
              <a:t> </a:t>
            </a:r>
            <a:r>
              <a:rPr sz="1100" spc="-30" dirty="0">
                <a:solidFill>
                  <a:srgbClr val="231F20"/>
                </a:solidFill>
                <a:latin typeface="Times New Roman"/>
                <a:cs typeface="Times New Roman"/>
              </a:rPr>
              <a:t>İl</a:t>
            </a:r>
            <a:r>
              <a:rPr sz="1100" spc="-45" dirty="0">
                <a:solidFill>
                  <a:srgbClr val="231F20"/>
                </a:solidFill>
                <a:latin typeface="Times New Roman"/>
                <a:cs typeface="Times New Roman"/>
              </a:rPr>
              <a:t>e</a:t>
            </a:r>
            <a:r>
              <a:rPr sz="1100" spc="20" dirty="0">
                <a:solidFill>
                  <a:srgbClr val="231F20"/>
                </a:solidFill>
                <a:latin typeface="Times New Roman"/>
                <a:cs typeface="Times New Roman"/>
              </a:rPr>
              <a:t>t</a:t>
            </a:r>
            <a:r>
              <a:rPr sz="1100" spc="-40" dirty="0">
                <a:solidFill>
                  <a:srgbClr val="231F20"/>
                </a:solidFill>
                <a:latin typeface="Times New Roman"/>
                <a:cs typeface="Times New Roman"/>
              </a:rPr>
              <a:t>işim</a:t>
            </a:r>
            <a:r>
              <a:rPr sz="1100" spc="-70" dirty="0">
                <a:solidFill>
                  <a:srgbClr val="231F20"/>
                </a:solidFill>
                <a:latin typeface="Times New Roman"/>
                <a:cs typeface="Times New Roman"/>
              </a:rPr>
              <a:t> </a:t>
            </a:r>
            <a:r>
              <a:rPr sz="1100" spc="-65" dirty="0">
                <a:solidFill>
                  <a:srgbClr val="231F20"/>
                </a:solidFill>
                <a:latin typeface="Times New Roman"/>
                <a:cs typeface="Times New Roman"/>
              </a:rPr>
              <a:t>M</a:t>
            </a:r>
            <a:r>
              <a:rPr sz="1100" spc="-40" dirty="0">
                <a:solidFill>
                  <a:srgbClr val="231F20"/>
                </a:solidFill>
                <a:latin typeface="Times New Roman"/>
                <a:cs typeface="Times New Roman"/>
              </a:rPr>
              <a:t>e</a:t>
            </a:r>
            <a:r>
              <a:rPr sz="1100" spc="-30" dirty="0">
                <a:solidFill>
                  <a:srgbClr val="231F20"/>
                </a:solidFill>
                <a:latin typeface="Times New Roman"/>
                <a:cs typeface="Times New Roman"/>
              </a:rPr>
              <a:t>r</a:t>
            </a:r>
            <a:r>
              <a:rPr sz="1100" spc="-55" dirty="0">
                <a:solidFill>
                  <a:srgbClr val="231F20"/>
                </a:solidFill>
                <a:latin typeface="Times New Roman"/>
                <a:cs typeface="Times New Roman"/>
              </a:rPr>
              <a:t>k</a:t>
            </a:r>
            <a:r>
              <a:rPr sz="1100" spc="-45" dirty="0">
                <a:solidFill>
                  <a:srgbClr val="231F20"/>
                </a:solidFill>
                <a:latin typeface="Times New Roman"/>
                <a:cs typeface="Times New Roman"/>
              </a:rPr>
              <a:t>e</a:t>
            </a:r>
            <a:r>
              <a:rPr sz="1100" spc="-40" dirty="0">
                <a:solidFill>
                  <a:srgbClr val="231F20"/>
                </a:solidFill>
                <a:latin typeface="Times New Roman"/>
                <a:cs typeface="Times New Roman"/>
              </a:rPr>
              <a:t>z</a:t>
            </a:r>
            <a:r>
              <a:rPr sz="1100" spc="-45" dirty="0">
                <a:solidFill>
                  <a:srgbClr val="231F20"/>
                </a:solidFill>
                <a:latin typeface="Times New Roman"/>
                <a:cs typeface="Times New Roman"/>
              </a:rPr>
              <a:t>i</a:t>
            </a:r>
            <a:endParaRPr sz="1100">
              <a:latin typeface="Times New Roman"/>
              <a:cs typeface="Times New Roman"/>
            </a:endParaRPr>
          </a:p>
          <a:p>
            <a:pPr marL="12700">
              <a:lnSpc>
                <a:spcPct val="100000"/>
              </a:lnSpc>
              <a:spcBef>
                <a:spcPts val="475"/>
              </a:spcBef>
            </a:pPr>
            <a:r>
              <a:rPr sz="1100" spc="-10" dirty="0">
                <a:solidFill>
                  <a:srgbClr val="231F20"/>
                </a:solidFill>
                <a:latin typeface="Times New Roman"/>
                <a:cs typeface="Times New Roman"/>
              </a:rPr>
              <a:t>:</a:t>
            </a:r>
            <a:r>
              <a:rPr sz="1100" spc="-70" dirty="0">
                <a:solidFill>
                  <a:srgbClr val="231F20"/>
                </a:solidFill>
                <a:latin typeface="Times New Roman"/>
                <a:cs typeface="Times New Roman"/>
              </a:rPr>
              <a:t> </a:t>
            </a:r>
            <a:r>
              <a:rPr sz="1100" spc="-50" dirty="0">
                <a:solidFill>
                  <a:srgbClr val="231F20"/>
                </a:solidFill>
                <a:latin typeface="Times New Roman"/>
                <a:cs typeface="Times New Roman"/>
              </a:rPr>
              <a:t>Mesleki</a:t>
            </a:r>
            <a:r>
              <a:rPr sz="1100" spc="-70" dirty="0">
                <a:solidFill>
                  <a:srgbClr val="231F20"/>
                </a:solidFill>
                <a:latin typeface="Times New Roman"/>
                <a:cs typeface="Times New Roman"/>
              </a:rPr>
              <a:t> </a:t>
            </a:r>
            <a:r>
              <a:rPr sz="1100" spc="-65" dirty="0">
                <a:solidFill>
                  <a:srgbClr val="231F20"/>
                </a:solidFill>
                <a:latin typeface="Times New Roman"/>
                <a:cs typeface="Times New Roman"/>
              </a:rPr>
              <a:t>ve </a:t>
            </a:r>
            <a:r>
              <a:rPr sz="1100" spc="-50" dirty="0">
                <a:solidFill>
                  <a:srgbClr val="231F20"/>
                </a:solidFill>
                <a:latin typeface="Times New Roman"/>
                <a:cs typeface="Times New Roman"/>
              </a:rPr>
              <a:t>Teknik</a:t>
            </a:r>
            <a:r>
              <a:rPr sz="1100" spc="-70" dirty="0">
                <a:solidFill>
                  <a:srgbClr val="231F20"/>
                </a:solidFill>
                <a:latin typeface="Times New Roman"/>
                <a:cs typeface="Times New Roman"/>
              </a:rPr>
              <a:t> </a:t>
            </a:r>
            <a:r>
              <a:rPr sz="1100" spc="-35" dirty="0">
                <a:solidFill>
                  <a:srgbClr val="231F20"/>
                </a:solidFill>
                <a:latin typeface="Times New Roman"/>
                <a:cs typeface="Times New Roman"/>
              </a:rPr>
              <a:t>Eğitimin</a:t>
            </a:r>
            <a:r>
              <a:rPr sz="1100" spc="-70" dirty="0">
                <a:solidFill>
                  <a:srgbClr val="231F20"/>
                </a:solidFill>
                <a:latin typeface="Times New Roman"/>
                <a:cs typeface="Times New Roman"/>
              </a:rPr>
              <a:t> </a:t>
            </a:r>
            <a:r>
              <a:rPr sz="1100" spc="-35" dirty="0">
                <a:solidFill>
                  <a:srgbClr val="231F20"/>
                </a:solidFill>
                <a:latin typeface="Times New Roman"/>
                <a:cs typeface="Times New Roman"/>
              </a:rPr>
              <a:t>Kalitesinin</a:t>
            </a:r>
            <a:r>
              <a:rPr sz="1100" spc="-65" dirty="0">
                <a:solidFill>
                  <a:srgbClr val="231F20"/>
                </a:solidFill>
                <a:latin typeface="Times New Roman"/>
                <a:cs typeface="Times New Roman"/>
              </a:rPr>
              <a:t> </a:t>
            </a:r>
            <a:r>
              <a:rPr sz="1100" spc="-35" dirty="0">
                <a:solidFill>
                  <a:srgbClr val="231F20"/>
                </a:solidFill>
                <a:latin typeface="Times New Roman"/>
                <a:cs typeface="Times New Roman"/>
              </a:rPr>
              <a:t>Arttırılması</a:t>
            </a:r>
            <a:r>
              <a:rPr sz="1100" spc="-70" dirty="0">
                <a:solidFill>
                  <a:srgbClr val="231F20"/>
                </a:solidFill>
                <a:latin typeface="Times New Roman"/>
                <a:cs typeface="Times New Roman"/>
              </a:rPr>
              <a:t> </a:t>
            </a:r>
            <a:r>
              <a:rPr sz="1100" spc="-25" dirty="0">
                <a:solidFill>
                  <a:srgbClr val="231F20"/>
                </a:solidFill>
                <a:latin typeface="Times New Roman"/>
                <a:cs typeface="Times New Roman"/>
              </a:rPr>
              <a:t>Operasyonu</a:t>
            </a:r>
            <a:endParaRPr sz="1100">
              <a:latin typeface="Times New Roman"/>
              <a:cs typeface="Times New Roman"/>
            </a:endParaRPr>
          </a:p>
          <a:p>
            <a:pPr marL="12700">
              <a:lnSpc>
                <a:spcPct val="100000"/>
              </a:lnSpc>
              <a:spcBef>
                <a:spcPts val="480"/>
              </a:spcBef>
            </a:pPr>
            <a:r>
              <a:rPr sz="1100" spc="-10" dirty="0">
                <a:solidFill>
                  <a:srgbClr val="231F20"/>
                </a:solidFill>
                <a:latin typeface="Times New Roman"/>
                <a:cs typeface="Times New Roman"/>
              </a:rPr>
              <a:t>:</a:t>
            </a:r>
            <a:r>
              <a:rPr sz="1100" spc="-70" dirty="0">
                <a:solidFill>
                  <a:srgbClr val="231F20"/>
                </a:solidFill>
                <a:latin typeface="Times New Roman"/>
                <a:cs typeface="Times New Roman"/>
              </a:rPr>
              <a:t> M</a:t>
            </a:r>
            <a:r>
              <a:rPr sz="1100" spc="-10" dirty="0">
                <a:solidFill>
                  <a:srgbClr val="231F20"/>
                </a:solidFill>
                <a:latin typeface="Times New Roman"/>
                <a:cs typeface="Times New Roman"/>
              </a:rPr>
              <a:t>ü</a:t>
            </a:r>
            <a:r>
              <a:rPr sz="1100" spc="-75" dirty="0">
                <a:solidFill>
                  <a:srgbClr val="231F20"/>
                </a:solidFill>
                <a:latin typeface="Times New Roman"/>
                <a:cs typeface="Times New Roman"/>
              </a:rPr>
              <a:t>f</a:t>
            </a:r>
            <a:r>
              <a:rPr sz="1100" spc="-25" dirty="0">
                <a:solidFill>
                  <a:srgbClr val="231F20"/>
                </a:solidFill>
                <a:latin typeface="Times New Roman"/>
                <a:cs typeface="Times New Roman"/>
              </a:rPr>
              <a:t>r</a:t>
            </a:r>
            <a:r>
              <a:rPr sz="1100" spc="-40" dirty="0">
                <a:solidFill>
                  <a:srgbClr val="231F20"/>
                </a:solidFill>
                <a:latin typeface="Times New Roman"/>
                <a:cs typeface="Times New Roman"/>
              </a:rPr>
              <a:t>e</a:t>
            </a:r>
            <a:r>
              <a:rPr sz="1100" spc="-10" dirty="0">
                <a:solidFill>
                  <a:srgbClr val="231F20"/>
                </a:solidFill>
                <a:latin typeface="Times New Roman"/>
                <a:cs typeface="Times New Roman"/>
              </a:rPr>
              <a:t>d</a:t>
            </a:r>
            <a:r>
              <a:rPr sz="1100" spc="-60" dirty="0">
                <a:solidFill>
                  <a:srgbClr val="231F20"/>
                </a:solidFill>
                <a:latin typeface="Times New Roman"/>
                <a:cs typeface="Times New Roman"/>
              </a:rPr>
              <a:t>a</a:t>
            </a:r>
            <a:r>
              <a:rPr sz="1100" dirty="0">
                <a:solidFill>
                  <a:srgbClr val="231F20"/>
                </a:solidFill>
                <a:latin typeface="Times New Roman"/>
                <a:cs typeface="Times New Roman"/>
              </a:rPr>
              <a:t>t</a:t>
            </a:r>
            <a:r>
              <a:rPr sz="1100" spc="-5" dirty="0">
                <a:solidFill>
                  <a:srgbClr val="231F20"/>
                </a:solidFill>
                <a:latin typeface="Times New Roman"/>
                <a:cs typeface="Times New Roman"/>
              </a:rPr>
              <a:t>t</a:t>
            </a:r>
            <a:r>
              <a:rPr sz="1100" spc="-55" dirty="0">
                <a:solidFill>
                  <a:srgbClr val="231F20"/>
                </a:solidFill>
                <a:latin typeface="Times New Roman"/>
                <a:cs typeface="Times New Roman"/>
              </a:rPr>
              <a:t>a</a:t>
            </a:r>
            <a:r>
              <a:rPr sz="1100" dirty="0">
                <a:solidFill>
                  <a:srgbClr val="231F20"/>
                </a:solidFill>
                <a:latin typeface="Times New Roman"/>
                <a:cs typeface="Times New Roman"/>
              </a:rPr>
              <a:t>n</a:t>
            </a:r>
            <a:r>
              <a:rPr sz="1100" spc="-70" dirty="0">
                <a:solidFill>
                  <a:srgbClr val="231F20"/>
                </a:solidFill>
                <a:latin typeface="Times New Roman"/>
                <a:cs typeface="Times New Roman"/>
              </a:rPr>
              <a:t> </a:t>
            </a:r>
            <a:r>
              <a:rPr sz="1100" spc="-55" dirty="0">
                <a:solidFill>
                  <a:srgbClr val="231F20"/>
                </a:solidFill>
                <a:latin typeface="Times New Roman"/>
                <a:cs typeface="Times New Roman"/>
              </a:rPr>
              <a:t>Ma</a:t>
            </a:r>
            <a:r>
              <a:rPr sz="1100" dirty="0">
                <a:solidFill>
                  <a:srgbClr val="231F20"/>
                </a:solidFill>
                <a:latin typeface="Times New Roman"/>
                <a:cs typeface="Times New Roman"/>
              </a:rPr>
              <a:t>r</a:t>
            </a:r>
            <a:r>
              <a:rPr sz="1100" spc="-40" dirty="0">
                <a:solidFill>
                  <a:srgbClr val="231F20"/>
                </a:solidFill>
                <a:latin typeface="Times New Roman"/>
                <a:cs typeface="Times New Roman"/>
              </a:rPr>
              <a:t>i</a:t>
            </a:r>
            <a:r>
              <a:rPr sz="1100" spc="-45" dirty="0">
                <a:solidFill>
                  <a:srgbClr val="231F20"/>
                </a:solidFill>
                <a:latin typeface="Times New Roman"/>
                <a:cs typeface="Times New Roman"/>
              </a:rPr>
              <a:t>f</a:t>
            </a:r>
            <a:r>
              <a:rPr sz="1100" spc="-65" dirty="0">
                <a:solidFill>
                  <a:srgbClr val="231F20"/>
                </a:solidFill>
                <a:latin typeface="Times New Roman"/>
                <a:cs typeface="Times New Roman"/>
              </a:rPr>
              <a:t>e</a:t>
            </a:r>
            <a:r>
              <a:rPr sz="1100" spc="-5" dirty="0">
                <a:solidFill>
                  <a:srgbClr val="231F20"/>
                </a:solidFill>
                <a:latin typeface="Times New Roman"/>
                <a:cs typeface="Times New Roman"/>
              </a:rPr>
              <a:t>t</a:t>
            </a:r>
            <a:r>
              <a:rPr sz="1100" spc="-30" dirty="0">
                <a:solidFill>
                  <a:srgbClr val="231F20"/>
                </a:solidFill>
                <a:latin typeface="Times New Roman"/>
                <a:cs typeface="Times New Roman"/>
              </a:rPr>
              <a:t>e</a:t>
            </a:r>
            <a:r>
              <a:rPr sz="1100" spc="-70" dirty="0">
                <a:solidFill>
                  <a:srgbClr val="231F20"/>
                </a:solidFill>
                <a:latin typeface="Times New Roman"/>
                <a:cs typeface="Times New Roman"/>
              </a:rPr>
              <a:t> </a:t>
            </a:r>
            <a:r>
              <a:rPr sz="1100" spc="-100" dirty="0">
                <a:solidFill>
                  <a:srgbClr val="231F20"/>
                </a:solidFill>
                <a:latin typeface="Times New Roman"/>
                <a:cs typeface="Times New Roman"/>
              </a:rPr>
              <a:t>K</a:t>
            </a:r>
            <a:r>
              <a:rPr sz="1100" spc="-15" dirty="0">
                <a:solidFill>
                  <a:srgbClr val="231F20"/>
                </a:solidFill>
                <a:latin typeface="Times New Roman"/>
                <a:cs typeface="Times New Roman"/>
              </a:rPr>
              <a:t>ültür</a:t>
            </a:r>
            <a:r>
              <a:rPr sz="1100" spc="-70" dirty="0">
                <a:solidFill>
                  <a:srgbClr val="231F20"/>
                </a:solidFill>
                <a:latin typeface="Times New Roman"/>
                <a:cs typeface="Times New Roman"/>
              </a:rPr>
              <a:t> </a:t>
            </a:r>
            <a:r>
              <a:rPr sz="1100" spc="-25" dirty="0">
                <a:solidFill>
                  <a:srgbClr val="231F20"/>
                </a:solidFill>
                <a:latin typeface="Times New Roman"/>
                <a:cs typeface="Times New Roman"/>
              </a:rPr>
              <a:t>N</a:t>
            </a:r>
            <a:r>
              <a:rPr sz="1100" spc="-35" dirty="0">
                <a:solidFill>
                  <a:srgbClr val="231F20"/>
                </a:solidFill>
                <a:latin typeface="Times New Roman"/>
                <a:cs typeface="Times New Roman"/>
              </a:rPr>
              <a:t>e</a:t>
            </a:r>
            <a:r>
              <a:rPr sz="1100" spc="-50" dirty="0">
                <a:solidFill>
                  <a:srgbClr val="231F20"/>
                </a:solidFill>
                <a:latin typeface="Times New Roman"/>
                <a:cs typeface="Times New Roman"/>
              </a:rPr>
              <a:t>sl</a:t>
            </a:r>
            <a:r>
              <a:rPr sz="1100" spc="-45" dirty="0">
                <a:solidFill>
                  <a:srgbClr val="231F20"/>
                </a:solidFill>
                <a:latin typeface="Times New Roman"/>
                <a:cs typeface="Times New Roman"/>
              </a:rPr>
              <a:t>i</a:t>
            </a:r>
            <a:endParaRPr sz="1100">
              <a:latin typeface="Times New Roman"/>
              <a:cs typeface="Times New Roman"/>
            </a:endParaRPr>
          </a:p>
          <a:p>
            <a:pPr marL="12700">
              <a:lnSpc>
                <a:spcPct val="100000"/>
              </a:lnSpc>
              <a:spcBef>
                <a:spcPts val="480"/>
              </a:spcBef>
            </a:pPr>
            <a:r>
              <a:rPr sz="1100" spc="-10" dirty="0">
                <a:solidFill>
                  <a:srgbClr val="231F20"/>
                </a:solidFill>
                <a:latin typeface="Times New Roman"/>
                <a:cs typeface="Times New Roman"/>
              </a:rPr>
              <a:t>:</a:t>
            </a:r>
            <a:r>
              <a:rPr sz="1100" spc="-65" dirty="0">
                <a:solidFill>
                  <a:srgbClr val="231F20"/>
                </a:solidFill>
                <a:latin typeface="Times New Roman"/>
                <a:cs typeface="Times New Roman"/>
              </a:rPr>
              <a:t> </a:t>
            </a:r>
            <a:r>
              <a:rPr sz="1100" spc="-20" dirty="0">
                <a:solidFill>
                  <a:srgbClr val="231F20"/>
                </a:solidFill>
                <a:latin typeface="Times New Roman"/>
                <a:cs typeface="Times New Roman"/>
              </a:rPr>
              <a:t>Ortaöğretimde</a:t>
            </a:r>
            <a:r>
              <a:rPr sz="1100" spc="-65" dirty="0">
                <a:solidFill>
                  <a:srgbClr val="231F20"/>
                </a:solidFill>
                <a:latin typeface="Times New Roman"/>
                <a:cs typeface="Times New Roman"/>
              </a:rPr>
              <a:t> </a:t>
            </a:r>
            <a:r>
              <a:rPr sz="1100" spc="-50" dirty="0">
                <a:solidFill>
                  <a:srgbClr val="231F20"/>
                </a:solidFill>
                <a:latin typeface="Times New Roman"/>
                <a:cs typeface="Times New Roman"/>
              </a:rPr>
              <a:t>Devam</a:t>
            </a:r>
            <a:r>
              <a:rPr sz="1100" spc="-65" dirty="0">
                <a:solidFill>
                  <a:srgbClr val="231F20"/>
                </a:solidFill>
                <a:latin typeface="Times New Roman"/>
                <a:cs typeface="Times New Roman"/>
              </a:rPr>
              <a:t> ve </a:t>
            </a:r>
            <a:r>
              <a:rPr sz="1100" spc="-40" dirty="0">
                <a:solidFill>
                  <a:srgbClr val="231F20"/>
                </a:solidFill>
                <a:latin typeface="Times New Roman"/>
                <a:cs typeface="Times New Roman"/>
              </a:rPr>
              <a:t>Okullaşma</a:t>
            </a:r>
            <a:r>
              <a:rPr sz="1100" spc="-65" dirty="0">
                <a:solidFill>
                  <a:srgbClr val="231F20"/>
                </a:solidFill>
                <a:latin typeface="Times New Roman"/>
                <a:cs typeface="Times New Roman"/>
              </a:rPr>
              <a:t> </a:t>
            </a:r>
            <a:r>
              <a:rPr sz="1100" spc="-25" dirty="0">
                <a:solidFill>
                  <a:srgbClr val="231F20"/>
                </a:solidFill>
                <a:latin typeface="Times New Roman"/>
                <a:cs typeface="Times New Roman"/>
              </a:rPr>
              <a:t>Oranlarının</a:t>
            </a:r>
            <a:r>
              <a:rPr sz="1100" spc="-65" dirty="0">
                <a:solidFill>
                  <a:srgbClr val="231F20"/>
                </a:solidFill>
                <a:latin typeface="Times New Roman"/>
                <a:cs typeface="Times New Roman"/>
              </a:rPr>
              <a:t> </a:t>
            </a:r>
            <a:r>
              <a:rPr sz="1100" spc="-35" dirty="0">
                <a:solidFill>
                  <a:srgbClr val="231F20"/>
                </a:solidFill>
                <a:latin typeface="Times New Roman"/>
                <a:cs typeface="Times New Roman"/>
              </a:rPr>
              <a:t>Artırılması</a:t>
            </a:r>
            <a:r>
              <a:rPr sz="1100" spc="-65" dirty="0">
                <a:solidFill>
                  <a:srgbClr val="231F20"/>
                </a:solidFill>
                <a:latin typeface="Times New Roman"/>
                <a:cs typeface="Times New Roman"/>
              </a:rPr>
              <a:t> </a:t>
            </a:r>
            <a:r>
              <a:rPr sz="1100" spc="-35" dirty="0">
                <a:solidFill>
                  <a:srgbClr val="231F20"/>
                </a:solidFill>
                <a:latin typeface="Times New Roman"/>
                <a:cs typeface="Times New Roman"/>
              </a:rPr>
              <a:t>Projesi</a:t>
            </a:r>
            <a:endParaRPr sz="1100">
              <a:latin typeface="Times New Roman"/>
              <a:cs typeface="Times New Roman"/>
            </a:endParaRPr>
          </a:p>
          <a:p>
            <a:pPr marL="76200" marR="5080" indent="-64135">
              <a:lnSpc>
                <a:spcPct val="75700"/>
              </a:lnSpc>
              <a:spcBef>
                <a:spcPts val="800"/>
              </a:spcBef>
            </a:pPr>
            <a:r>
              <a:rPr sz="1100" spc="-10" dirty="0">
                <a:solidFill>
                  <a:srgbClr val="231F20"/>
                </a:solidFill>
                <a:latin typeface="Times New Roman"/>
                <a:cs typeface="Times New Roman"/>
              </a:rPr>
              <a:t>: </a:t>
            </a:r>
            <a:r>
              <a:rPr sz="1100" spc="-30" dirty="0">
                <a:solidFill>
                  <a:srgbClr val="231F20"/>
                </a:solidFill>
                <a:latin typeface="Times New Roman"/>
                <a:cs typeface="Times New Roman"/>
              </a:rPr>
              <a:t>Organisation </a:t>
            </a:r>
            <a:r>
              <a:rPr sz="1100" spc="-35" dirty="0">
                <a:solidFill>
                  <a:srgbClr val="231F20"/>
                </a:solidFill>
                <a:latin typeface="Times New Roman"/>
                <a:cs typeface="Times New Roman"/>
              </a:rPr>
              <a:t>for</a:t>
            </a:r>
            <a:r>
              <a:rPr sz="1100" spc="-30" dirty="0">
                <a:solidFill>
                  <a:srgbClr val="231F20"/>
                </a:solidFill>
                <a:latin typeface="Times New Roman"/>
                <a:cs typeface="Times New Roman"/>
              </a:rPr>
              <a:t> </a:t>
            </a:r>
            <a:r>
              <a:rPr sz="1100" spc="-35" dirty="0">
                <a:solidFill>
                  <a:srgbClr val="231F20"/>
                </a:solidFill>
                <a:latin typeface="Times New Roman"/>
                <a:cs typeface="Times New Roman"/>
              </a:rPr>
              <a:t>Economic</a:t>
            </a:r>
            <a:r>
              <a:rPr sz="1100" spc="-30" dirty="0">
                <a:solidFill>
                  <a:srgbClr val="231F20"/>
                </a:solidFill>
                <a:latin typeface="Times New Roman"/>
                <a:cs typeface="Times New Roman"/>
              </a:rPr>
              <a:t> </a:t>
            </a:r>
            <a:r>
              <a:rPr sz="1100" spc="-20" dirty="0">
                <a:solidFill>
                  <a:srgbClr val="231F20"/>
                </a:solidFill>
                <a:latin typeface="Times New Roman"/>
                <a:cs typeface="Times New Roman"/>
              </a:rPr>
              <a:t>Co-operation and </a:t>
            </a:r>
            <a:r>
              <a:rPr sz="1100" spc="-30" dirty="0">
                <a:solidFill>
                  <a:srgbClr val="231F20"/>
                </a:solidFill>
                <a:latin typeface="Times New Roman"/>
                <a:cs typeface="Times New Roman"/>
              </a:rPr>
              <a:t>Development </a:t>
            </a:r>
            <a:r>
              <a:rPr sz="1100" spc="-25" dirty="0">
                <a:solidFill>
                  <a:srgbClr val="231F20"/>
                </a:solidFill>
                <a:latin typeface="Times New Roman"/>
                <a:cs typeface="Times New Roman"/>
              </a:rPr>
              <a:t>(Ekonomik </a:t>
            </a:r>
            <a:r>
              <a:rPr sz="1100" spc="-45" dirty="0">
                <a:solidFill>
                  <a:srgbClr val="231F20"/>
                </a:solidFill>
                <a:latin typeface="Times New Roman"/>
                <a:cs typeface="Times New Roman"/>
              </a:rPr>
              <a:t>Kalkınma</a:t>
            </a:r>
            <a:r>
              <a:rPr sz="1100" spc="-40" dirty="0">
                <a:solidFill>
                  <a:srgbClr val="231F20"/>
                </a:solidFill>
                <a:latin typeface="Times New Roman"/>
                <a:cs typeface="Times New Roman"/>
              </a:rPr>
              <a:t> </a:t>
            </a:r>
            <a:r>
              <a:rPr sz="1100" spc="-65" dirty="0">
                <a:solidFill>
                  <a:srgbClr val="231F20"/>
                </a:solidFill>
                <a:latin typeface="Times New Roman"/>
                <a:cs typeface="Times New Roman"/>
              </a:rPr>
              <a:t>ve</a:t>
            </a:r>
            <a:r>
              <a:rPr sz="1100" spc="-60" dirty="0">
                <a:solidFill>
                  <a:srgbClr val="231F20"/>
                </a:solidFill>
                <a:latin typeface="Times New Roman"/>
                <a:cs typeface="Times New Roman"/>
              </a:rPr>
              <a:t> </a:t>
            </a:r>
            <a:r>
              <a:rPr sz="1100" spc="-40" dirty="0">
                <a:solidFill>
                  <a:srgbClr val="231F20"/>
                </a:solidFill>
                <a:latin typeface="Times New Roman"/>
                <a:cs typeface="Times New Roman"/>
              </a:rPr>
              <a:t>İş </a:t>
            </a:r>
            <a:r>
              <a:rPr sz="1100" spc="-260" dirty="0">
                <a:solidFill>
                  <a:srgbClr val="231F20"/>
                </a:solidFill>
                <a:latin typeface="Times New Roman"/>
                <a:cs typeface="Times New Roman"/>
              </a:rPr>
              <a:t> </a:t>
            </a:r>
            <a:r>
              <a:rPr sz="1100" spc="-55" dirty="0">
                <a:solidFill>
                  <a:srgbClr val="231F20"/>
                </a:solidFill>
                <a:latin typeface="Times New Roman"/>
                <a:cs typeface="Times New Roman"/>
              </a:rPr>
              <a:t>Birliği</a:t>
            </a:r>
            <a:r>
              <a:rPr sz="1100" spc="-75" dirty="0">
                <a:solidFill>
                  <a:srgbClr val="231F20"/>
                </a:solidFill>
                <a:latin typeface="Times New Roman"/>
                <a:cs typeface="Times New Roman"/>
              </a:rPr>
              <a:t> </a:t>
            </a:r>
            <a:r>
              <a:rPr sz="1100" spc="-5" dirty="0">
                <a:solidFill>
                  <a:srgbClr val="231F20"/>
                </a:solidFill>
                <a:latin typeface="Times New Roman"/>
                <a:cs typeface="Times New Roman"/>
              </a:rPr>
              <a:t>Örgütü)</a:t>
            </a:r>
            <a:endParaRPr sz="1100">
              <a:latin typeface="Times New Roman"/>
              <a:cs typeface="Times New Roman"/>
            </a:endParaRPr>
          </a:p>
          <a:p>
            <a:pPr marL="12700">
              <a:lnSpc>
                <a:spcPct val="100000"/>
              </a:lnSpc>
              <a:spcBef>
                <a:spcPts val="480"/>
              </a:spcBef>
            </a:pPr>
            <a:r>
              <a:rPr sz="1100" spc="-10" dirty="0">
                <a:solidFill>
                  <a:srgbClr val="231F20"/>
                </a:solidFill>
                <a:latin typeface="Times New Roman"/>
                <a:cs typeface="Times New Roman"/>
              </a:rPr>
              <a:t>:</a:t>
            </a:r>
            <a:r>
              <a:rPr sz="1100" spc="-70" dirty="0">
                <a:solidFill>
                  <a:srgbClr val="231F20"/>
                </a:solidFill>
                <a:latin typeface="Times New Roman"/>
                <a:cs typeface="Times New Roman"/>
              </a:rPr>
              <a:t> </a:t>
            </a:r>
            <a:r>
              <a:rPr sz="1100" spc="-20" dirty="0">
                <a:solidFill>
                  <a:srgbClr val="231F20"/>
                </a:solidFill>
                <a:latin typeface="Times New Roman"/>
                <a:cs typeface="Times New Roman"/>
              </a:rPr>
              <a:t>Ortaöğretimde</a:t>
            </a:r>
            <a:r>
              <a:rPr sz="1100" spc="-70" dirty="0">
                <a:solidFill>
                  <a:srgbClr val="231F20"/>
                </a:solidFill>
                <a:latin typeface="Times New Roman"/>
                <a:cs typeface="Times New Roman"/>
              </a:rPr>
              <a:t> </a:t>
            </a:r>
            <a:r>
              <a:rPr sz="1100" spc="-30" dirty="0">
                <a:solidFill>
                  <a:srgbClr val="231F20"/>
                </a:solidFill>
                <a:latin typeface="Times New Roman"/>
                <a:cs typeface="Times New Roman"/>
              </a:rPr>
              <a:t>Geliştirme</a:t>
            </a:r>
            <a:r>
              <a:rPr sz="1100" spc="-70" dirty="0">
                <a:solidFill>
                  <a:srgbClr val="231F20"/>
                </a:solidFill>
                <a:latin typeface="Times New Roman"/>
                <a:cs typeface="Times New Roman"/>
              </a:rPr>
              <a:t> </a:t>
            </a:r>
            <a:r>
              <a:rPr sz="1100" spc="-65" dirty="0">
                <a:solidFill>
                  <a:srgbClr val="231F20"/>
                </a:solidFill>
                <a:latin typeface="Times New Roman"/>
                <a:cs typeface="Times New Roman"/>
              </a:rPr>
              <a:t>ve</a:t>
            </a:r>
            <a:r>
              <a:rPr sz="1100" spc="-70" dirty="0">
                <a:solidFill>
                  <a:srgbClr val="231F20"/>
                </a:solidFill>
                <a:latin typeface="Times New Roman"/>
                <a:cs typeface="Times New Roman"/>
              </a:rPr>
              <a:t> </a:t>
            </a:r>
            <a:r>
              <a:rPr sz="1100" spc="-40" dirty="0">
                <a:solidFill>
                  <a:srgbClr val="231F20"/>
                </a:solidFill>
                <a:latin typeface="Times New Roman"/>
                <a:cs typeface="Times New Roman"/>
              </a:rPr>
              <a:t>İzleme</a:t>
            </a:r>
            <a:r>
              <a:rPr sz="1100" spc="-70" dirty="0">
                <a:solidFill>
                  <a:srgbClr val="231F20"/>
                </a:solidFill>
                <a:latin typeface="Times New Roman"/>
                <a:cs typeface="Times New Roman"/>
              </a:rPr>
              <a:t> </a:t>
            </a:r>
            <a:r>
              <a:rPr sz="1100" spc="-45" dirty="0">
                <a:solidFill>
                  <a:srgbClr val="231F20"/>
                </a:solidFill>
                <a:latin typeface="Times New Roman"/>
                <a:cs typeface="Times New Roman"/>
              </a:rPr>
              <a:t>Sistemi</a:t>
            </a:r>
            <a:endParaRPr sz="1100">
              <a:latin typeface="Times New Roman"/>
              <a:cs typeface="Times New Roman"/>
            </a:endParaRPr>
          </a:p>
          <a:p>
            <a:pPr marL="12700">
              <a:lnSpc>
                <a:spcPct val="100000"/>
              </a:lnSpc>
              <a:spcBef>
                <a:spcPts val="480"/>
              </a:spcBef>
            </a:pPr>
            <a:r>
              <a:rPr sz="1100" spc="-10" dirty="0">
                <a:solidFill>
                  <a:srgbClr val="231F20"/>
                </a:solidFill>
                <a:latin typeface="Times New Roman"/>
                <a:cs typeface="Times New Roman"/>
              </a:rPr>
              <a:t>:</a:t>
            </a:r>
            <a:r>
              <a:rPr sz="1100" spc="-70" dirty="0">
                <a:solidFill>
                  <a:srgbClr val="231F20"/>
                </a:solidFill>
                <a:latin typeface="Times New Roman"/>
                <a:cs typeface="Times New Roman"/>
              </a:rPr>
              <a:t> </a:t>
            </a:r>
            <a:r>
              <a:rPr sz="1100" spc="15" dirty="0">
                <a:solidFill>
                  <a:srgbClr val="231F20"/>
                </a:solidFill>
                <a:latin typeface="Times New Roman"/>
                <a:cs typeface="Times New Roman"/>
              </a:rPr>
              <a:t>Ö</a:t>
            </a:r>
            <a:r>
              <a:rPr sz="1100" spc="-50" dirty="0">
                <a:solidFill>
                  <a:srgbClr val="231F20"/>
                </a:solidFill>
                <a:latin typeface="Times New Roman"/>
                <a:cs typeface="Times New Roman"/>
              </a:rPr>
              <a:t>ğr</a:t>
            </a:r>
            <a:r>
              <a:rPr sz="1100" spc="-35" dirty="0">
                <a:solidFill>
                  <a:srgbClr val="231F20"/>
                </a:solidFill>
                <a:latin typeface="Times New Roman"/>
                <a:cs typeface="Times New Roman"/>
              </a:rPr>
              <a:t>e</a:t>
            </a:r>
            <a:r>
              <a:rPr sz="1100" spc="-15" dirty="0">
                <a:solidFill>
                  <a:srgbClr val="231F20"/>
                </a:solidFill>
                <a:latin typeface="Times New Roman"/>
                <a:cs typeface="Times New Roman"/>
              </a:rPr>
              <a:t>tm</a:t>
            </a:r>
            <a:r>
              <a:rPr sz="1100" spc="-25" dirty="0">
                <a:solidFill>
                  <a:srgbClr val="231F20"/>
                </a:solidFill>
                <a:latin typeface="Times New Roman"/>
                <a:cs typeface="Times New Roman"/>
              </a:rPr>
              <a:t>e</a:t>
            </a:r>
            <a:r>
              <a:rPr sz="1100" dirty="0">
                <a:solidFill>
                  <a:srgbClr val="231F20"/>
                </a:solidFill>
                <a:latin typeface="Times New Roman"/>
                <a:cs typeface="Times New Roman"/>
              </a:rPr>
              <a:t>n</a:t>
            </a:r>
            <a:r>
              <a:rPr sz="1100" spc="-70" dirty="0">
                <a:solidFill>
                  <a:srgbClr val="231F20"/>
                </a:solidFill>
                <a:latin typeface="Times New Roman"/>
                <a:cs typeface="Times New Roman"/>
              </a:rPr>
              <a:t> </a:t>
            </a:r>
            <a:r>
              <a:rPr sz="1100" spc="-114" dirty="0">
                <a:solidFill>
                  <a:srgbClr val="231F20"/>
                </a:solidFill>
                <a:latin typeface="Times New Roman"/>
                <a:cs typeface="Times New Roman"/>
              </a:rPr>
              <a:t>B</a:t>
            </a:r>
            <a:r>
              <a:rPr sz="1100" spc="-35" dirty="0">
                <a:solidFill>
                  <a:srgbClr val="231F20"/>
                </a:solidFill>
                <a:latin typeface="Times New Roman"/>
                <a:cs typeface="Times New Roman"/>
              </a:rPr>
              <a:t>i</a:t>
            </a:r>
            <a:r>
              <a:rPr sz="1100" spc="-55" dirty="0">
                <a:solidFill>
                  <a:srgbClr val="231F20"/>
                </a:solidFill>
                <a:latin typeface="Times New Roman"/>
                <a:cs typeface="Times New Roman"/>
              </a:rPr>
              <a:t>l</a:t>
            </a:r>
            <a:r>
              <a:rPr sz="1100" spc="-40" dirty="0">
                <a:solidFill>
                  <a:srgbClr val="231F20"/>
                </a:solidFill>
                <a:latin typeface="Times New Roman"/>
                <a:cs typeface="Times New Roman"/>
              </a:rPr>
              <a:t>işim</a:t>
            </a:r>
            <a:r>
              <a:rPr sz="1100" spc="-70" dirty="0">
                <a:solidFill>
                  <a:srgbClr val="231F20"/>
                </a:solidFill>
                <a:latin typeface="Times New Roman"/>
                <a:cs typeface="Times New Roman"/>
              </a:rPr>
              <a:t> </a:t>
            </a:r>
            <a:r>
              <a:rPr sz="1100" spc="-110" dirty="0">
                <a:solidFill>
                  <a:srgbClr val="231F20"/>
                </a:solidFill>
                <a:latin typeface="Times New Roman"/>
                <a:cs typeface="Times New Roman"/>
              </a:rPr>
              <a:t>A</a:t>
            </a:r>
            <a:r>
              <a:rPr sz="1100" spc="-65" dirty="0">
                <a:solidFill>
                  <a:srgbClr val="231F20"/>
                </a:solidFill>
                <a:latin typeface="Times New Roman"/>
                <a:cs typeface="Times New Roman"/>
              </a:rPr>
              <a:t>ğ</a:t>
            </a:r>
            <a:r>
              <a:rPr sz="1100" spc="-45" dirty="0">
                <a:solidFill>
                  <a:srgbClr val="231F20"/>
                </a:solidFill>
                <a:latin typeface="Times New Roman"/>
                <a:cs typeface="Times New Roman"/>
              </a:rPr>
              <a:t>ı</a:t>
            </a:r>
            <a:endParaRPr sz="1100">
              <a:latin typeface="Times New Roman"/>
              <a:cs typeface="Times New Roman"/>
            </a:endParaRPr>
          </a:p>
          <a:p>
            <a:pPr marL="12700">
              <a:lnSpc>
                <a:spcPct val="100000"/>
              </a:lnSpc>
              <a:spcBef>
                <a:spcPts val="480"/>
              </a:spcBef>
            </a:pPr>
            <a:r>
              <a:rPr sz="1100" spc="-10" dirty="0">
                <a:solidFill>
                  <a:srgbClr val="231F20"/>
                </a:solidFill>
                <a:latin typeface="Times New Roman"/>
                <a:cs typeface="Times New Roman"/>
              </a:rPr>
              <a:t>:</a:t>
            </a:r>
            <a:r>
              <a:rPr sz="1100" spc="-65" dirty="0">
                <a:solidFill>
                  <a:srgbClr val="231F20"/>
                </a:solidFill>
                <a:latin typeface="Times New Roman"/>
                <a:cs typeface="Times New Roman"/>
              </a:rPr>
              <a:t> </a:t>
            </a:r>
            <a:r>
              <a:rPr sz="1100" spc="-35" dirty="0">
                <a:solidFill>
                  <a:srgbClr val="231F20"/>
                </a:solidFill>
                <a:latin typeface="Times New Roman"/>
                <a:cs typeface="Times New Roman"/>
              </a:rPr>
              <a:t>Türk</a:t>
            </a:r>
            <a:r>
              <a:rPr sz="1100" spc="-65" dirty="0">
                <a:solidFill>
                  <a:srgbClr val="231F20"/>
                </a:solidFill>
                <a:latin typeface="Times New Roman"/>
                <a:cs typeface="Times New Roman"/>
              </a:rPr>
              <a:t> </a:t>
            </a:r>
            <a:r>
              <a:rPr sz="1100" spc="-40" dirty="0">
                <a:solidFill>
                  <a:srgbClr val="231F20"/>
                </a:solidFill>
                <a:latin typeface="Times New Roman"/>
                <a:cs typeface="Times New Roman"/>
              </a:rPr>
              <a:t>Eğitim</a:t>
            </a:r>
            <a:r>
              <a:rPr sz="1100" spc="-65" dirty="0">
                <a:solidFill>
                  <a:srgbClr val="231F20"/>
                </a:solidFill>
                <a:latin typeface="Times New Roman"/>
                <a:cs typeface="Times New Roman"/>
              </a:rPr>
              <a:t> </a:t>
            </a:r>
            <a:r>
              <a:rPr sz="1100" spc="-50" dirty="0">
                <a:solidFill>
                  <a:srgbClr val="231F20"/>
                </a:solidFill>
                <a:latin typeface="Times New Roman"/>
                <a:cs typeface="Times New Roman"/>
              </a:rPr>
              <a:t>Sistemi’nde</a:t>
            </a:r>
            <a:r>
              <a:rPr sz="1100" spc="-65" dirty="0">
                <a:solidFill>
                  <a:srgbClr val="231F20"/>
                </a:solidFill>
                <a:latin typeface="Times New Roman"/>
                <a:cs typeface="Times New Roman"/>
              </a:rPr>
              <a:t> </a:t>
            </a:r>
            <a:r>
              <a:rPr sz="1100" spc="-35" dirty="0">
                <a:solidFill>
                  <a:srgbClr val="231F20"/>
                </a:solidFill>
                <a:latin typeface="Times New Roman"/>
                <a:cs typeface="Times New Roman"/>
              </a:rPr>
              <a:t>Çocuklar</a:t>
            </a:r>
            <a:r>
              <a:rPr sz="1100" spc="-65" dirty="0">
                <a:solidFill>
                  <a:srgbClr val="231F20"/>
                </a:solidFill>
                <a:latin typeface="Times New Roman"/>
                <a:cs typeface="Times New Roman"/>
              </a:rPr>
              <a:t> </a:t>
            </a:r>
            <a:r>
              <a:rPr sz="1100" spc="-35" dirty="0">
                <a:solidFill>
                  <a:srgbClr val="231F20"/>
                </a:solidFill>
                <a:latin typeface="Times New Roman"/>
                <a:cs typeface="Times New Roman"/>
              </a:rPr>
              <a:t>için</a:t>
            </a:r>
            <a:r>
              <a:rPr sz="1100" spc="-65" dirty="0">
                <a:solidFill>
                  <a:srgbClr val="231F20"/>
                </a:solidFill>
                <a:latin typeface="Times New Roman"/>
                <a:cs typeface="Times New Roman"/>
              </a:rPr>
              <a:t> </a:t>
            </a:r>
            <a:r>
              <a:rPr sz="1100" spc="-50" dirty="0">
                <a:solidFill>
                  <a:srgbClr val="231F20"/>
                </a:solidFill>
                <a:latin typeface="Times New Roman"/>
                <a:cs typeface="Times New Roman"/>
              </a:rPr>
              <a:t>Kapsayıcı</a:t>
            </a:r>
            <a:r>
              <a:rPr sz="1100" spc="-65" dirty="0">
                <a:solidFill>
                  <a:srgbClr val="231F20"/>
                </a:solidFill>
                <a:latin typeface="Times New Roman"/>
                <a:cs typeface="Times New Roman"/>
              </a:rPr>
              <a:t> </a:t>
            </a:r>
            <a:r>
              <a:rPr sz="1100" spc="-35" dirty="0">
                <a:solidFill>
                  <a:srgbClr val="231F20"/>
                </a:solidFill>
                <a:latin typeface="Times New Roman"/>
                <a:cs typeface="Times New Roman"/>
              </a:rPr>
              <a:t>Eğitimin</a:t>
            </a:r>
            <a:r>
              <a:rPr sz="1100" spc="-60" dirty="0">
                <a:solidFill>
                  <a:srgbClr val="231F20"/>
                </a:solidFill>
                <a:latin typeface="Times New Roman"/>
                <a:cs typeface="Times New Roman"/>
              </a:rPr>
              <a:t> </a:t>
            </a:r>
            <a:r>
              <a:rPr sz="1100" spc="-35" dirty="0">
                <a:solidFill>
                  <a:srgbClr val="231F20"/>
                </a:solidFill>
                <a:latin typeface="Times New Roman"/>
                <a:cs typeface="Times New Roman"/>
              </a:rPr>
              <a:t>Desteklenmesi</a:t>
            </a:r>
            <a:r>
              <a:rPr sz="1100" spc="-65" dirty="0">
                <a:solidFill>
                  <a:srgbClr val="231F20"/>
                </a:solidFill>
                <a:latin typeface="Times New Roman"/>
                <a:cs typeface="Times New Roman"/>
              </a:rPr>
              <a:t> </a:t>
            </a:r>
            <a:r>
              <a:rPr sz="1100" spc="-35" dirty="0">
                <a:solidFill>
                  <a:srgbClr val="231F20"/>
                </a:solidFill>
                <a:latin typeface="Times New Roman"/>
                <a:cs typeface="Times New Roman"/>
              </a:rPr>
              <a:t>Projesi</a:t>
            </a:r>
            <a:endParaRPr sz="1100">
              <a:latin typeface="Times New Roman"/>
              <a:cs typeface="Times New Roman"/>
            </a:endParaRPr>
          </a:p>
          <a:p>
            <a:pPr marL="12700">
              <a:lnSpc>
                <a:spcPct val="100000"/>
              </a:lnSpc>
              <a:spcBef>
                <a:spcPts val="480"/>
              </a:spcBef>
            </a:pPr>
            <a:r>
              <a:rPr sz="1100" spc="-10" dirty="0">
                <a:solidFill>
                  <a:srgbClr val="231F20"/>
                </a:solidFill>
                <a:latin typeface="Times New Roman"/>
                <a:cs typeface="Times New Roman"/>
              </a:rPr>
              <a:t>:</a:t>
            </a:r>
            <a:r>
              <a:rPr sz="1100" spc="-70" dirty="0">
                <a:solidFill>
                  <a:srgbClr val="231F20"/>
                </a:solidFill>
                <a:latin typeface="Times New Roman"/>
                <a:cs typeface="Times New Roman"/>
              </a:rPr>
              <a:t> </a:t>
            </a:r>
            <a:r>
              <a:rPr sz="1100" spc="-120" dirty="0">
                <a:solidFill>
                  <a:srgbClr val="231F20"/>
                </a:solidFill>
                <a:latin typeface="Times New Roman"/>
                <a:cs typeface="Times New Roman"/>
              </a:rPr>
              <a:t>A</a:t>
            </a:r>
            <a:r>
              <a:rPr sz="1100" spc="-20" dirty="0">
                <a:solidFill>
                  <a:srgbClr val="231F20"/>
                </a:solidFill>
                <a:latin typeface="Times New Roman"/>
                <a:cs typeface="Times New Roman"/>
              </a:rPr>
              <a:t>l</a:t>
            </a:r>
            <a:r>
              <a:rPr sz="1100" spc="-5" dirty="0">
                <a:solidFill>
                  <a:srgbClr val="231F20"/>
                </a:solidFill>
                <a:latin typeface="Times New Roman"/>
                <a:cs typeface="Times New Roman"/>
              </a:rPr>
              <a:t>t</a:t>
            </a:r>
            <a:r>
              <a:rPr sz="1100" spc="-65" dirty="0">
                <a:solidFill>
                  <a:srgbClr val="231F20"/>
                </a:solidFill>
                <a:latin typeface="Times New Roman"/>
                <a:cs typeface="Times New Roman"/>
              </a:rPr>
              <a:t>y</a:t>
            </a:r>
            <a:r>
              <a:rPr sz="1100" spc="-70" dirty="0">
                <a:solidFill>
                  <a:srgbClr val="231F20"/>
                </a:solidFill>
                <a:latin typeface="Times New Roman"/>
                <a:cs typeface="Times New Roman"/>
              </a:rPr>
              <a:t>a</a:t>
            </a:r>
            <a:r>
              <a:rPr sz="1100" spc="-15" dirty="0">
                <a:solidFill>
                  <a:srgbClr val="231F20"/>
                </a:solidFill>
                <a:latin typeface="Times New Roman"/>
                <a:cs typeface="Times New Roman"/>
              </a:rPr>
              <a:t>p</a:t>
            </a:r>
            <a:r>
              <a:rPr sz="1100" spc="-45" dirty="0">
                <a:solidFill>
                  <a:srgbClr val="231F20"/>
                </a:solidFill>
                <a:latin typeface="Times New Roman"/>
                <a:cs typeface="Times New Roman"/>
              </a:rPr>
              <a:t>ı</a:t>
            </a:r>
            <a:r>
              <a:rPr sz="1100" spc="-70" dirty="0">
                <a:solidFill>
                  <a:srgbClr val="231F20"/>
                </a:solidFill>
                <a:latin typeface="Times New Roman"/>
                <a:cs typeface="Times New Roman"/>
              </a:rPr>
              <a:t> </a:t>
            </a:r>
            <a:r>
              <a:rPr sz="1100" spc="-35" dirty="0">
                <a:solidFill>
                  <a:srgbClr val="231F20"/>
                </a:solidFill>
                <a:latin typeface="Times New Roman"/>
                <a:cs typeface="Times New Roman"/>
              </a:rPr>
              <a:t>P</a:t>
            </a:r>
            <a:r>
              <a:rPr sz="1100" spc="-25" dirty="0">
                <a:solidFill>
                  <a:srgbClr val="231F20"/>
                </a:solidFill>
                <a:latin typeface="Times New Roman"/>
                <a:cs typeface="Times New Roman"/>
              </a:rPr>
              <a:t>r</a:t>
            </a:r>
            <a:r>
              <a:rPr sz="1100" spc="-35" dirty="0">
                <a:solidFill>
                  <a:srgbClr val="231F20"/>
                </a:solidFill>
                <a:latin typeface="Times New Roman"/>
                <a:cs typeface="Times New Roman"/>
              </a:rPr>
              <a:t>o</a:t>
            </a:r>
            <a:r>
              <a:rPr sz="1100" spc="-25" dirty="0">
                <a:solidFill>
                  <a:srgbClr val="231F20"/>
                </a:solidFill>
                <a:latin typeface="Times New Roman"/>
                <a:cs typeface="Times New Roman"/>
              </a:rPr>
              <a:t>j</a:t>
            </a:r>
            <a:r>
              <a:rPr sz="1100" spc="-30" dirty="0">
                <a:solidFill>
                  <a:srgbClr val="231F20"/>
                </a:solidFill>
                <a:latin typeface="Times New Roman"/>
                <a:cs typeface="Times New Roman"/>
              </a:rPr>
              <a:t>e</a:t>
            </a:r>
            <a:r>
              <a:rPr sz="1100" spc="-70" dirty="0">
                <a:solidFill>
                  <a:srgbClr val="231F20"/>
                </a:solidFill>
                <a:latin typeface="Times New Roman"/>
                <a:cs typeface="Times New Roman"/>
              </a:rPr>
              <a:t> </a:t>
            </a:r>
            <a:r>
              <a:rPr sz="1100" spc="-260" dirty="0">
                <a:solidFill>
                  <a:srgbClr val="231F20"/>
                </a:solidFill>
                <a:latin typeface="Times New Roman"/>
                <a:cs typeface="Times New Roman"/>
              </a:rPr>
              <a:t>Y</a:t>
            </a:r>
            <a:r>
              <a:rPr sz="1100" spc="-15" dirty="0">
                <a:solidFill>
                  <a:srgbClr val="231F20"/>
                </a:solidFill>
                <a:latin typeface="Times New Roman"/>
                <a:cs typeface="Times New Roman"/>
              </a:rPr>
              <a:t>ön</a:t>
            </a:r>
            <a:r>
              <a:rPr sz="1100" spc="-20" dirty="0">
                <a:solidFill>
                  <a:srgbClr val="231F20"/>
                </a:solidFill>
                <a:latin typeface="Times New Roman"/>
                <a:cs typeface="Times New Roman"/>
              </a:rPr>
              <a:t>e</a:t>
            </a:r>
            <a:r>
              <a:rPr sz="1100" spc="20" dirty="0">
                <a:solidFill>
                  <a:srgbClr val="231F20"/>
                </a:solidFill>
                <a:latin typeface="Times New Roman"/>
                <a:cs typeface="Times New Roman"/>
              </a:rPr>
              <a:t>t</a:t>
            </a:r>
            <a:r>
              <a:rPr sz="1100" spc="-40" dirty="0">
                <a:solidFill>
                  <a:srgbClr val="231F20"/>
                </a:solidFill>
                <a:latin typeface="Times New Roman"/>
                <a:cs typeface="Times New Roman"/>
              </a:rPr>
              <a:t>im</a:t>
            </a:r>
            <a:r>
              <a:rPr sz="1100" spc="-70" dirty="0">
                <a:solidFill>
                  <a:srgbClr val="231F20"/>
                </a:solidFill>
                <a:latin typeface="Times New Roman"/>
                <a:cs typeface="Times New Roman"/>
              </a:rPr>
              <a:t> </a:t>
            </a:r>
            <a:r>
              <a:rPr sz="1100" spc="-95" dirty="0">
                <a:solidFill>
                  <a:srgbClr val="231F20"/>
                </a:solidFill>
                <a:latin typeface="Times New Roman"/>
                <a:cs typeface="Times New Roman"/>
              </a:rPr>
              <a:t>S</a:t>
            </a:r>
            <a:r>
              <a:rPr sz="1100" spc="-40" dirty="0">
                <a:solidFill>
                  <a:srgbClr val="231F20"/>
                </a:solidFill>
                <a:latin typeface="Times New Roman"/>
                <a:cs typeface="Times New Roman"/>
              </a:rPr>
              <a:t>i</a:t>
            </a:r>
            <a:r>
              <a:rPr sz="1100" spc="-60" dirty="0">
                <a:solidFill>
                  <a:srgbClr val="231F20"/>
                </a:solidFill>
                <a:latin typeface="Times New Roman"/>
                <a:cs typeface="Times New Roman"/>
              </a:rPr>
              <a:t>s</a:t>
            </a:r>
            <a:r>
              <a:rPr sz="1100" spc="-5" dirty="0">
                <a:solidFill>
                  <a:srgbClr val="231F20"/>
                </a:solidFill>
                <a:latin typeface="Times New Roman"/>
                <a:cs typeface="Times New Roman"/>
              </a:rPr>
              <a:t>t</a:t>
            </a:r>
            <a:r>
              <a:rPr sz="1100" spc="-40" dirty="0">
                <a:solidFill>
                  <a:srgbClr val="231F20"/>
                </a:solidFill>
                <a:latin typeface="Times New Roman"/>
                <a:cs typeface="Times New Roman"/>
              </a:rPr>
              <a:t>emi</a:t>
            </a:r>
            <a:endParaRPr sz="1100">
              <a:latin typeface="Times New Roman"/>
              <a:cs typeface="Times New Roman"/>
            </a:endParaRPr>
          </a:p>
          <a:p>
            <a:pPr marL="12700">
              <a:lnSpc>
                <a:spcPct val="100000"/>
              </a:lnSpc>
              <a:spcBef>
                <a:spcPts val="480"/>
              </a:spcBef>
            </a:pPr>
            <a:r>
              <a:rPr sz="1100" spc="-10" dirty="0">
                <a:solidFill>
                  <a:srgbClr val="231F20"/>
                </a:solidFill>
                <a:latin typeface="Times New Roman"/>
                <a:cs typeface="Times New Roman"/>
              </a:rPr>
              <a:t>:</a:t>
            </a:r>
            <a:r>
              <a:rPr sz="1100" spc="-70" dirty="0">
                <a:solidFill>
                  <a:srgbClr val="231F20"/>
                </a:solidFill>
                <a:latin typeface="Times New Roman"/>
                <a:cs typeface="Times New Roman"/>
              </a:rPr>
              <a:t> </a:t>
            </a:r>
            <a:r>
              <a:rPr sz="1100" spc="-55" dirty="0">
                <a:solidFill>
                  <a:srgbClr val="231F20"/>
                </a:solidFill>
                <a:latin typeface="Times New Roman"/>
                <a:cs typeface="Times New Roman"/>
              </a:rPr>
              <a:t>R</a:t>
            </a:r>
            <a:r>
              <a:rPr sz="1100" spc="-35" dirty="0">
                <a:solidFill>
                  <a:srgbClr val="231F20"/>
                </a:solidFill>
                <a:latin typeface="Times New Roman"/>
                <a:cs typeface="Times New Roman"/>
              </a:rPr>
              <a:t>e</a:t>
            </a:r>
            <a:r>
              <a:rPr sz="1100" spc="-55" dirty="0">
                <a:solidFill>
                  <a:srgbClr val="231F20"/>
                </a:solidFill>
                <a:latin typeface="Times New Roman"/>
                <a:cs typeface="Times New Roman"/>
              </a:rPr>
              <a:t>s</a:t>
            </a:r>
            <a:r>
              <a:rPr sz="1100" spc="-40" dirty="0">
                <a:solidFill>
                  <a:srgbClr val="231F20"/>
                </a:solidFill>
                <a:latin typeface="Times New Roman"/>
                <a:cs typeface="Times New Roman"/>
              </a:rPr>
              <a:t>mi</a:t>
            </a:r>
            <a:r>
              <a:rPr sz="1100" spc="-70" dirty="0">
                <a:solidFill>
                  <a:srgbClr val="231F20"/>
                </a:solidFill>
                <a:latin typeface="Times New Roman"/>
                <a:cs typeface="Times New Roman"/>
              </a:rPr>
              <a:t> </a:t>
            </a:r>
            <a:r>
              <a:rPr sz="1100" spc="-114" dirty="0">
                <a:solidFill>
                  <a:srgbClr val="231F20"/>
                </a:solidFill>
                <a:latin typeface="Times New Roman"/>
                <a:cs typeface="Times New Roman"/>
              </a:rPr>
              <a:t>B</a:t>
            </a:r>
            <a:r>
              <a:rPr sz="1100" spc="-15" dirty="0">
                <a:solidFill>
                  <a:srgbClr val="231F20"/>
                </a:solidFill>
                <a:latin typeface="Times New Roman"/>
                <a:cs typeface="Times New Roman"/>
              </a:rPr>
              <a:t>ur</a:t>
            </a:r>
            <a:r>
              <a:rPr sz="1100" spc="-40" dirty="0">
                <a:solidFill>
                  <a:srgbClr val="231F20"/>
                </a:solidFill>
                <a:latin typeface="Times New Roman"/>
                <a:cs typeface="Times New Roman"/>
              </a:rPr>
              <a:t>slu</a:t>
            </a:r>
            <a:r>
              <a:rPr sz="1100" spc="-70" dirty="0">
                <a:solidFill>
                  <a:srgbClr val="231F20"/>
                </a:solidFill>
                <a:latin typeface="Times New Roman"/>
                <a:cs typeface="Times New Roman"/>
              </a:rPr>
              <a:t> </a:t>
            </a:r>
            <a:r>
              <a:rPr sz="1100" spc="15" dirty="0">
                <a:solidFill>
                  <a:srgbClr val="231F20"/>
                </a:solidFill>
                <a:latin typeface="Times New Roman"/>
                <a:cs typeface="Times New Roman"/>
              </a:rPr>
              <a:t>Ö</a:t>
            </a:r>
            <a:r>
              <a:rPr sz="1100" spc="-50" dirty="0">
                <a:solidFill>
                  <a:srgbClr val="231F20"/>
                </a:solidFill>
                <a:latin typeface="Times New Roman"/>
                <a:cs typeface="Times New Roman"/>
              </a:rPr>
              <a:t>ğr</a:t>
            </a:r>
            <a:r>
              <a:rPr sz="1100" spc="-40" dirty="0">
                <a:solidFill>
                  <a:srgbClr val="231F20"/>
                </a:solidFill>
                <a:latin typeface="Times New Roman"/>
                <a:cs typeface="Times New Roman"/>
              </a:rPr>
              <a:t>e</a:t>
            </a:r>
            <a:r>
              <a:rPr sz="1100" spc="-25" dirty="0">
                <a:solidFill>
                  <a:srgbClr val="231F20"/>
                </a:solidFill>
                <a:latin typeface="Times New Roman"/>
                <a:cs typeface="Times New Roman"/>
              </a:rPr>
              <a:t>n</a:t>
            </a:r>
            <a:r>
              <a:rPr sz="1100" spc="-20" dirty="0">
                <a:solidFill>
                  <a:srgbClr val="231F20"/>
                </a:solidFill>
                <a:latin typeface="Times New Roman"/>
                <a:cs typeface="Times New Roman"/>
              </a:rPr>
              <a:t>c</a:t>
            </a:r>
            <a:r>
              <a:rPr sz="1100" spc="-45" dirty="0">
                <a:solidFill>
                  <a:srgbClr val="231F20"/>
                </a:solidFill>
                <a:latin typeface="Times New Roman"/>
                <a:cs typeface="Times New Roman"/>
              </a:rPr>
              <a:t>i</a:t>
            </a:r>
            <a:r>
              <a:rPr sz="1100" spc="-70" dirty="0">
                <a:solidFill>
                  <a:srgbClr val="231F20"/>
                </a:solidFill>
                <a:latin typeface="Times New Roman"/>
                <a:cs typeface="Times New Roman"/>
              </a:rPr>
              <a:t> </a:t>
            </a:r>
            <a:r>
              <a:rPr sz="1100" spc="-95" dirty="0">
                <a:solidFill>
                  <a:srgbClr val="231F20"/>
                </a:solidFill>
                <a:latin typeface="Times New Roman"/>
                <a:cs typeface="Times New Roman"/>
              </a:rPr>
              <a:t>S</a:t>
            </a:r>
            <a:r>
              <a:rPr sz="1100" spc="-40" dirty="0">
                <a:solidFill>
                  <a:srgbClr val="231F20"/>
                </a:solidFill>
                <a:latin typeface="Times New Roman"/>
                <a:cs typeface="Times New Roman"/>
              </a:rPr>
              <a:t>i</a:t>
            </a:r>
            <a:r>
              <a:rPr sz="1100" spc="-60" dirty="0">
                <a:solidFill>
                  <a:srgbClr val="231F20"/>
                </a:solidFill>
                <a:latin typeface="Times New Roman"/>
                <a:cs typeface="Times New Roman"/>
              </a:rPr>
              <a:t>s</a:t>
            </a:r>
            <a:r>
              <a:rPr sz="1100" spc="-5" dirty="0">
                <a:solidFill>
                  <a:srgbClr val="231F20"/>
                </a:solidFill>
                <a:latin typeface="Times New Roman"/>
                <a:cs typeface="Times New Roman"/>
              </a:rPr>
              <a:t>t</a:t>
            </a:r>
            <a:r>
              <a:rPr sz="1100" spc="-40" dirty="0">
                <a:solidFill>
                  <a:srgbClr val="231F20"/>
                </a:solidFill>
                <a:latin typeface="Times New Roman"/>
                <a:cs typeface="Times New Roman"/>
              </a:rPr>
              <a:t>emi</a:t>
            </a:r>
            <a:endParaRPr sz="1100">
              <a:latin typeface="Times New Roman"/>
              <a:cs typeface="Times New Roman"/>
            </a:endParaRPr>
          </a:p>
          <a:p>
            <a:pPr marL="12700">
              <a:lnSpc>
                <a:spcPct val="100000"/>
              </a:lnSpc>
              <a:spcBef>
                <a:spcPts val="480"/>
              </a:spcBef>
            </a:pPr>
            <a:r>
              <a:rPr sz="1100" spc="-10" dirty="0">
                <a:solidFill>
                  <a:srgbClr val="231F20"/>
                </a:solidFill>
                <a:latin typeface="Times New Roman"/>
                <a:cs typeface="Times New Roman"/>
              </a:rPr>
              <a:t>:</a:t>
            </a:r>
            <a:r>
              <a:rPr sz="1100" spc="-70" dirty="0">
                <a:solidFill>
                  <a:srgbClr val="231F20"/>
                </a:solidFill>
                <a:latin typeface="Times New Roman"/>
                <a:cs typeface="Times New Roman"/>
              </a:rPr>
              <a:t> </a:t>
            </a:r>
            <a:r>
              <a:rPr sz="1100" spc="-55" dirty="0">
                <a:solidFill>
                  <a:srgbClr val="231F20"/>
                </a:solidFill>
                <a:latin typeface="Times New Roman"/>
                <a:cs typeface="Times New Roman"/>
              </a:rPr>
              <a:t>R</a:t>
            </a:r>
            <a:r>
              <a:rPr sz="1100" spc="-35" dirty="0">
                <a:solidFill>
                  <a:srgbClr val="231F20"/>
                </a:solidFill>
                <a:latin typeface="Times New Roman"/>
                <a:cs typeface="Times New Roman"/>
              </a:rPr>
              <a:t>e</a:t>
            </a:r>
            <a:r>
              <a:rPr sz="1100" spc="-55" dirty="0">
                <a:solidFill>
                  <a:srgbClr val="231F20"/>
                </a:solidFill>
                <a:latin typeface="Times New Roman"/>
                <a:cs typeface="Times New Roman"/>
              </a:rPr>
              <a:t>s</a:t>
            </a:r>
            <a:r>
              <a:rPr sz="1100" spc="-40" dirty="0">
                <a:solidFill>
                  <a:srgbClr val="231F20"/>
                </a:solidFill>
                <a:latin typeface="Times New Roman"/>
                <a:cs typeface="Times New Roman"/>
              </a:rPr>
              <a:t>mî</a:t>
            </a:r>
            <a:r>
              <a:rPr sz="1100" spc="-70" dirty="0">
                <a:solidFill>
                  <a:srgbClr val="231F20"/>
                </a:solidFill>
                <a:latin typeface="Times New Roman"/>
                <a:cs typeface="Times New Roman"/>
              </a:rPr>
              <a:t> </a:t>
            </a:r>
            <a:r>
              <a:rPr sz="1100" spc="-30" dirty="0">
                <a:solidFill>
                  <a:srgbClr val="231F20"/>
                </a:solidFill>
                <a:latin typeface="Times New Roman"/>
                <a:cs typeface="Times New Roman"/>
              </a:rPr>
              <a:t>İ</a:t>
            </a:r>
            <a:r>
              <a:rPr sz="1100" spc="-60" dirty="0">
                <a:solidFill>
                  <a:srgbClr val="231F20"/>
                </a:solidFill>
                <a:latin typeface="Times New Roman"/>
                <a:cs typeface="Times New Roman"/>
              </a:rPr>
              <a:t>s</a:t>
            </a:r>
            <a:r>
              <a:rPr sz="1100" spc="10" dirty="0">
                <a:solidFill>
                  <a:srgbClr val="231F20"/>
                </a:solidFill>
                <a:latin typeface="Times New Roman"/>
                <a:cs typeface="Times New Roman"/>
              </a:rPr>
              <a:t>t</a:t>
            </a:r>
            <a:r>
              <a:rPr sz="1100" spc="-60" dirty="0">
                <a:solidFill>
                  <a:srgbClr val="231F20"/>
                </a:solidFill>
                <a:latin typeface="Times New Roman"/>
                <a:cs typeface="Times New Roman"/>
              </a:rPr>
              <a:t>a</a:t>
            </a:r>
            <a:r>
              <a:rPr sz="1100" spc="20" dirty="0">
                <a:solidFill>
                  <a:srgbClr val="231F20"/>
                </a:solidFill>
                <a:latin typeface="Times New Roman"/>
                <a:cs typeface="Times New Roman"/>
              </a:rPr>
              <a:t>t</a:t>
            </a:r>
            <a:r>
              <a:rPr sz="1100" spc="-40" dirty="0">
                <a:solidFill>
                  <a:srgbClr val="231F20"/>
                </a:solidFill>
                <a:latin typeface="Times New Roman"/>
                <a:cs typeface="Times New Roman"/>
              </a:rPr>
              <a:t>i</a:t>
            </a:r>
            <a:r>
              <a:rPr sz="1100" spc="-60" dirty="0">
                <a:solidFill>
                  <a:srgbClr val="231F20"/>
                </a:solidFill>
                <a:latin typeface="Times New Roman"/>
                <a:cs typeface="Times New Roman"/>
              </a:rPr>
              <a:t>s</a:t>
            </a:r>
            <a:r>
              <a:rPr sz="1100" spc="20" dirty="0">
                <a:solidFill>
                  <a:srgbClr val="231F20"/>
                </a:solidFill>
                <a:latin typeface="Times New Roman"/>
                <a:cs typeface="Times New Roman"/>
              </a:rPr>
              <a:t>t</a:t>
            </a:r>
            <a:r>
              <a:rPr sz="1100" spc="-35" dirty="0">
                <a:solidFill>
                  <a:srgbClr val="231F20"/>
                </a:solidFill>
                <a:latin typeface="Times New Roman"/>
                <a:cs typeface="Times New Roman"/>
              </a:rPr>
              <a:t>i</a:t>
            </a:r>
            <a:r>
              <a:rPr sz="1100" spc="-60" dirty="0">
                <a:solidFill>
                  <a:srgbClr val="231F20"/>
                </a:solidFill>
                <a:latin typeface="Times New Roman"/>
                <a:cs typeface="Times New Roman"/>
              </a:rPr>
              <a:t>k</a:t>
            </a:r>
            <a:r>
              <a:rPr sz="1100" spc="-70" dirty="0">
                <a:solidFill>
                  <a:srgbClr val="231F20"/>
                </a:solidFill>
                <a:latin typeface="Times New Roman"/>
                <a:cs typeface="Times New Roman"/>
              </a:rPr>
              <a:t> </a:t>
            </a:r>
            <a:r>
              <a:rPr sz="1100" spc="-35" dirty="0">
                <a:solidFill>
                  <a:srgbClr val="231F20"/>
                </a:solidFill>
                <a:latin typeface="Times New Roman"/>
                <a:cs typeface="Times New Roman"/>
              </a:rPr>
              <a:t>P</a:t>
            </a:r>
            <a:r>
              <a:rPr sz="1100" spc="-25" dirty="0">
                <a:solidFill>
                  <a:srgbClr val="231F20"/>
                </a:solidFill>
                <a:latin typeface="Times New Roman"/>
                <a:cs typeface="Times New Roman"/>
              </a:rPr>
              <a:t>r</a:t>
            </a:r>
            <a:r>
              <a:rPr sz="1100" spc="-15" dirty="0">
                <a:solidFill>
                  <a:srgbClr val="231F20"/>
                </a:solidFill>
                <a:latin typeface="Times New Roman"/>
                <a:cs typeface="Times New Roman"/>
              </a:rPr>
              <a:t>o</a:t>
            </a:r>
            <a:r>
              <a:rPr sz="1100" spc="-50" dirty="0">
                <a:solidFill>
                  <a:srgbClr val="231F20"/>
                </a:solidFill>
                <a:latin typeface="Times New Roman"/>
                <a:cs typeface="Times New Roman"/>
              </a:rPr>
              <a:t>gra</a:t>
            </a:r>
            <a:r>
              <a:rPr sz="1100" spc="-40" dirty="0">
                <a:solidFill>
                  <a:srgbClr val="231F20"/>
                </a:solidFill>
                <a:latin typeface="Times New Roman"/>
                <a:cs typeface="Times New Roman"/>
              </a:rPr>
              <a:t>mı</a:t>
            </a:r>
            <a:endParaRPr sz="1100">
              <a:latin typeface="Times New Roman"/>
              <a:cs typeface="Times New Roman"/>
            </a:endParaRPr>
          </a:p>
          <a:p>
            <a:pPr marL="12700">
              <a:lnSpc>
                <a:spcPct val="100000"/>
              </a:lnSpc>
              <a:spcBef>
                <a:spcPts val="480"/>
              </a:spcBef>
            </a:pPr>
            <a:r>
              <a:rPr sz="1100" spc="-30" dirty="0">
                <a:solidFill>
                  <a:srgbClr val="231F20"/>
                </a:solidFill>
                <a:latin typeface="Times New Roman"/>
                <a:cs typeface="Times New Roman"/>
              </a:rPr>
              <a:t>:</a:t>
            </a:r>
            <a:r>
              <a:rPr sz="1100" spc="-80" dirty="0">
                <a:solidFill>
                  <a:srgbClr val="231F20"/>
                </a:solidFill>
                <a:latin typeface="Times New Roman"/>
                <a:cs typeface="Times New Roman"/>
              </a:rPr>
              <a:t>K</a:t>
            </a:r>
            <a:r>
              <a:rPr sz="1100" spc="-15" dirty="0">
                <a:solidFill>
                  <a:srgbClr val="231F20"/>
                </a:solidFill>
                <a:latin typeface="Times New Roman"/>
                <a:cs typeface="Times New Roman"/>
              </a:rPr>
              <a:t>ültür</a:t>
            </a:r>
            <a:r>
              <a:rPr sz="1100" spc="-70" dirty="0">
                <a:solidFill>
                  <a:srgbClr val="231F20"/>
                </a:solidFill>
                <a:latin typeface="Times New Roman"/>
                <a:cs typeface="Times New Roman"/>
              </a:rPr>
              <a:t> </a:t>
            </a:r>
            <a:r>
              <a:rPr sz="1100" spc="-100" dirty="0">
                <a:solidFill>
                  <a:srgbClr val="231F20"/>
                </a:solidFill>
                <a:latin typeface="Times New Roman"/>
                <a:cs typeface="Times New Roman"/>
              </a:rPr>
              <a:t>S</a:t>
            </a:r>
            <a:r>
              <a:rPr sz="1100" spc="-55" dirty="0">
                <a:solidFill>
                  <a:srgbClr val="231F20"/>
                </a:solidFill>
                <a:latin typeface="Times New Roman"/>
                <a:cs typeface="Times New Roman"/>
              </a:rPr>
              <a:t>a</a:t>
            </a:r>
            <a:r>
              <a:rPr sz="1100" spc="-10" dirty="0">
                <a:solidFill>
                  <a:srgbClr val="231F20"/>
                </a:solidFill>
                <a:latin typeface="Times New Roman"/>
                <a:cs typeface="Times New Roman"/>
              </a:rPr>
              <a:t>n</a:t>
            </a:r>
            <a:r>
              <a:rPr sz="1100" spc="-60" dirty="0">
                <a:solidFill>
                  <a:srgbClr val="231F20"/>
                </a:solidFill>
                <a:latin typeface="Times New Roman"/>
                <a:cs typeface="Times New Roman"/>
              </a:rPr>
              <a:t>a</a:t>
            </a:r>
            <a:r>
              <a:rPr sz="1100" spc="15" dirty="0">
                <a:solidFill>
                  <a:srgbClr val="231F20"/>
                </a:solidFill>
                <a:latin typeface="Times New Roman"/>
                <a:cs typeface="Times New Roman"/>
              </a:rPr>
              <a:t>t</a:t>
            </a:r>
            <a:r>
              <a:rPr sz="1100" spc="-70" dirty="0">
                <a:solidFill>
                  <a:srgbClr val="231F20"/>
                </a:solidFill>
                <a:latin typeface="Times New Roman"/>
                <a:cs typeface="Times New Roman"/>
              </a:rPr>
              <a:t> </a:t>
            </a:r>
            <a:r>
              <a:rPr sz="1100" spc="-100" dirty="0">
                <a:solidFill>
                  <a:srgbClr val="231F20"/>
                </a:solidFill>
                <a:latin typeface="Times New Roman"/>
                <a:cs typeface="Times New Roman"/>
              </a:rPr>
              <a:t>v</a:t>
            </a:r>
            <a:r>
              <a:rPr sz="1100" spc="-30" dirty="0">
                <a:solidFill>
                  <a:srgbClr val="231F20"/>
                </a:solidFill>
                <a:latin typeface="Times New Roman"/>
                <a:cs typeface="Times New Roman"/>
              </a:rPr>
              <a:t>e</a:t>
            </a:r>
            <a:r>
              <a:rPr sz="1100" spc="-70" dirty="0">
                <a:solidFill>
                  <a:srgbClr val="231F20"/>
                </a:solidFill>
                <a:latin typeface="Times New Roman"/>
                <a:cs typeface="Times New Roman"/>
              </a:rPr>
              <a:t> </a:t>
            </a:r>
            <a:r>
              <a:rPr sz="1100" spc="-75" dirty="0">
                <a:solidFill>
                  <a:srgbClr val="231F20"/>
                </a:solidFill>
                <a:latin typeface="Times New Roman"/>
                <a:cs typeface="Times New Roman"/>
              </a:rPr>
              <a:t>E</a:t>
            </a:r>
            <a:r>
              <a:rPr sz="1100" spc="-20" dirty="0">
                <a:solidFill>
                  <a:srgbClr val="231F20"/>
                </a:solidFill>
                <a:latin typeface="Times New Roman"/>
                <a:cs typeface="Times New Roman"/>
              </a:rPr>
              <a:t>d</a:t>
            </a:r>
            <a:r>
              <a:rPr sz="1100" spc="-25" dirty="0">
                <a:solidFill>
                  <a:srgbClr val="231F20"/>
                </a:solidFill>
                <a:latin typeface="Times New Roman"/>
                <a:cs typeface="Times New Roman"/>
              </a:rPr>
              <a:t>e</a:t>
            </a:r>
            <a:r>
              <a:rPr sz="1100" spc="-15" dirty="0">
                <a:solidFill>
                  <a:srgbClr val="231F20"/>
                </a:solidFill>
                <a:latin typeface="Times New Roman"/>
                <a:cs typeface="Times New Roman"/>
              </a:rPr>
              <a:t>b</a:t>
            </a:r>
            <a:r>
              <a:rPr sz="1100" spc="-55" dirty="0">
                <a:solidFill>
                  <a:srgbClr val="231F20"/>
                </a:solidFill>
                <a:latin typeface="Times New Roman"/>
                <a:cs typeface="Times New Roman"/>
              </a:rPr>
              <a:t>iy</a:t>
            </a:r>
            <a:r>
              <a:rPr sz="1100" spc="-75" dirty="0">
                <a:solidFill>
                  <a:srgbClr val="231F20"/>
                </a:solidFill>
                <a:latin typeface="Times New Roman"/>
                <a:cs typeface="Times New Roman"/>
              </a:rPr>
              <a:t>a</a:t>
            </a:r>
            <a:r>
              <a:rPr sz="1100" spc="15" dirty="0">
                <a:solidFill>
                  <a:srgbClr val="231F20"/>
                </a:solidFill>
                <a:latin typeface="Times New Roman"/>
                <a:cs typeface="Times New Roman"/>
              </a:rPr>
              <a:t>t</a:t>
            </a:r>
            <a:r>
              <a:rPr sz="1100" spc="-70" dirty="0">
                <a:solidFill>
                  <a:srgbClr val="231F20"/>
                </a:solidFill>
                <a:latin typeface="Times New Roman"/>
                <a:cs typeface="Times New Roman"/>
              </a:rPr>
              <a:t> </a:t>
            </a:r>
            <a:r>
              <a:rPr sz="1100" spc="-35" dirty="0">
                <a:solidFill>
                  <a:srgbClr val="231F20"/>
                </a:solidFill>
                <a:latin typeface="Times New Roman"/>
                <a:cs typeface="Times New Roman"/>
              </a:rPr>
              <a:t>P</a:t>
            </a:r>
            <a:r>
              <a:rPr sz="1100" spc="-25" dirty="0">
                <a:solidFill>
                  <a:srgbClr val="231F20"/>
                </a:solidFill>
                <a:latin typeface="Times New Roman"/>
                <a:cs typeface="Times New Roman"/>
              </a:rPr>
              <a:t>r</a:t>
            </a:r>
            <a:r>
              <a:rPr sz="1100" spc="-35" dirty="0">
                <a:solidFill>
                  <a:srgbClr val="231F20"/>
                </a:solidFill>
                <a:latin typeface="Times New Roman"/>
                <a:cs typeface="Times New Roman"/>
              </a:rPr>
              <a:t>o</a:t>
            </a:r>
            <a:r>
              <a:rPr sz="1100" spc="-25" dirty="0">
                <a:solidFill>
                  <a:srgbClr val="231F20"/>
                </a:solidFill>
                <a:latin typeface="Times New Roman"/>
                <a:cs typeface="Times New Roman"/>
              </a:rPr>
              <a:t>j</a:t>
            </a:r>
            <a:r>
              <a:rPr sz="1100" spc="-35" dirty="0">
                <a:solidFill>
                  <a:srgbClr val="231F20"/>
                </a:solidFill>
                <a:latin typeface="Times New Roman"/>
                <a:cs typeface="Times New Roman"/>
              </a:rPr>
              <a:t>e</a:t>
            </a:r>
            <a:r>
              <a:rPr sz="1100" spc="-50" dirty="0">
                <a:solidFill>
                  <a:srgbClr val="231F20"/>
                </a:solidFill>
                <a:latin typeface="Times New Roman"/>
                <a:cs typeface="Times New Roman"/>
              </a:rPr>
              <a:t>si</a:t>
            </a:r>
            <a:endParaRPr sz="1100">
              <a:latin typeface="Times New Roman"/>
              <a:cs typeface="Times New Roman"/>
            </a:endParaRPr>
          </a:p>
          <a:p>
            <a:pPr marL="12700">
              <a:lnSpc>
                <a:spcPct val="100000"/>
              </a:lnSpc>
              <a:spcBef>
                <a:spcPts val="480"/>
              </a:spcBef>
            </a:pPr>
            <a:r>
              <a:rPr sz="1100" spc="-10" dirty="0">
                <a:solidFill>
                  <a:srgbClr val="231F20"/>
                </a:solidFill>
                <a:latin typeface="Times New Roman"/>
                <a:cs typeface="Times New Roman"/>
              </a:rPr>
              <a:t>:</a:t>
            </a:r>
            <a:r>
              <a:rPr sz="1100" spc="-70" dirty="0">
                <a:solidFill>
                  <a:srgbClr val="231F20"/>
                </a:solidFill>
                <a:latin typeface="Times New Roman"/>
                <a:cs typeface="Times New Roman"/>
              </a:rPr>
              <a:t> </a:t>
            </a:r>
            <a:r>
              <a:rPr sz="1100" spc="-100" dirty="0">
                <a:solidFill>
                  <a:srgbClr val="231F20"/>
                </a:solidFill>
                <a:latin typeface="Times New Roman"/>
                <a:cs typeface="Times New Roman"/>
              </a:rPr>
              <a:t>S</a:t>
            </a:r>
            <a:r>
              <a:rPr sz="1100" dirty="0">
                <a:solidFill>
                  <a:srgbClr val="231F20"/>
                </a:solidFill>
                <a:latin typeface="Times New Roman"/>
                <a:cs typeface="Times New Roman"/>
              </a:rPr>
              <a:t>t</a:t>
            </a:r>
            <a:r>
              <a:rPr sz="1100" spc="-10" dirty="0">
                <a:solidFill>
                  <a:srgbClr val="231F20"/>
                </a:solidFill>
                <a:latin typeface="Times New Roman"/>
                <a:cs typeface="Times New Roman"/>
              </a:rPr>
              <a:t>r</a:t>
            </a:r>
            <a:r>
              <a:rPr sz="1100" spc="-60" dirty="0">
                <a:solidFill>
                  <a:srgbClr val="231F20"/>
                </a:solidFill>
                <a:latin typeface="Times New Roman"/>
                <a:cs typeface="Times New Roman"/>
              </a:rPr>
              <a:t>a</a:t>
            </a:r>
            <a:r>
              <a:rPr sz="1100" spc="-5" dirty="0">
                <a:solidFill>
                  <a:srgbClr val="231F20"/>
                </a:solidFill>
                <a:latin typeface="Times New Roman"/>
                <a:cs typeface="Times New Roman"/>
              </a:rPr>
              <a:t>t</a:t>
            </a:r>
            <a:r>
              <a:rPr sz="1100" spc="-40" dirty="0">
                <a:solidFill>
                  <a:srgbClr val="231F20"/>
                </a:solidFill>
                <a:latin typeface="Times New Roman"/>
                <a:cs typeface="Times New Roman"/>
              </a:rPr>
              <a:t>eji</a:t>
            </a:r>
            <a:r>
              <a:rPr sz="1100" spc="-70" dirty="0">
                <a:solidFill>
                  <a:srgbClr val="231F20"/>
                </a:solidFill>
                <a:latin typeface="Times New Roman"/>
                <a:cs typeface="Times New Roman"/>
              </a:rPr>
              <a:t> </a:t>
            </a:r>
            <a:r>
              <a:rPr sz="1100" spc="-100" dirty="0">
                <a:solidFill>
                  <a:srgbClr val="231F20"/>
                </a:solidFill>
                <a:latin typeface="Times New Roman"/>
                <a:cs typeface="Times New Roman"/>
              </a:rPr>
              <a:t>v</a:t>
            </a:r>
            <a:r>
              <a:rPr sz="1100" spc="-30" dirty="0">
                <a:solidFill>
                  <a:srgbClr val="231F20"/>
                </a:solidFill>
                <a:latin typeface="Times New Roman"/>
                <a:cs typeface="Times New Roman"/>
              </a:rPr>
              <a:t>e</a:t>
            </a:r>
            <a:r>
              <a:rPr sz="1100" spc="-70" dirty="0">
                <a:solidFill>
                  <a:srgbClr val="231F20"/>
                </a:solidFill>
                <a:latin typeface="Times New Roman"/>
                <a:cs typeface="Times New Roman"/>
              </a:rPr>
              <a:t> </a:t>
            </a:r>
            <a:r>
              <a:rPr sz="1100" spc="-114" dirty="0">
                <a:solidFill>
                  <a:srgbClr val="231F20"/>
                </a:solidFill>
                <a:latin typeface="Times New Roman"/>
                <a:cs typeface="Times New Roman"/>
              </a:rPr>
              <a:t>B</a:t>
            </a:r>
            <a:r>
              <a:rPr sz="1100" dirty="0">
                <a:solidFill>
                  <a:srgbClr val="231F20"/>
                </a:solidFill>
                <a:latin typeface="Times New Roman"/>
                <a:cs typeface="Times New Roman"/>
              </a:rPr>
              <a:t>ü</a:t>
            </a:r>
            <a:r>
              <a:rPr sz="1100" spc="-20" dirty="0">
                <a:solidFill>
                  <a:srgbClr val="231F20"/>
                </a:solidFill>
                <a:latin typeface="Times New Roman"/>
                <a:cs typeface="Times New Roman"/>
              </a:rPr>
              <a:t>t</a:t>
            </a:r>
            <a:r>
              <a:rPr sz="1100" spc="-55" dirty="0">
                <a:solidFill>
                  <a:srgbClr val="231F20"/>
                </a:solidFill>
                <a:latin typeface="Times New Roman"/>
                <a:cs typeface="Times New Roman"/>
              </a:rPr>
              <a:t>ç</a:t>
            </a:r>
            <a:r>
              <a:rPr sz="1100" spc="-30" dirty="0">
                <a:solidFill>
                  <a:srgbClr val="231F20"/>
                </a:solidFill>
                <a:latin typeface="Times New Roman"/>
                <a:cs typeface="Times New Roman"/>
              </a:rPr>
              <a:t>e</a:t>
            </a:r>
            <a:r>
              <a:rPr sz="1100" spc="-70" dirty="0">
                <a:solidFill>
                  <a:srgbClr val="231F20"/>
                </a:solidFill>
                <a:latin typeface="Times New Roman"/>
                <a:cs typeface="Times New Roman"/>
              </a:rPr>
              <a:t> </a:t>
            </a:r>
            <a:r>
              <a:rPr sz="1100" spc="-114" dirty="0">
                <a:solidFill>
                  <a:srgbClr val="231F20"/>
                </a:solidFill>
                <a:latin typeface="Times New Roman"/>
                <a:cs typeface="Times New Roman"/>
              </a:rPr>
              <a:t>B</a:t>
            </a:r>
            <a:r>
              <a:rPr sz="1100" spc="-50" dirty="0">
                <a:solidFill>
                  <a:srgbClr val="231F20"/>
                </a:solidFill>
                <a:latin typeface="Times New Roman"/>
                <a:cs typeface="Times New Roman"/>
              </a:rPr>
              <a:t>aşk</a:t>
            </a:r>
            <a:r>
              <a:rPr sz="1100" spc="-55" dirty="0">
                <a:solidFill>
                  <a:srgbClr val="231F20"/>
                </a:solidFill>
                <a:latin typeface="Times New Roman"/>
                <a:cs typeface="Times New Roman"/>
              </a:rPr>
              <a:t>a</a:t>
            </a:r>
            <a:r>
              <a:rPr sz="1100" spc="-30" dirty="0">
                <a:solidFill>
                  <a:srgbClr val="231F20"/>
                </a:solidFill>
                <a:latin typeface="Times New Roman"/>
                <a:cs typeface="Times New Roman"/>
              </a:rPr>
              <a:t>nl</a:t>
            </a:r>
            <a:r>
              <a:rPr sz="1100" spc="-55" dirty="0">
                <a:solidFill>
                  <a:srgbClr val="231F20"/>
                </a:solidFill>
                <a:latin typeface="Times New Roman"/>
                <a:cs typeface="Times New Roman"/>
              </a:rPr>
              <a:t>ı</a:t>
            </a:r>
            <a:r>
              <a:rPr sz="1100" spc="-65" dirty="0">
                <a:solidFill>
                  <a:srgbClr val="231F20"/>
                </a:solidFill>
                <a:latin typeface="Times New Roman"/>
                <a:cs typeface="Times New Roman"/>
              </a:rPr>
              <a:t>ğ</a:t>
            </a:r>
            <a:r>
              <a:rPr sz="1100" spc="-45" dirty="0">
                <a:solidFill>
                  <a:srgbClr val="231F20"/>
                </a:solidFill>
                <a:latin typeface="Times New Roman"/>
                <a:cs typeface="Times New Roman"/>
              </a:rPr>
              <a:t>ı</a:t>
            </a:r>
            <a:endParaRPr sz="1100">
              <a:latin typeface="Times New Roman"/>
              <a:cs typeface="Times New Roman"/>
            </a:endParaRPr>
          </a:p>
          <a:p>
            <a:pPr marL="12700">
              <a:lnSpc>
                <a:spcPct val="100000"/>
              </a:lnSpc>
              <a:spcBef>
                <a:spcPts val="480"/>
              </a:spcBef>
            </a:pPr>
            <a:r>
              <a:rPr sz="1100" spc="-10" dirty="0">
                <a:solidFill>
                  <a:srgbClr val="231F20"/>
                </a:solidFill>
                <a:latin typeface="Times New Roman"/>
                <a:cs typeface="Times New Roman"/>
              </a:rPr>
              <a:t>:</a:t>
            </a:r>
            <a:r>
              <a:rPr sz="1100" spc="-70" dirty="0">
                <a:solidFill>
                  <a:srgbClr val="231F20"/>
                </a:solidFill>
                <a:latin typeface="Times New Roman"/>
                <a:cs typeface="Times New Roman"/>
              </a:rPr>
              <a:t> </a:t>
            </a:r>
            <a:r>
              <a:rPr sz="1100" spc="-100" dirty="0">
                <a:solidFill>
                  <a:srgbClr val="231F20"/>
                </a:solidFill>
                <a:latin typeface="Times New Roman"/>
                <a:cs typeface="Times New Roman"/>
              </a:rPr>
              <a:t>S</a:t>
            </a:r>
            <a:r>
              <a:rPr sz="1100" spc="-15" dirty="0">
                <a:solidFill>
                  <a:srgbClr val="231F20"/>
                </a:solidFill>
                <a:latin typeface="Times New Roman"/>
                <a:cs typeface="Times New Roman"/>
              </a:rPr>
              <a:t>u</a:t>
            </a:r>
            <a:r>
              <a:rPr sz="1100" dirty="0">
                <a:solidFill>
                  <a:srgbClr val="231F20"/>
                </a:solidFill>
                <a:latin typeface="Times New Roman"/>
                <a:cs typeface="Times New Roman"/>
              </a:rPr>
              <a:t>r</a:t>
            </a:r>
            <a:r>
              <a:rPr sz="1100" spc="-45" dirty="0">
                <a:solidFill>
                  <a:srgbClr val="231F20"/>
                </a:solidFill>
                <a:latin typeface="Times New Roman"/>
                <a:cs typeface="Times New Roman"/>
              </a:rPr>
              <a:t>i</a:t>
            </a:r>
            <a:r>
              <a:rPr sz="1100" spc="-90" dirty="0">
                <a:solidFill>
                  <a:srgbClr val="231F20"/>
                </a:solidFill>
                <a:latin typeface="Times New Roman"/>
                <a:cs typeface="Times New Roman"/>
              </a:rPr>
              <a:t>y</a:t>
            </a:r>
            <a:r>
              <a:rPr sz="1100" spc="-35" dirty="0">
                <a:solidFill>
                  <a:srgbClr val="231F20"/>
                </a:solidFill>
                <a:latin typeface="Times New Roman"/>
                <a:cs typeface="Times New Roman"/>
              </a:rPr>
              <a:t>e</a:t>
            </a:r>
            <a:r>
              <a:rPr sz="1100" spc="-55" dirty="0">
                <a:solidFill>
                  <a:srgbClr val="231F20"/>
                </a:solidFill>
                <a:latin typeface="Times New Roman"/>
                <a:cs typeface="Times New Roman"/>
              </a:rPr>
              <a:t>l</a:t>
            </a:r>
            <a:r>
              <a:rPr sz="1100" spc="-45" dirty="0">
                <a:solidFill>
                  <a:srgbClr val="231F20"/>
                </a:solidFill>
                <a:latin typeface="Times New Roman"/>
                <a:cs typeface="Times New Roman"/>
              </a:rPr>
              <a:t>i</a:t>
            </a:r>
            <a:r>
              <a:rPr sz="1100" spc="-70" dirty="0">
                <a:solidFill>
                  <a:srgbClr val="231F20"/>
                </a:solidFill>
                <a:latin typeface="Times New Roman"/>
                <a:cs typeface="Times New Roman"/>
              </a:rPr>
              <a:t> </a:t>
            </a:r>
            <a:r>
              <a:rPr sz="1100" spc="-25" dirty="0">
                <a:solidFill>
                  <a:srgbClr val="231F20"/>
                </a:solidFill>
                <a:latin typeface="Times New Roman"/>
                <a:cs typeface="Times New Roman"/>
              </a:rPr>
              <a:t>D</a:t>
            </a:r>
            <a:r>
              <a:rPr sz="1100" spc="-35" dirty="0">
                <a:solidFill>
                  <a:srgbClr val="231F20"/>
                </a:solidFill>
                <a:latin typeface="Times New Roman"/>
                <a:cs typeface="Times New Roman"/>
              </a:rPr>
              <a:t>e</a:t>
            </a:r>
            <a:r>
              <a:rPr sz="1100" spc="-60" dirty="0">
                <a:solidFill>
                  <a:srgbClr val="231F20"/>
                </a:solidFill>
                <a:latin typeface="Times New Roman"/>
                <a:cs typeface="Times New Roman"/>
              </a:rPr>
              <a:t>s</a:t>
            </a:r>
            <a:r>
              <a:rPr sz="1100" spc="-5" dirty="0">
                <a:solidFill>
                  <a:srgbClr val="231F20"/>
                </a:solidFill>
                <a:latin typeface="Times New Roman"/>
                <a:cs typeface="Times New Roman"/>
              </a:rPr>
              <a:t>t</a:t>
            </a:r>
            <a:r>
              <a:rPr sz="1100" spc="-35" dirty="0">
                <a:solidFill>
                  <a:srgbClr val="231F20"/>
                </a:solidFill>
                <a:latin typeface="Times New Roman"/>
                <a:cs typeface="Times New Roman"/>
              </a:rPr>
              <a:t>e</a:t>
            </a:r>
            <a:r>
              <a:rPr sz="1100" spc="-60" dirty="0">
                <a:solidFill>
                  <a:srgbClr val="231F20"/>
                </a:solidFill>
                <a:latin typeface="Times New Roman"/>
                <a:cs typeface="Times New Roman"/>
              </a:rPr>
              <a:t>k</a:t>
            </a:r>
            <a:r>
              <a:rPr sz="1100" spc="-70" dirty="0">
                <a:solidFill>
                  <a:srgbClr val="231F20"/>
                </a:solidFill>
                <a:latin typeface="Times New Roman"/>
                <a:cs typeface="Times New Roman"/>
              </a:rPr>
              <a:t> </a:t>
            </a:r>
            <a:r>
              <a:rPr sz="1100" spc="-35" dirty="0">
                <a:solidFill>
                  <a:srgbClr val="231F20"/>
                </a:solidFill>
                <a:latin typeface="Times New Roman"/>
                <a:cs typeface="Times New Roman"/>
              </a:rPr>
              <a:t>P</a:t>
            </a:r>
            <a:r>
              <a:rPr sz="1100" spc="-25" dirty="0">
                <a:solidFill>
                  <a:srgbClr val="231F20"/>
                </a:solidFill>
                <a:latin typeface="Times New Roman"/>
                <a:cs typeface="Times New Roman"/>
              </a:rPr>
              <a:t>r</a:t>
            </a:r>
            <a:r>
              <a:rPr sz="1100" spc="-15" dirty="0">
                <a:solidFill>
                  <a:srgbClr val="231F20"/>
                </a:solidFill>
                <a:latin typeface="Times New Roman"/>
                <a:cs typeface="Times New Roman"/>
              </a:rPr>
              <a:t>o</a:t>
            </a:r>
            <a:r>
              <a:rPr sz="1100" spc="-50" dirty="0">
                <a:solidFill>
                  <a:srgbClr val="231F20"/>
                </a:solidFill>
                <a:latin typeface="Times New Roman"/>
                <a:cs typeface="Times New Roman"/>
              </a:rPr>
              <a:t>gra</a:t>
            </a:r>
            <a:r>
              <a:rPr sz="1100" spc="-40" dirty="0">
                <a:solidFill>
                  <a:srgbClr val="231F20"/>
                </a:solidFill>
                <a:latin typeface="Times New Roman"/>
                <a:cs typeface="Times New Roman"/>
              </a:rPr>
              <a:t>mı</a:t>
            </a:r>
            <a:endParaRPr sz="1100">
              <a:latin typeface="Times New Roman"/>
              <a:cs typeface="Times New Roman"/>
            </a:endParaRPr>
          </a:p>
          <a:p>
            <a:pPr marL="12700">
              <a:lnSpc>
                <a:spcPct val="100000"/>
              </a:lnSpc>
              <a:spcBef>
                <a:spcPts val="480"/>
              </a:spcBef>
            </a:pPr>
            <a:r>
              <a:rPr sz="1100" spc="-10" dirty="0">
                <a:solidFill>
                  <a:srgbClr val="231F20"/>
                </a:solidFill>
                <a:latin typeface="Times New Roman"/>
                <a:cs typeface="Times New Roman"/>
              </a:rPr>
              <a:t>:</a:t>
            </a:r>
            <a:r>
              <a:rPr sz="1100" spc="-65" dirty="0">
                <a:solidFill>
                  <a:srgbClr val="231F20"/>
                </a:solidFill>
                <a:latin typeface="Times New Roman"/>
                <a:cs typeface="Times New Roman"/>
              </a:rPr>
              <a:t> </a:t>
            </a:r>
            <a:r>
              <a:rPr sz="1100" spc="-50" dirty="0">
                <a:solidFill>
                  <a:srgbClr val="231F20"/>
                </a:solidFill>
                <a:latin typeface="Times New Roman"/>
                <a:cs typeface="Times New Roman"/>
              </a:rPr>
              <a:t>Mesleki</a:t>
            </a:r>
            <a:r>
              <a:rPr sz="1100" spc="-65" dirty="0">
                <a:solidFill>
                  <a:srgbClr val="231F20"/>
                </a:solidFill>
                <a:latin typeface="Times New Roman"/>
                <a:cs typeface="Times New Roman"/>
              </a:rPr>
              <a:t> ve </a:t>
            </a:r>
            <a:r>
              <a:rPr sz="1100" spc="-50" dirty="0">
                <a:solidFill>
                  <a:srgbClr val="231F20"/>
                </a:solidFill>
                <a:latin typeface="Times New Roman"/>
                <a:cs typeface="Times New Roman"/>
              </a:rPr>
              <a:t>Teknik</a:t>
            </a:r>
            <a:r>
              <a:rPr sz="1100" spc="-65" dirty="0">
                <a:solidFill>
                  <a:srgbClr val="231F20"/>
                </a:solidFill>
                <a:latin typeface="Times New Roman"/>
                <a:cs typeface="Times New Roman"/>
              </a:rPr>
              <a:t> </a:t>
            </a:r>
            <a:r>
              <a:rPr sz="1100" spc="-40" dirty="0">
                <a:solidFill>
                  <a:srgbClr val="231F20"/>
                </a:solidFill>
                <a:latin typeface="Times New Roman"/>
                <a:cs typeface="Times New Roman"/>
              </a:rPr>
              <a:t>Eğitim</a:t>
            </a:r>
            <a:r>
              <a:rPr sz="1100" spc="-65" dirty="0">
                <a:solidFill>
                  <a:srgbClr val="231F20"/>
                </a:solidFill>
                <a:latin typeface="Times New Roman"/>
                <a:cs typeface="Times New Roman"/>
              </a:rPr>
              <a:t> </a:t>
            </a:r>
            <a:r>
              <a:rPr sz="1100" spc="-80" dirty="0">
                <a:solidFill>
                  <a:srgbClr val="231F20"/>
                </a:solidFill>
                <a:latin typeface="Times New Roman"/>
                <a:cs typeface="Times New Roman"/>
              </a:rPr>
              <a:t>Yoluyla</a:t>
            </a:r>
            <a:r>
              <a:rPr sz="1100" spc="-65" dirty="0">
                <a:solidFill>
                  <a:srgbClr val="231F20"/>
                </a:solidFill>
                <a:latin typeface="Times New Roman"/>
                <a:cs typeface="Times New Roman"/>
              </a:rPr>
              <a:t> </a:t>
            </a:r>
            <a:r>
              <a:rPr sz="1100" spc="-55" dirty="0">
                <a:solidFill>
                  <a:srgbClr val="231F20"/>
                </a:solidFill>
                <a:latin typeface="Times New Roman"/>
                <a:cs typeface="Times New Roman"/>
              </a:rPr>
              <a:t>Sosyal</a:t>
            </a:r>
            <a:r>
              <a:rPr sz="1100" spc="-65" dirty="0">
                <a:solidFill>
                  <a:srgbClr val="231F20"/>
                </a:solidFill>
                <a:latin typeface="Times New Roman"/>
                <a:cs typeface="Times New Roman"/>
              </a:rPr>
              <a:t> ve </a:t>
            </a:r>
            <a:r>
              <a:rPr sz="1100" spc="-35" dirty="0">
                <a:solidFill>
                  <a:srgbClr val="231F20"/>
                </a:solidFill>
                <a:latin typeface="Times New Roman"/>
                <a:cs typeface="Times New Roman"/>
              </a:rPr>
              <a:t>Ekonomik</a:t>
            </a:r>
            <a:r>
              <a:rPr sz="1100" spc="-65" dirty="0">
                <a:solidFill>
                  <a:srgbClr val="231F20"/>
                </a:solidFill>
                <a:latin typeface="Times New Roman"/>
                <a:cs typeface="Times New Roman"/>
              </a:rPr>
              <a:t> </a:t>
            </a:r>
            <a:r>
              <a:rPr sz="1100" spc="-35" dirty="0">
                <a:solidFill>
                  <a:srgbClr val="231F20"/>
                </a:solidFill>
                <a:latin typeface="Times New Roman"/>
                <a:cs typeface="Times New Roman"/>
              </a:rPr>
              <a:t>Uyum</a:t>
            </a:r>
            <a:r>
              <a:rPr sz="1100" spc="-65" dirty="0">
                <a:solidFill>
                  <a:srgbClr val="231F20"/>
                </a:solidFill>
                <a:latin typeface="Times New Roman"/>
                <a:cs typeface="Times New Roman"/>
              </a:rPr>
              <a:t> </a:t>
            </a:r>
            <a:r>
              <a:rPr sz="1100" spc="-35" dirty="0">
                <a:solidFill>
                  <a:srgbClr val="231F20"/>
                </a:solidFill>
                <a:latin typeface="Times New Roman"/>
                <a:cs typeface="Times New Roman"/>
              </a:rPr>
              <a:t>Projesi</a:t>
            </a:r>
            <a:endParaRPr sz="1100">
              <a:latin typeface="Times New Roman"/>
              <a:cs typeface="Times New Roman"/>
            </a:endParaRPr>
          </a:p>
          <a:p>
            <a:pPr marL="76200" marR="5080" indent="-64135">
              <a:lnSpc>
                <a:spcPct val="75700"/>
              </a:lnSpc>
              <a:spcBef>
                <a:spcPts val="800"/>
              </a:spcBef>
            </a:pPr>
            <a:r>
              <a:rPr sz="1100" spc="-10" dirty="0">
                <a:solidFill>
                  <a:srgbClr val="231F20"/>
                </a:solidFill>
                <a:latin typeface="Times New Roman"/>
                <a:cs typeface="Times New Roman"/>
              </a:rPr>
              <a:t>: </a:t>
            </a:r>
            <a:r>
              <a:rPr sz="1100" spc="-45" dirty="0">
                <a:solidFill>
                  <a:srgbClr val="231F20"/>
                </a:solidFill>
                <a:latin typeface="Times New Roman"/>
                <a:cs typeface="Times New Roman"/>
              </a:rPr>
              <a:t>Science,</a:t>
            </a:r>
            <a:r>
              <a:rPr sz="1100" spc="-40" dirty="0">
                <a:solidFill>
                  <a:srgbClr val="231F20"/>
                </a:solidFill>
                <a:latin typeface="Times New Roman"/>
                <a:cs typeface="Times New Roman"/>
              </a:rPr>
              <a:t> </a:t>
            </a:r>
            <a:r>
              <a:rPr sz="1100" spc="-45" dirty="0">
                <a:solidFill>
                  <a:srgbClr val="231F20"/>
                </a:solidFill>
                <a:latin typeface="Times New Roman"/>
                <a:cs typeface="Times New Roman"/>
              </a:rPr>
              <a:t>Technology,</a:t>
            </a:r>
            <a:r>
              <a:rPr sz="1100" spc="-40" dirty="0">
                <a:solidFill>
                  <a:srgbClr val="231F20"/>
                </a:solidFill>
                <a:latin typeface="Times New Roman"/>
                <a:cs typeface="Times New Roman"/>
              </a:rPr>
              <a:t> </a:t>
            </a:r>
            <a:r>
              <a:rPr sz="1100" spc="-35" dirty="0">
                <a:solidFill>
                  <a:srgbClr val="231F20"/>
                </a:solidFill>
                <a:latin typeface="Times New Roman"/>
                <a:cs typeface="Times New Roman"/>
              </a:rPr>
              <a:t>Engineering,</a:t>
            </a:r>
            <a:r>
              <a:rPr sz="1100" spc="-30" dirty="0">
                <a:solidFill>
                  <a:srgbClr val="231F20"/>
                </a:solidFill>
                <a:latin typeface="Times New Roman"/>
                <a:cs typeface="Times New Roman"/>
              </a:rPr>
              <a:t> </a:t>
            </a:r>
            <a:r>
              <a:rPr sz="1100" spc="-35" dirty="0">
                <a:solidFill>
                  <a:srgbClr val="231F20"/>
                </a:solidFill>
                <a:latin typeface="Times New Roman"/>
                <a:cs typeface="Times New Roman"/>
              </a:rPr>
              <a:t>Mathematics</a:t>
            </a:r>
            <a:r>
              <a:rPr sz="1100" spc="-30" dirty="0">
                <a:solidFill>
                  <a:srgbClr val="231F20"/>
                </a:solidFill>
                <a:latin typeface="Times New Roman"/>
                <a:cs typeface="Times New Roman"/>
              </a:rPr>
              <a:t> </a:t>
            </a:r>
            <a:r>
              <a:rPr sz="1100" spc="-20" dirty="0">
                <a:solidFill>
                  <a:srgbClr val="231F20"/>
                </a:solidFill>
                <a:latin typeface="Times New Roman"/>
                <a:cs typeface="Times New Roman"/>
              </a:rPr>
              <a:t>(Fen,</a:t>
            </a:r>
            <a:r>
              <a:rPr sz="1100" spc="-15" dirty="0">
                <a:solidFill>
                  <a:srgbClr val="231F20"/>
                </a:solidFill>
                <a:latin typeface="Times New Roman"/>
                <a:cs typeface="Times New Roman"/>
              </a:rPr>
              <a:t> </a:t>
            </a:r>
            <a:r>
              <a:rPr sz="1100" spc="-40" dirty="0">
                <a:solidFill>
                  <a:srgbClr val="231F20"/>
                </a:solidFill>
                <a:latin typeface="Times New Roman"/>
                <a:cs typeface="Times New Roman"/>
              </a:rPr>
              <a:t>Teknoloji,</a:t>
            </a:r>
            <a:r>
              <a:rPr sz="1100" spc="-35" dirty="0">
                <a:solidFill>
                  <a:srgbClr val="231F20"/>
                </a:solidFill>
                <a:latin typeface="Times New Roman"/>
                <a:cs typeface="Times New Roman"/>
              </a:rPr>
              <a:t> Mühendislik</a:t>
            </a:r>
            <a:r>
              <a:rPr sz="1100" spc="-30" dirty="0">
                <a:solidFill>
                  <a:srgbClr val="231F20"/>
                </a:solidFill>
                <a:latin typeface="Times New Roman"/>
                <a:cs typeface="Times New Roman"/>
              </a:rPr>
              <a:t> </a:t>
            </a:r>
            <a:r>
              <a:rPr sz="1100" spc="-65" dirty="0">
                <a:solidFill>
                  <a:srgbClr val="231F20"/>
                </a:solidFill>
                <a:latin typeface="Times New Roman"/>
                <a:cs typeface="Times New Roman"/>
              </a:rPr>
              <a:t>ve </a:t>
            </a:r>
            <a:r>
              <a:rPr sz="1100" spc="-260" dirty="0">
                <a:solidFill>
                  <a:srgbClr val="231F20"/>
                </a:solidFill>
                <a:latin typeface="Times New Roman"/>
                <a:cs typeface="Times New Roman"/>
              </a:rPr>
              <a:t> </a:t>
            </a:r>
            <a:r>
              <a:rPr sz="1100" spc="-30" dirty="0">
                <a:solidFill>
                  <a:srgbClr val="231F20"/>
                </a:solidFill>
                <a:latin typeface="Times New Roman"/>
                <a:cs typeface="Times New Roman"/>
              </a:rPr>
              <a:t>Matematik)</a:t>
            </a:r>
            <a:endParaRPr sz="1100">
              <a:latin typeface="Times New Roman"/>
              <a:cs typeface="Times New Roman"/>
            </a:endParaRPr>
          </a:p>
          <a:p>
            <a:pPr marL="12700">
              <a:lnSpc>
                <a:spcPct val="100000"/>
              </a:lnSpc>
              <a:spcBef>
                <a:spcPts val="480"/>
              </a:spcBef>
            </a:pPr>
            <a:r>
              <a:rPr sz="1100" spc="-10" dirty="0">
                <a:solidFill>
                  <a:srgbClr val="231F20"/>
                </a:solidFill>
                <a:latin typeface="Times New Roman"/>
                <a:cs typeface="Times New Roman"/>
              </a:rPr>
              <a:t>:</a:t>
            </a:r>
            <a:r>
              <a:rPr sz="1100" spc="-70" dirty="0">
                <a:solidFill>
                  <a:srgbClr val="231F20"/>
                </a:solidFill>
                <a:latin typeface="Times New Roman"/>
                <a:cs typeface="Times New Roman"/>
              </a:rPr>
              <a:t> </a:t>
            </a:r>
            <a:r>
              <a:rPr sz="1100" spc="-95" dirty="0">
                <a:solidFill>
                  <a:srgbClr val="231F20"/>
                </a:solidFill>
                <a:latin typeface="Times New Roman"/>
                <a:cs typeface="Times New Roman"/>
              </a:rPr>
              <a:t>S</a:t>
            </a:r>
            <a:r>
              <a:rPr sz="1100" spc="-30" dirty="0">
                <a:solidFill>
                  <a:srgbClr val="231F20"/>
                </a:solidFill>
                <a:latin typeface="Times New Roman"/>
                <a:cs typeface="Times New Roman"/>
              </a:rPr>
              <a:t>os</a:t>
            </a:r>
            <a:r>
              <a:rPr sz="1100" spc="-60" dirty="0">
                <a:solidFill>
                  <a:srgbClr val="231F20"/>
                </a:solidFill>
                <a:latin typeface="Times New Roman"/>
                <a:cs typeface="Times New Roman"/>
              </a:rPr>
              <a:t>yal</a:t>
            </a:r>
            <a:r>
              <a:rPr sz="1100" spc="-70" dirty="0">
                <a:solidFill>
                  <a:srgbClr val="231F20"/>
                </a:solidFill>
                <a:latin typeface="Times New Roman"/>
                <a:cs typeface="Times New Roman"/>
              </a:rPr>
              <a:t> </a:t>
            </a:r>
            <a:r>
              <a:rPr sz="1100" spc="-35" dirty="0">
                <a:solidFill>
                  <a:srgbClr val="231F20"/>
                </a:solidFill>
                <a:latin typeface="Times New Roman"/>
                <a:cs typeface="Times New Roman"/>
              </a:rPr>
              <a:t>U</a:t>
            </a:r>
            <a:r>
              <a:rPr sz="1100" spc="-65" dirty="0">
                <a:solidFill>
                  <a:srgbClr val="231F20"/>
                </a:solidFill>
                <a:latin typeface="Times New Roman"/>
                <a:cs typeface="Times New Roman"/>
              </a:rPr>
              <a:t>y</a:t>
            </a:r>
            <a:r>
              <a:rPr sz="1100" spc="-25" dirty="0">
                <a:solidFill>
                  <a:srgbClr val="231F20"/>
                </a:solidFill>
                <a:latin typeface="Times New Roman"/>
                <a:cs typeface="Times New Roman"/>
              </a:rPr>
              <a:t>um</a:t>
            </a:r>
            <a:r>
              <a:rPr sz="1100" spc="-70" dirty="0">
                <a:solidFill>
                  <a:srgbClr val="231F20"/>
                </a:solidFill>
                <a:latin typeface="Times New Roman"/>
                <a:cs typeface="Times New Roman"/>
              </a:rPr>
              <a:t> </a:t>
            </a:r>
            <a:r>
              <a:rPr sz="1100" spc="-100" dirty="0">
                <a:solidFill>
                  <a:srgbClr val="231F20"/>
                </a:solidFill>
                <a:latin typeface="Times New Roman"/>
                <a:cs typeface="Times New Roman"/>
              </a:rPr>
              <a:t>v</a:t>
            </a:r>
            <a:r>
              <a:rPr sz="1100" spc="-30" dirty="0">
                <a:solidFill>
                  <a:srgbClr val="231F20"/>
                </a:solidFill>
                <a:latin typeface="Times New Roman"/>
                <a:cs typeface="Times New Roman"/>
              </a:rPr>
              <a:t>e</a:t>
            </a:r>
            <a:r>
              <a:rPr sz="1100" spc="-70" dirty="0">
                <a:solidFill>
                  <a:srgbClr val="231F20"/>
                </a:solidFill>
                <a:latin typeface="Times New Roman"/>
                <a:cs typeface="Times New Roman"/>
              </a:rPr>
              <a:t> </a:t>
            </a:r>
            <a:r>
              <a:rPr sz="1100" spc="-275" dirty="0">
                <a:solidFill>
                  <a:srgbClr val="231F20"/>
                </a:solidFill>
                <a:latin typeface="Times New Roman"/>
                <a:cs typeface="Times New Roman"/>
              </a:rPr>
              <a:t>Y</a:t>
            </a:r>
            <a:r>
              <a:rPr sz="1100" spc="-50" dirty="0">
                <a:solidFill>
                  <a:srgbClr val="231F20"/>
                </a:solidFill>
                <a:latin typeface="Times New Roman"/>
                <a:cs typeface="Times New Roman"/>
              </a:rPr>
              <a:t>aş</a:t>
            </a:r>
            <a:r>
              <a:rPr sz="1100" spc="-55" dirty="0">
                <a:solidFill>
                  <a:srgbClr val="231F20"/>
                </a:solidFill>
                <a:latin typeface="Times New Roman"/>
                <a:cs typeface="Times New Roman"/>
              </a:rPr>
              <a:t>a</a:t>
            </a:r>
            <a:r>
              <a:rPr sz="1100" spc="-30" dirty="0">
                <a:solidFill>
                  <a:srgbClr val="231F20"/>
                </a:solidFill>
                <a:latin typeface="Times New Roman"/>
                <a:cs typeface="Times New Roman"/>
              </a:rPr>
              <a:t>m</a:t>
            </a:r>
            <a:r>
              <a:rPr sz="1100" spc="-70" dirty="0">
                <a:solidFill>
                  <a:srgbClr val="231F20"/>
                </a:solidFill>
                <a:latin typeface="Times New Roman"/>
                <a:cs typeface="Times New Roman"/>
              </a:rPr>
              <a:t> </a:t>
            </a:r>
            <a:r>
              <a:rPr sz="1100" spc="-100" dirty="0">
                <a:solidFill>
                  <a:srgbClr val="231F20"/>
                </a:solidFill>
                <a:latin typeface="Times New Roman"/>
                <a:cs typeface="Times New Roman"/>
              </a:rPr>
              <a:t>K</a:t>
            </a:r>
            <a:r>
              <a:rPr sz="1100" spc="-15" dirty="0">
                <a:solidFill>
                  <a:srgbClr val="231F20"/>
                </a:solidFill>
                <a:latin typeface="Times New Roman"/>
                <a:cs typeface="Times New Roman"/>
              </a:rPr>
              <a:t>ur</a:t>
            </a:r>
            <a:r>
              <a:rPr sz="1100" spc="-50" dirty="0">
                <a:solidFill>
                  <a:srgbClr val="231F20"/>
                </a:solidFill>
                <a:latin typeface="Times New Roman"/>
                <a:cs typeface="Times New Roman"/>
              </a:rPr>
              <a:t>s</a:t>
            </a:r>
            <a:r>
              <a:rPr sz="1100" spc="-70" dirty="0">
                <a:solidFill>
                  <a:srgbClr val="231F20"/>
                </a:solidFill>
                <a:latin typeface="Times New Roman"/>
                <a:cs typeface="Times New Roman"/>
              </a:rPr>
              <a:t> </a:t>
            </a:r>
            <a:r>
              <a:rPr sz="1100" spc="-35" dirty="0">
                <a:solidFill>
                  <a:srgbClr val="231F20"/>
                </a:solidFill>
                <a:latin typeface="Times New Roman"/>
                <a:cs typeface="Times New Roman"/>
              </a:rPr>
              <a:t>P</a:t>
            </a:r>
            <a:r>
              <a:rPr sz="1100" spc="-25" dirty="0">
                <a:solidFill>
                  <a:srgbClr val="231F20"/>
                </a:solidFill>
                <a:latin typeface="Times New Roman"/>
                <a:cs typeface="Times New Roman"/>
              </a:rPr>
              <a:t>r</a:t>
            </a:r>
            <a:r>
              <a:rPr sz="1100" spc="-15" dirty="0">
                <a:solidFill>
                  <a:srgbClr val="231F20"/>
                </a:solidFill>
                <a:latin typeface="Times New Roman"/>
                <a:cs typeface="Times New Roman"/>
              </a:rPr>
              <a:t>o</a:t>
            </a:r>
            <a:r>
              <a:rPr sz="1100" spc="-50" dirty="0">
                <a:solidFill>
                  <a:srgbClr val="231F20"/>
                </a:solidFill>
                <a:latin typeface="Times New Roman"/>
                <a:cs typeface="Times New Roman"/>
              </a:rPr>
              <a:t>gra</a:t>
            </a:r>
            <a:r>
              <a:rPr sz="1100" spc="-40" dirty="0">
                <a:solidFill>
                  <a:srgbClr val="231F20"/>
                </a:solidFill>
                <a:latin typeface="Times New Roman"/>
                <a:cs typeface="Times New Roman"/>
              </a:rPr>
              <a:t>mı</a:t>
            </a:r>
            <a:endParaRPr sz="1100">
              <a:latin typeface="Times New Roman"/>
              <a:cs typeface="Times New Roman"/>
            </a:endParaRPr>
          </a:p>
          <a:p>
            <a:pPr marL="76200" marR="5080" indent="-64135">
              <a:lnSpc>
                <a:spcPct val="75700"/>
              </a:lnSpc>
              <a:spcBef>
                <a:spcPts val="800"/>
              </a:spcBef>
            </a:pPr>
            <a:r>
              <a:rPr sz="1100" spc="-10" dirty="0">
                <a:solidFill>
                  <a:srgbClr val="231F20"/>
                </a:solidFill>
                <a:latin typeface="Times New Roman"/>
                <a:cs typeface="Times New Roman"/>
              </a:rPr>
              <a:t>:</a:t>
            </a:r>
            <a:r>
              <a:rPr sz="1100" spc="-65" dirty="0">
                <a:solidFill>
                  <a:srgbClr val="231F20"/>
                </a:solidFill>
                <a:latin typeface="Times New Roman"/>
                <a:cs typeface="Times New Roman"/>
              </a:rPr>
              <a:t> </a:t>
            </a:r>
            <a:r>
              <a:rPr sz="1100" spc="-60" dirty="0">
                <a:solidFill>
                  <a:srgbClr val="231F20"/>
                </a:solidFill>
                <a:latin typeface="Times New Roman"/>
                <a:cs typeface="Times New Roman"/>
              </a:rPr>
              <a:t>Türkiye’de</a:t>
            </a:r>
            <a:r>
              <a:rPr sz="1100" spc="65" dirty="0">
                <a:solidFill>
                  <a:srgbClr val="231F20"/>
                </a:solidFill>
                <a:latin typeface="Times New Roman"/>
                <a:cs typeface="Times New Roman"/>
              </a:rPr>
              <a:t> </a:t>
            </a:r>
            <a:r>
              <a:rPr sz="1100" spc="-50" dirty="0">
                <a:solidFill>
                  <a:srgbClr val="231F20"/>
                </a:solidFill>
                <a:latin typeface="Times New Roman"/>
                <a:cs typeface="Times New Roman"/>
              </a:rPr>
              <a:t>Lise</a:t>
            </a:r>
            <a:r>
              <a:rPr sz="1100" spc="70" dirty="0">
                <a:solidFill>
                  <a:srgbClr val="231F20"/>
                </a:solidFill>
                <a:latin typeface="Times New Roman"/>
                <a:cs typeface="Times New Roman"/>
              </a:rPr>
              <a:t> </a:t>
            </a:r>
            <a:r>
              <a:rPr sz="1100" spc="-50" dirty="0">
                <a:solidFill>
                  <a:srgbClr val="231F20"/>
                </a:solidFill>
                <a:latin typeface="Times New Roman"/>
                <a:cs typeface="Times New Roman"/>
              </a:rPr>
              <a:t>Devam</a:t>
            </a:r>
            <a:r>
              <a:rPr sz="1100" spc="70" dirty="0">
                <a:solidFill>
                  <a:srgbClr val="231F20"/>
                </a:solidFill>
                <a:latin typeface="Times New Roman"/>
                <a:cs typeface="Times New Roman"/>
              </a:rPr>
              <a:t> </a:t>
            </a:r>
            <a:r>
              <a:rPr sz="1100" spc="-20" dirty="0">
                <a:solidFill>
                  <a:srgbClr val="231F20"/>
                </a:solidFill>
                <a:latin typeface="Times New Roman"/>
                <a:cs typeface="Times New Roman"/>
              </a:rPr>
              <a:t>Oranının</a:t>
            </a:r>
            <a:r>
              <a:rPr sz="1100" spc="70" dirty="0">
                <a:solidFill>
                  <a:srgbClr val="231F20"/>
                </a:solidFill>
                <a:latin typeface="Times New Roman"/>
                <a:cs typeface="Times New Roman"/>
              </a:rPr>
              <a:t> </a:t>
            </a:r>
            <a:r>
              <a:rPr sz="1100" spc="-35" dirty="0">
                <a:solidFill>
                  <a:srgbClr val="231F20"/>
                </a:solidFill>
                <a:latin typeface="Times New Roman"/>
                <a:cs typeface="Times New Roman"/>
              </a:rPr>
              <a:t>Artırılması</a:t>
            </a:r>
            <a:r>
              <a:rPr sz="1100" spc="70" dirty="0">
                <a:solidFill>
                  <a:srgbClr val="231F20"/>
                </a:solidFill>
                <a:latin typeface="Times New Roman"/>
                <a:cs typeface="Times New Roman"/>
              </a:rPr>
              <a:t> </a:t>
            </a:r>
            <a:r>
              <a:rPr sz="1100" spc="-35" dirty="0">
                <a:solidFill>
                  <a:srgbClr val="231F20"/>
                </a:solidFill>
                <a:latin typeface="Times New Roman"/>
                <a:cs typeface="Times New Roman"/>
              </a:rPr>
              <a:t>için</a:t>
            </a:r>
            <a:r>
              <a:rPr sz="1100" spc="70" dirty="0">
                <a:solidFill>
                  <a:srgbClr val="231F20"/>
                </a:solidFill>
                <a:latin typeface="Times New Roman"/>
                <a:cs typeface="Times New Roman"/>
              </a:rPr>
              <a:t> </a:t>
            </a:r>
            <a:r>
              <a:rPr sz="1100" spc="-40" dirty="0">
                <a:solidFill>
                  <a:srgbClr val="231F20"/>
                </a:solidFill>
                <a:latin typeface="Times New Roman"/>
                <a:cs typeface="Times New Roman"/>
              </a:rPr>
              <a:t>Şartlı</a:t>
            </a:r>
            <a:r>
              <a:rPr sz="1100" spc="70" dirty="0">
                <a:solidFill>
                  <a:srgbClr val="231F20"/>
                </a:solidFill>
                <a:latin typeface="Times New Roman"/>
                <a:cs typeface="Times New Roman"/>
              </a:rPr>
              <a:t> </a:t>
            </a:r>
            <a:r>
              <a:rPr sz="1100" spc="-35" dirty="0">
                <a:solidFill>
                  <a:srgbClr val="231F20"/>
                </a:solidFill>
                <a:latin typeface="Times New Roman"/>
                <a:cs typeface="Times New Roman"/>
              </a:rPr>
              <a:t>Nakit</a:t>
            </a:r>
            <a:r>
              <a:rPr sz="1100" spc="65" dirty="0">
                <a:solidFill>
                  <a:srgbClr val="231F20"/>
                </a:solidFill>
                <a:latin typeface="Times New Roman"/>
                <a:cs typeface="Times New Roman"/>
              </a:rPr>
              <a:t> </a:t>
            </a:r>
            <a:r>
              <a:rPr sz="1100" spc="-35" dirty="0">
                <a:solidFill>
                  <a:srgbClr val="231F20"/>
                </a:solidFill>
                <a:latin typeface="Times New Roman"/>
                <a:cs typeface="Times New Roman"/>
              </a:rPr>
              <a:t>Transferinin</a:t>
            </a:r>
            <a:r>
              <a:rPr sz="1100" spc="70" dirty="0">
                <a:solidFill>
                  <a:srgbClr val="231F20"/>
                </a:solidFill>
                <a:latin typeface="Times New Roman"/>
                <a:cs typeface="Times New Roman"/>
              </a:rPr>
              <a:t> </a:t>
            </a:r>
            <a:r>
              <a:rPr sz="1100" spc="-25" dirty="0">
                <a:solidFill>
                  <a:srgbClr val="231F20"/>
                </a:solidFill>
                <a:latin typeface="Times New Roman"/>
                <a:cs typeface="Times New Roman"/>
              </a:rPr>
              <a:t>(Şartlı</a:t>
            </a:r>
            <a:r>
              <a:rPr sz="1100" spc="70" dirty="0">
                <a:solidFill>
                  <a:srgbClr val="231F20"/>
                </a:solidFill>
                <a:latin typeface="Times New Roman"/>
                <a:cs typeface="Times New Roman"/>
              </a:rPr>
              <a:t> </a:t>
            </a:r>
            <a:r>
              <a:rPr sz="1100" spc="-40" dirty="0">
                <a:solidFill>
                  <a:srgbClr val="231F20"/>
                </a:solidFill>
                <a:latin typeface="Times New Roman"/>
                <a:cs typeface="Times New Roman"/>
              </a:rPr>
              <a:t>Eğitim </a:t>
            </a:r>
            <a:r>
              <a:rPr sz="1100" spc="-260" dirty="0">
                <a:solidFill>
                  <a:srgbClr val="231F20"/>
                </a:solidFill>
                <a:latin typeface="Times New Roman"/>
                <a:cs typeface="Times New Roman"/>
              </a:rPr>
              <a:t> </a:t>
            </a:r>
            <a:r>
              <a:rPr sz="1100" spc="-55" dirty="0">
                <a:solidFill>
                  <a:srgbClr val="231F20"/>
                </a:solidFill>
                <a:latin typeface="Times New Roman"/>
                <a:cs typeface="Times New Roman"/>
              </a:rPr>
              <a:t>Yardımı)</a:t>
            </a:r>
            <a:r>
              <a:rPr sz="1100" spc="-70" dirty="0">
                <a:solidFill>
                  <a:srgbClr val="231F20"/>
                </a:solidFill>
                <a:latin typeface="Times New Roman"/>
                <a:cs typeface="Times New Roman"/>
              </a:rPr>
              <a:t> </a:t>
            </a:r>
            <a:r>
              <a:rPr sz="1100" spc="-35" dirty="0">
                <a:solidFill>
                  <a:srgbClr val="231F20"/>
                </a:solidFill>
                <a:latin typeface="Times New Roman"/>
                <a:cs typeface="Times New Roman"/>
              </a:rPr>
              <a:t>Etkisinin</a:t>
            </a:r>
            <a:r>
              <a:rPr sz="1100" spc="-70" dirty="0">
                <a:solidFill>
                  <a:srgbClr val="231F20"/>
                </a:solidFill>
                <a:latin typeface="Times New Roman"/>
                <a:cs typeface="Times New Roman"/>
              </a:rPr>
              <a:t> </a:t>
            </a:r>
            <a:r>
              <a:rPr sz="1100" spc="-35" dirty="0">
                <a:solidFill>
                  <a:srgbClr val="231F20"/>
                </a:solidFill>
                <a:latin typeface="Times New Roman"/>
                <a:cs typeface="Times New Roman"/>
              </a:rPr>
              <a:t>Güçlendirilmesi</a:t>
            </a:r>
            <a:r>
              <a:rPr sz="1100" spc="-70" dirty="0">
                <a:solidFill>
                  <a:srgbClr val="231F20"/>
                </a:solidFill>
                <a:latin typeface="Times New Roman"/>
                <a:cs typeface="Times New Roman"/>
              </a:rPr>
              <a:t> </a:t>
            </a:r>
            <a:r>
              <a:rPr sz="1100" spc="-35" dirty="0">
                <a:solidFill>
                  <a:srgbClr val="231F20"/>
                </a:solidFill>
                <a:latin typeface="Times New Roman"/>
                <a:cs typeface="Times New Roman"/>
              </a:rPr>
              <a:t>Projesi</a:t>
            </a:r>
            <a:endParaRPr sz="1100">
              <a:latin typeface="Times New Roman"/>
              <a:cs typeface="Times New Roman"/>
            </a:endParaRPr>
          </a:p>
          <a:p>
            <a:pPr marL="12700">
              <a:lnSpc>
                <a:spcPct val="100000"/>
              </a:lnSpc>
              <a:spcBef>
                <a:spcPts val="480"/>
              </a:spcBef>
            </a:pPr>
            <a:r>
              <a:rPr sz="1100" spc="-10" dirty="0">
                <a:solidFill>
                  <a:srgbClr val="231F20"/>
                </a:solidFill>
                <a:latin typeface="Times New Roman"/>
                <a:cs typeface="Times New Roman"/>
              </a:rPr>
              <a:t>:</a:t>
            </a:r>
            <a:r>
              <a:rPr sz="1100" spc="-60" dirty="0">
                <a:solidFill>
                  <a:srgbClr val="231F20"/>
                </a:solidFill>
                <a:latin typeface="Times New Roman"/>
                <a:cs typeface="Times New Roman"/>
              </a:rPr>
              <a:t> </a:t>
            </a:r>
            <a:r>
              <a:rPr sz="1100" spc="-45" dirty="0">
                <a:solidFill>
                  <a:srgbClr val="231F20"/>
                </a:solidFill>
                <a:latin typeface="Times New Roman"/>
                <a:cs typeface="Times New Roman"/>
              </a:rPr>
              <a:t>Teaching</a:t>
            </a:r>
            <a:r>
              <a:rPr sz="1100" spc="-60" dirty="0">
                <a:solidFill>
                  <a:srgbClr val="231F20"/>
                </a:solidFill>
                <a:latin typeface="Times New Roman"/>
                <a:cs typeface="Times New Roman"/>
              </a:rPr>
              <a:t> </a:t>
            </a:r>
            <a:r>
              <a:rPr sz="1100" spc="-20" dirty="0">
                <a:solidFill>
                  <a:srgbClr val="231F20"/>
                </a:solidFill>
                <a:latin typeface="Times New Roman"/>
                <a:cs typeface="Times New Roman"/>
              </a:rPr>
              <a:t>and</a:t>
            </a:r>
            <a:r>
              <a:rPr sz="1100" spc="-55" dirty="0">
                <a:solidFill>
                  <a:srgbClr val="231F20"/>
                </a:solidFill>
                <a:latin typeface="Times New Roman"/>
                <a:cs typeface="Times New Roman"/>
              </a:rPr>
              <a:t> </a:t>
            </a:r>
            <a:r>
              <a:rPr sz="1100" spc="-40" dirty="0">
                <a:solidFill>
                  <a:srgbClr val="231F20"/>
                </a:solidFill>
                <a:latin typeface="Times New Roman"/>
                <a:cs typeface="Times New Roman"/>
              </a:rPr>
              <a:t>Learning</a:t>
            </a:r>
            <a:r>
              <a:rPr sz="1100" spc="-60" dirty="0">
                <a:solidFill>
                  <a:srgbClr val="231F20"/>
                </a:solidFill>
                <a:latin typeface="Times New Roman"/>
                <a:cs typeface="Times New Roman"/>
              </a:rPr>
              <a:t> </a:t>
            </a:r>
            <a:r>
              <a:rPr sz="1100" spc="-25" dirty="0">
                <a:solidFill>
                  <a:srgbClr val="231F20"/>
                </a:solidFill>
                <a:latin typeface="Times New Roman"/>
                <a:cs typeface="Times New Roman"/>
              </a:rPr>
              <a:t>International</a:t>
            </a:r>
            <a:r>
              <a:rPr sz="1100" spc="-55" dirty="0">
                <a:solidFill>
                  <a:srgbClr val="231F20"/>
                </a:solidFill>
                <a:latin typeface="Times New Roman"/>
                <a:cs typeface="Times New Roman"/>
              </a:rPr>
              <a:t> </a:t>
            </a:r>
            <a:r>
              <a:rPr sz="1100" spc="-50" dirty="0">
                <a:solidFill>
                  <a:srgbClr val="231F20"/>
                </a:solidFill>
                <a:latin typeface="Times New Roman"/>
                <a:cs typeface="Times New Roman"/>
              </a:rPr>
              <a:t>Survey</a:t>
            </a:r>
            <a:r>
              <a:rPr sz="1100" spc="-60" dirty="0">
                <a:solidFill>
                  <a:srgbClr val="231F20"/>
                </a:solidFill>
                <a:latin typeface="Times New Roman"/>
                <a:cs typeface="Times New Roman"/>
              </a:rPr>
              <a:t> </a:t>
            </a:r>
            <a:r>
              <a:rPr sz="1100" spc="-35" dirty="0">
                <a:solidFill>
                  <a:srgbClr val="231F20"/>
                </a:solidFill>
                <a:latin typeface="Times New Roman"/>
                <a:cs typeface="Times New Roman"/>
              </a:rPr>
              <a:t>(Uluslarararası</a:t>
            </a:r>
            <a:r>
              <a:rPr sz="1100" spc="-55" dirty="0">
                <a:solidFill>
                  <a:srgbClr val="231F20"/>
                </a:solidFill>
                <a:latin typeface="Times New Roman"/>
                <a:cs typeface="Times New Roman"/>
              </a:rPr>
              <a:t> </a:t>
            </a:r>
            <a:r>
              <a:rPr sz="1100" spc="-25" dirty="0">
                <a:solidFill>
                  <a:srgbClr val="231F20"/>
                </a:solidFill>
                <a:latin typeface="Times New Roman"/>
                <a:cs typeface="Times New Roman"/>
              </a:rPr>
              <a:t>Öğretme</a:t>
            </a:r>
            <a:r>
              <a:rPr sz="1100" spc="-60" dirty="0">
                <a:solidFill>
                  <a:srgbClr val="231F20"/>
                </a:solidFill>
                <a:latin typeface="Times New Roman"/>
                <a:cs typeface="Times New Roman"/>
              </a:rPr>
              <a:t> </a:t>
            </a:r>
            <a:r>
              <a:rPr sz="1100" spc="-65" dirty="0">
                <a:solidFill>
                  <a:srgbClr val="231F20"/>
                </a:solidFill>
                <a:latin typeface="Times New Roman"/>
                <a:cs typeface="Times New Roman"/>
              </a:rPr>
              <a:t>ve</a:t>
            </a:r>
            <a:r>
              <a:rPr sz="1100" spc="-55" dirty="0">
                <a:solidFill>
                  <a:srgbClr val="231F20"/>
                </a:solidFill>
                <a:latin typeface="Times New Roman"/>
                <a:cs typeface="Times New Roman"/>
              </a:rPr>
              <a:t> </a:t>
            </a:r>
            <a:r>
              <a:rPr sz="1100" spc="-25" dirty="0">
                <a:solidFill>
                  <a:srgbClr val="231F20"/>
                </a:solidFill>
                <a:latin typeface="Times New Roman"/>
                <a:cs typeface="Times New Roman"/>
              </a:rPr>
              <a:t>Öğrenme</a:t>
            </a:r>
            <a:r>
              <a:rPr sz="1100" spc="-60" dirty="0">
                <a:solidFill>
                  <a:srgbClr val="231F20"/>
                </a:solidFill>
                <a:latin typeface="Times New Roman"/>
                <a:cs typeface="Times New Roman"/>
              </a:rPr>
              <a:t> </a:t>
            </a:r>
            <a:r>
              <a:rPr sz="1100" spc="-30" dirty="0">
                <a:solidFill>
                  <a:srgbClr val="231F20"/>
                </a:solidFill>
                <a:latin typeface="Times New Roman"/>
                <a:cs typeface="Times New Roman"/>
              </a:rPr>
              <a:t>Anketi)</a:t>
            </a:r>
            <a:endParaRPr sz="1100">
              <a:latin typeface="Times New Roman"/>
              <a:cs typeface="Times New Roman"/>
            </a:endParaRPr>
          </a:p>
          <a:p>
            <a:pPr marL="12700">
              <a:lnSpc>
                <a:spcPct val="100000"/>
              </a:lnSpc>
              <a:spcBef>
                <a:spcPts val="475"/>
              </a:spcBef>
            </a:pPr>
            <a:r>
              <a:rPr sz="1100" spc="-10" dirty="0">
                <a:solidFill>
                  <a:srgbClr val="231F20"/>
                </a:solidFill>
                <a:latin typeface="Times New Roman"/>
                <a:cs typeface="Times New Roman"/>
              </a:rPr>
              <a:t>:</a:t>
            </a:r>
            <a:r>
              <a:rPr sz="1100" spc="-70" dirty="0">
                <a:solidFill>
                  <a:srgbClr val="231F20"/>
                </a:solidFill>
                <a:latin typeface="Times New Roman"/>
                <a:cs typeface="Times New Roman"/>
              </a:rPr>
              <a:t> </a:t>
            </a:r>
            <a:r>
              <a:rPr sz="1100" spc="-60" dirty="0">
                <a:solidFill>
                  <a:srgbClr val="231F20"/>
                </a:solidFill>
                <a:latin typeface="Times New Roman"/>
                <a:cs typeface="Times New Roman"/>
              </a:rPr>
              <a:t>T</a:t>
            </a:r>
            <a:r>
              <a:rPr sz="1100" spc="-30" dirty="0">
                <a:solidFill>
                  <a:srgbClr val="231F20"/>
                </a:solidFill>
                <a:latin typeface="Times New Roman"/>
                <a:cs typeface="Times New Roman"/>
              </a:rPr>
              <a:t>ür</a:t>
            </a:r>
            <a:r>
              <a:rPr sz="1100" spc="-45" dirty="0">
                <a:solidFill>
                  <a:srgbClr val="231F20"/>
                </a:solidFill>
                <a:latin typeface="Times New Roman"/>
                <a:cs typeface="Times New Roman"/>
              </a:rPr>
              <a:t>k</a:t>
            </a:r>
            <a:r>
              <a:rPr sz="1100" spc="-55" dirty="0">
                <a:solidFill>
                  <a:srgbClr val="231F20"/>
                </a:solidFill>
                <a:latin typeface="Times New Roman"/>
                <a:cs typeface="Times New Roman"/>
              </a:rPr>
              <a:t>ç</a:t>
            </a:r>
            <a:r>
              <a:rPr sz="1100" spc="-30" dirty="0">
                <a:solidFill>
                  <a:srgbClr val="231F20"/>
                </a:solidFill>
                <a:latin typeface="Times New Roman"/>
                <a:cs typeface="Times New Roman"/>
              </a:rPr>
              <a:t>e</a:t>
            </a:r>
            <a:r>
              <a:rPr sz="1100" spc="-70" dirty="0">
                <a:solidFill>
                  <a:srgbClr val="231F20"/>
                </a:solidFill>
                <a:latin typeface="Times New Roman"/>
                <a:cs typeface="Times New Roman"/>
              </a:rPr>
              <a:t> </a:t>
            </a:r>
            <a:r>
              <a:rPr sz="1100" spc="-25" dirty="0">
                <a:solidFill>
                  <a:srgbClr val="231F20"/>
                </a:solidFill>
                <a:latin typeface="Times New Roman"/>
                <a:cs typeface="Times New Roman"/>
              </a:rPr>
              <a:t>D</a:t>
            </a:r>
            <a:r>
              <a:rPr sz="1100" spc="-15" dirty="0">
                <a:solidFill>
                  <a:srgbClr val="231F20"/>
                </a:solidFill>
                <a:latin typeface="Times New Roman"/>
                <a:cs typeface="Times New Roman"/>
              </a:rPr>
              <a:t>ö</a:t>
            </a:r>
            <a:r>
              <a:rPr sz="1100" spc="10" dirty="0">
                <a:solidFill>
                  <a:srgbClr val="231F20"/>
                </a:solidFill>
                <a:latin typeface="Times New Roman"/>
                <a:cs typeface="Times New Roman"/>
              </a:rPr>
              <a:t>r</a:t>
            </a:r>
            <a:r>
              <a:rPr sz="1100" spc="15" dirty="0">
                <a:solidFill>
                  <a:srgbClr val="231F20"/>
                </a:solidFill>
                <a:latin typeface="Times New Roman"/>
                <a:cs typeface="Times New Roman"/>
              </a:rPr>
              <a:t>t</a:t>
            </a:r>
            <a:r>
              <a:rPr sz="1100" spc="-70" dirty="0">
                <a:solidFill>
                  <a:srgbClr val="231F20"/>
                </a:solidFill>
                <a:latin typeface="Times New Roman"/>
                <a:cs typeface="Times New Roman"/>
              </a:rPr>
              <a:t> </a:t>
            </a:r>
            <a:r>
              <a:rPr sz="1100" spc="-80" dirty="0">
                <a:solidFill>
                  <a:srgbClr val="231F20"/>
                </a:solidFill>
                <a:latin typeface="Times New Roman"/>
                <a:cs typeface="Times New Roman"/>
              </a:rPr>
              <a:t>B</a:t>
            </a:r>
            <a:r>
              <a:rPr sz="1100" spc="-65" dirty="0">
                <a:solidFill>
                  <a:srgbClr val="231F20"/>
                </a:solidFill>
                <a:latin typeface="Times New Roman"/>
                <a:cs typeface="Times New Roman"/>
              </a:rPr>
              <a:t>e</a:t>
            </a:r>
            <a:r>
              <a:rPr sz="1100" spc="-55" dirty="0">
                <a:solidFill>
                  <a:srgbClr val="231F20"/>
                </a:solidFill>
                <a:latin typeface="Times New Roman"/>
                <a:cs typeface="Times New Roman"/>
              </a:rPr>
              <a:t>c</a:t>
            </a:r>
            <a:r>
              <a:rPr sz="1100" spc="-40" dirty="0">
                <a:solidFill>
                  <a:srgbClr val="231F20"/>
                </a:solidFill>
                <a:latin typeface="Times New Roman"/>
                <a:cs typeface="Times New Roman"/>
              </a:rPr>
              <a:t>e</a:t>
            </a:r>
            <a:r>
              <a:rPr sz="1100" dirty="0">
                <a:solidFill>
                  <a:srgbClr val="231F20"/>
                </a:solidFill>
                <a:latin typeface="Times New Roman"/>
                <a:cs typeface="Times New Roman"/>
              </a:rPr>
              <a:t>r</a:t>
            </a:r>
            <a:r>
              <a:rPr sz="1100" spc="-45" dirty="0">
                <a:solidFill>
                  <a:srgbClr val="231F20"/>
                </a:solidFill>
                <a:latin typeface="Times New Roman"/>
                <a:cs typeface="Times New Roman"/>
              </a:rPr>
              <a:t>i</a:t>
            </a:r>
            <a:r>
              <a:rPr sz="1100" spc="-70" dirty="0">
                <a:solidFill>
                  <a:srgbClr val="231F20"/>
                </a:solidFill>
                <a:latin typeface="Times New Roman"/>
                <a:cs typeface="Times New Roman"/>
              </a:rPr>
              <a:t> </a:t>
            </a:r>
            <a:r>
              <a:rPr sz="1100" spc="-95" dirty="0">
                <a:solidFill>
                  <a:srgbClr val="231F20"/>
                </a:solidFill>
                <a:latin typeface="Times New Roman"/>
                <a:cs typeface="Times New Roman"/>
              </a:rPr>
              <a:t>S</a:t>
            </a:r>
            <a:r>
              <a:rPr sz="1100" spc="-20" dirty="0">
                <a:solidFill>
                  <a:srgbClr val="231F20"/>
                </a:solidFill>
                <a:latin typeface="Times New Roman"/>
                <a:cs typeface="Times New Roman"/>
              </a:rPr>
              <a:t>ı</a:t>
            </a:r>
            <a:r>
              <a:rPr sz="1100" spc="-40" dirty="0">
                <a:solidFill>
                  <a:srgbClr val="231F20"/>
                </a:solidFill>
                <a:latin typeface="Times New Roman"/>
                <a:cs typeface="Times New Roman"/>
              </a:rPr>
              <a:t>n</a:t>
            </a:r>
            <a:r>
              <a:rPr sz="1100" spc="-75" dirty="0">
                <a:solidFill>
                  <a:srgbClr val="231F20"/>
                </a:solidFill>
                <a:latin typeface="Times New Roman"/>
                <a:cs typeface="Times New Roman"/>
              </a:rPr>
              <a:t>a</a:t>
            </a:r>
            <a:r>
              <a:rPr sz="1100" spc="-65" dirty="0">
                <a:solidFill>
                  <a:srgbClr val="231F20"/>
                </a:solidFill>
                <a:latin typeface="Times New Roman"/>
                <a:cs typeface="Times New Roman"/>
              </a:rPr>
              <a:t>v</a:t>
            </a:r>
            <a:r>
              <a:rPr sz="1100" spc="-45" dirty="0">
                <a:solidFill>
                  <a:srgbClr val="231F20"/>
                </a:solidFill>
                <a:latin typeface="Times New Roman"/>
                <a:cs typeface="Times New Roman"/>
              </a:rPr>
              <a:t>ı</a:t>
            </a:r>
            <a:endParaRPr sz="1100">
              <a:latin typeface="Times New Roman"/>
              <a:cs typeface="Times New Roman"/>
            </a:endParaRPr>
          </a:p>
          <a:p>
            <a:pPr marL="76200" marR="5080" indent="-64135">
              <a:lnSpc>
                <a:spcPct val="75700"/>
              </a:lnSpc>
              <a:spcBef>
                <a:spcPts val="805"/>
              </a:spcBef>
              <a:tabLst>
                <a:tab pos="178435" algn="l"/>
              </a:tabLst>
            </a:pPr>
            <a:r>
              <a:rPr sz="1100" spc="-10" dirty="0">
                <a:solidFill>
                  <a:srgbClr val="231F20"/>
                </a:solidFill>
                <a:latin typeface="Times New Roman"/>
                <a:cs typeface="Times New Roman"/>
              </a:rPr>
              <a:t>:		</a:t>
            </a:r>
            <a:r>
              <a:rPr sz="1100" spc="-55" dirty="0">
                <a:solidFill>
                  <a:srgbClr val="231F20"/>
                </a:solidFill>
                <a:latin typeface="Times New Roman"/>
                <a:cs typeface="Times New Roman"/>
              </a:rPr>
              <a:t>F</a:t>
            </a:r>
            <a:r>
              <a:rPr sz="1100" spc="-45" dirty="0">
                <a:solidFill>
                  <a:srgbClr val="231F20"/>
                </a:solidFill>
                <a:latin typeface="Times New Roman"/>
                <a:cs typeface="Times New Roman"/>
              </a:rPr>
              <a:t>u</a:t>
            </a:r>
            <a:r>
              <a:rPr sz="1100" spc="-20" dirty="0">
                <a:solidFill>
                  <a:srgbClr val="231F20"/>
                </a:solidFill>
                <a:latin typeface="Times New Roman"/>
                <a:cs typeface="Times New Roman"/>
              </a:rPr>
              <a:t>l</a:t>
            </a:r>
            <a:r>
              <a:rPr sz="1100" spc="-15" dirty="0">
                <a:solidFill>
                  <a:srgbClr val="231F20"/>
                </a:solidFill>
                <a:latin typeface="Times New Roman"/>
                <a:cs typeface="Times New Roman"/>
              </a:rPr>
              <a:t>b</a:t>
            </a:r>
            <a:r>
              <a:rPr sz="1100" dirty="0">
                <a:solidFill>
                  <a:srgbClr val="231F20"/>
                </a:solidFill>
                <a:latin typeface="Times New Roman"/>
                <a:cs typeface="Times New Roman"/>
              </a:rPr>
              <a:t>r</a:t>
            </a:r>
            <a:r>
              <a:rPr sz="1100" spc="-55" dirty="0">
                <a:solidFill>
                  <a:srgbClr val="231F20"/>
                </a:solidFill>
                <a:latin typeface="Times New Roman"/>
                <a:cs typeface="Times New Roman"/>
              </a:rPr>
              <a:t>i</a:t>
            </a:r>
            <a:r>
              <a:rPr sz="1100" spc="-40" dirty="0">
                <a:solidFill>
                  <a:srgbClr val="231F20"/>
                </a:solidFill>
                <a:latin typeface="Times New Roman"/>
                <a:cs typeface="Times New Roman"/>
              </a:rPr>
              <a:t>g</a:t>
            </a:r>
            <a:r>
              <a:rPr sz="1100" spc="-50" dirty="0">
                <a:solidFill>
                  <a:srgbClr val="231F20"/>
                </a:solidFill>
                <a:latin typeface="Times New Roman"/>
                <a:cs typeface="Times New Roman"/>
              </a:rPr>
              <a:t>h</a:t>
            </a:r>
            <a:r>
              <a:rPr sz="1100" spc="15" dirty="0">
                <a:solidFill>
                  <a:srgbClr val="231F20"/>
                </a:solidFill>
                <a:latin typeface="Times New Roman"/>
                <a:cs typeface="Times New Roman"/>
              </a:rPr>
              <a:t>t</a:t>
            </a:r>
            <a:r>
              <a:rPr sz="1100" dirty="0">
                <a:solidFill>
                  <a:srgbClr val="231F20"/>
                </a:solidFill>
                <a:latin typeface="Times New Roman"/>
                <a:cs typeface="Times New Roman"/>
              </a:rPr>
              <a:t>  </a:t>
            </a:r>
            <a:r>
              <a:rPr sz="1100" spc="-25" dirty="0">
                <a:solidFill>
                  <a:srgbClr val="231F20"/>
                </a:solidFill>
                <a:latin typeface="Times New Roman"/>
                <a:cs typeface="Times New Roman"/>
              </a:rPr>
              <a:t> </a:t>
            </a:r>
            <a:r>
              <a:rPr sz="1100" spc="-95" dirty="0">
                <a:solidFill>
                  <a:srgbClr val="231F20"/>
                </a:solidFill>
                <a:latin typeface="Times New Roman"/>
                <a:cs typeface="Times New Roman"/>
              </a:rPr>
              <a:t>T</a:t>
            </a:r>
            <a:r>
              <a:rPr sz="1100" spc="-45" dirty="0">
                <a:solidFill>
                  <a:srgbClr val="231F20"/>
                </a:solidFill>
                <a:latin typeface="Times New Roman"/>
                <a:cs typeface="Times New Roman"/>
              </a:rPr>
              <a:t>e</a:t>
            </a:r>
            <a:r>
              <a:rPr sz="1100" spc="-55" dirty="0">
                <a:solidFill>
                  <a:srgbClr val="231F20"/>
                </a:solidFill>
                <a:latin typeface="Times New Roman"/>
                <a:cs typeface="Times New Roman"/>
              </a:rPr>
              <a:t>a</a:t>
            </a:r>
            <a:r>
              <a:rPr sz="1100" spc="-25" dirty="0">
                <a:solidFill>
                  <a:srgbClr val="231F20"/>
                </a:solidFill>
                <a:latin typeface="Times New Roman"/>
                <a:cs typeface="Times New Roman"/>
              </a:rPr>
              <a:t>chi</a:t>
            </a:r>
            <a:r>
              <a:rPr sz="1100" spc="-40" dirty="0">
                <a:solidFill>
                  <a:srgbClr val="231F20"/>
                </a:solidFill>
                <a:latin typeface="Times New Roman"/>
                <a:cs typeface="Times New Roman"/>
              </a:rPr>
              <a:t>n</a:t>
            </a:r>
            <a:r>
              <a:rPr sz="1100" spc="-70" dirty="0">
                <a:solidFill>
                  <a:srgbClr val="231F20"/>
                </a:solidFill>
                <a:latin typeface="Times New Roman"/>
                <a:cs typeface="Times New Roman"/>
              </a:rPr>
              <a:t>g</a:t>
            </a:r>
            <a:r>
              <a:rPr sz="1100" dirty="0">
                <a:solidFill>
                  <a:srgbClr val="231F20"/>
                </a:solidFill>
                <a:latin typeface="Times New Roman"/>
                <a:cs typeface="Times New Roman"/>
              </a:rPr>
              <a:t>  </a:t>
            </a:r>
            <a:r>
              <a:rPr sz="1100" spc="-25" dirty="0">
                <a:solidFill>
                  <a:srgbClr val="231F20"/>
                </a:solidFill>
                <a:latin typeface="Times New Roman"/>
                <a:cs typeface="Times New Roman"/>
              </a:rPr>
              <a:t> </a:t>
            </a:r>
            <a:r>
              <a:rPr sz="1100" spc="-50" dirty="0">
                <a:solidFill>
                  <a:srgbClr val="231F20"/>
                </a:solidFill>
                <a:latin typeface="Times New Roman"/>
                <a:cs typeface="Times New Roman"/>
              </a:rPr>
              <a:t>E</a:t>
            </a:r>
            <a:r>
              <a:rPr sz="1100" cap="small" spc="-215" dirty="0">
                <a:solidFill>
                  <a:srgbClr val="231F20"/>
                </a:solidFill>
                <a:latin typeface="Times New Roman"/>
                <a:cs typeface="Times New Roman"/>
              </a:rPr>
              <a:t>x</a:t>
            </a:r>
            <a:r>
              <a:rPr sz="1100" spc="-55" dirty="0">
                <a:solidFill>
                  <a:srgbClr val="231F20"/>
                </a:solidFill>
                <a:latin typeface="Times New Roman"/>
                <a:cs typeface="Times New Roman"/>
              </a:rPr>
              <a:t>c</a:t>
            </a:r>
            <a:r>
              <a:rPr sz="1100" spc="-35" dirty="0">
                <a:solidFill>
                  <a:srgbClr val="231F20"/>
                </a:solidFill>
                <a:latin typeface="Times New Roman"/>
                <a:cs typeface="Times New Roman"/>
              </a:rPr>
              <a:t>e</a:t>
            </a:r>
            <a:r>
              <a:rPr sz="1100" spc="-45" dirty="0">
                <a:solidFill>
                  <a:srgbClr val="231F20"/>
                </a:solidFill>
                <a:latin typeface="Times New Roman"/>
                <a:cs typeface="Times New Roman"/>
              </a:rPr>
              <a:t>l</a:t>
            </a:r>
            <a:r>
              <a:rPr sz="1100" spc="-30" dirty="0">
                <a:solidFill>
                  <a:srgbClr val="231F20"/>
                </a:solidFill>
                <a:latin typeface="Times New Roman"/>
                <a:cs typeface="Times New Roman"/>
              </a:rPr>
              <a:t>l</a:t>
            </a:r>
            <a:r>
              <a:rPr sz="1100" spc="-60" dirty="0">
                <a:solidFill>
                  <a:srgbClr val="231F20"/>
                </a:solidFill>
                <a:latin typeface="Times New Roman"/>
                <a:cs typeface="Times New Roman"/>
              </a:rPr>
              <a:t>e</a:t>
            </a:r>
            <a:r>
              <a:rPr sz="1100" spc="-25" dirty="0">
                <a:solidFill>
                  <a:srgbClr val="231F20"/>
                </a:solidFill>
                <a:latin typeface="Times New Roman"/>
                <a:cs typeface="Times New Roman"/>
              </a:rPr>
              <a:t>n</a:t>
            </a:r>
            <a:r>
              <a:rPr sz="1100" spc="-35" dirty="0">
                <a:solidFill>
                  <a:srgbClr val="231F20"/>
                </a:solidFill>
                <a:latin typeface="Times New Roman"/>
                <a:cs typeface="Times New Roman"/>
              </a:rPr>
              <a:t>c</a:t>
            </a:r>
            <a:r>
              <a:rPr sz="1100" spc="-30" dirty="0">
                <a:solidFill>
                  <a:srgbClr val="231F20"/>
                </a:solidFill>
                <a:latin typeface="Times New Roman"/>
                <a:cs typeface="Times New Roman"/>
              </a:rPr>
              <a:t>e</a:t>
            </a:r>
            <a:r>
              <a:rPr sz="1100" dirty="0">
                <a:solidFill>
                  <a:srgbClr val="231F20"/>
                </a:solidFill>
                <a:latin typeface="Times New Roman"/>
                <a:cs typeface="Times New Roman"/>
              </a:rPr>
              <a:t>  </a:t>
            </a:r>
            <a:r>
              <a:rPr sz="1100" spc="-25" dirty="0">
                <a:solidFill>
                  <a:srgbClr val="231F20"/>
                </a:solidFill>
                <a:latin typeface="Times New Roman"/>
                <a:cs typeface="Times New Roman"/>
              </a:rPr>
              <a:t> </a:t>
            </a:r>
            <a:r>
              <a:rPr sz="1100" spc="-55" dirty="0">
                <a:solidFill>
                  <a:srgbClr val="231F20"/>
                </a:solidFill>
                <a:latin typeface="Times New Roman"/>
                <a:cs typeface="Times New Roman"/>
              </a:rPr>
              <a:t>a</a:t>
            </a:r>
            <a:r>
              <a:rPr sz="1100" spc="-5" dirty="0">
                <a:solidFill>
                  <a:srgbClr val="231F20"/>
                </a:solidFill>
                <a:latin typeface="Times New Roman"/>
                <a:cs typeface="Times New Roman"/>
              </a:rPr>
              <a:t>nd</a:t>
            </a:r>
            <a:r>
              <a:rPr sz="1100" dirty="0">
                <a:solidFill>
                  <a:srgbClr val="231F20"/>
                </a:solidFill>
                <a:latin typeface="Times New Roman"/>
                <a:cs typeface="Times New Roman"/>
              </a:rPr>
              <a:t>  </a:t>
            </a:r>
            <a:r>
              <a:rPr sz="1100" spc="-25" dirty="0">
                <a:solidFill>
                  <a:srgbClr val="231F20"/>
                </a:solidFill>
                <a:latin typeface="Times New Roman"/>
                <a:cs typeface="Times New Roman"/>
              </a:rPr>
              <a:t> </a:t>
            </a:r>
            <a:r>
              <a:rPr sz="1100" spc="-50" dirty="0">
                <a:solidFill>
                  <a:srgbClr val="231F20"/>
                </a:solidFill>
                <a:latin typeface="Times New Roman"/>
                <a:cs typeface="Times New Roman"/>
              </a:rPr>
              <a:t>Achi</a:t>
            </a:r>
            <a:r>
              <a:rPr sz="1100" spc="-55" dirty="0">
                <a:solidFill>
                  <a:srgbClr val="231F20"/>
                </a:solidFill>
                <a:latin typeface="Times New Roman"/>
                <a:cs typeface="Times New Roman"/>
              </a:rPr>
              <a:t>e</a:t>
            </a:r>
            <a:r>
              <a:rPr sz="1100" spc="-100" dirty="0">
                <a:solidFill>
                  <a:srgbClr val="231F20"/>
                </a:solidFill>
                <a:latin typeface="Times New Roman"/>
                <a:cs typeface="Times New Roman"/>
              </a:rPr>
              <a:t>v</a:t>
            </a:r>
            <a:r>
              <a:rPr sz="1100" spc="-40" dirty="0">
                <a:solidFill>
                  <a:srgbClr val="231F20"/>
                </a:solidFill>
                <a:latin typeface="Times New Roman"/>
                <a:cs typeface="Times New Roman"/>
              </a:rPr>
              <a:t>e</a:t>
            </a:r>
            <a:r>
              <a:rPr sz="1100" spc="-35" dirty="0">
                <a:solidFill>
                  <a:srgbClr val="231F20"/>
                </a:solidFill>
                <a:latin typeface="Times New Roman"/>
                <a:cs typeface="Times New Roman"/>
              </a:rPr>
              <a:t>m</a:t>
            </a:r>
            <a:r>
              <a:rPr sz="1100" spc="-30" dirty="0">
                <a:solidFill>
                  <a:srgbClr val="231F20"/>
                </a:solidFill>
                <a:latin typeface="Times New Roman"/>
                <a:cs typeface="Times New Roman"/>
              </a:rPr>
              <a:t>e</a:t>
            </a:r>
            <a:r>
              <a:rPr sz="1100" spc="-10" dirty="0">
                <a:solidFill>
                  <a:srgbClr val="231F20"/>
                </a:solidFill>
                <a:latin typeface="Times New Roman"/>
                <a:cs typeface="Times New Roman"/>
              </a:rPr>
              <a:t>n</a:t>
            </a:r>
            <a:r>
              <a:rPr sz="1100" spc="15" dirty="0">
                <a:solidFill>
                  <a:srgbClr val="231F20"/>
                </a:solidFill>
                <a:latin typeface="Times New Roman"/>
                <a:cs typeface="Times New Roman"/>
              </a:rPr>
              <a:t>t</a:t>
            </a:r>
            <a:r>
              <a:rPr sz="1100" dirty="0">
                <a:solidFill>
                  <a:srgbClr val="231F20"/>
                </a:solidFill>
                <a:latin typeface="Times New Roman"/>
                <a:cs typeface="Times New Roman"/>
              </a:rPr>
              <a:t>  </a:t>
            </a:r>
            <a:r>
              <a:rPr sz="1100" spc="-25" dirty="0">
                <a:solidFill>
                  <a:srgbClr val="231F20"/>
                </a:solidFill>
                <a:latin typeface="Times New Roman"/>
                <a:cs typeface="Times New Roman"/>
              </a:rPr>
              <a:t> </a:t>
            </a:r>
            <a:r>
              <a:rPr sz="1100" spc="-35" dirty="0">
                <a:solidFill>
                  <a:srgbClr val="231F20"/>
                </a:solidFill>
                <a:latin typeface="Times New Roman"/>
                <a:cs typeface="Times New Roman"/>
              </a:rPr>
              <a:t>P</a:t>
            </a:r>
            <a:r>
              <a:rPr sz="1100" spc="-25" dirty="0">
                <a:solidFill>
                  <a:srgbClr val="231F20"/>
                </a:solidFill>
                <a:latin typeface="Times New Roman"/>
                <a:cs typeface="Times New Roman"/>
              </a:rPr>
              <a:t>r</a:t>
            </a:r>
            <a:r>
              <a:rPr sz="1100" spc="-15" dirty="0">
                <a:solidFill>
                  <a:srgbClr val="231F20"/>
                </a:solidFill>
                <a:latin typeface="Times New Roman"/>
                <a:cs typeface="Times New Roman"/>
              </a:rPr>
              <a:t>o</a:t>
            </a:r>
            <a:r>
              <a:rPr sz="1100" spc="-50" dirty="0">
                <a:solidFill>
                  <a:srgbClr val="231F20"/>
                </a:solidFill>
                <a:latin typeface="Times New Roman"/>
                <a:cs typeface="Times New Roman"/>
              </a:rPr>
              <a:t>gra</a:t>
            </a:r>
            <a:r>
              <a:rPr sz="1100" spc="-30" dirty="0">
                <a:solidFill>
                  <a:srgbClr val="231F20"/>
                </a:solidFill>
                <a:latin typeface="Times New Roman"/>
                <a:cs typeface="Times New Roman"/>
              </a:rPr>
              <a:t>m</a:t>
            </a:r>
            <a:r>
              <a:rPr sz="1100" dirty="0">
                <a:solidFill>
                  <a:srgbClr val="231F20"/>
                </a:solidFill>
                <a:latin typeface="Times New Roman"/>
                <a:cs typeface="Times New Roman"/>
              </a:rPr>
              <a:t>  </a:t>
            </a:r>
            <a:r>
              <a:rPr sz="1100" spc="-25" dirty="0">
                <a:solidFill>
                  <a:srgbClr val="231F20"/>
                </a:solidFill>
                <a:latin typeface="Times New Roman"/>
                <a:cs typeface="Times New Roman"/>
              </a:rPr>
              <a:t> </a:t>
            </a:r>
            <a:r>
              <a:rPr sz="1100" spc="55" dirty="0">
                <a:solidFill>
                  <a:srgbClr val="231F20"/>
                </a:solidFill>
                <a:latin typeface="Times New Roman"/>
                <a:cs typeface="Times New Roman"/>
              </a:rPr>
              <a:t>(</a:t>
            </a:r>
            <a:r>
              <a:rPr sz="1100" spc="-55" dirty="0">
                <a:solidFill>
                  <a:srgbClr val="231F20"/>
                </a:solidFill>
                <a:latin typeface="Times New Roman"/>
                <a:cs typeface="Times New Roman"/>
              </a:rPr>
              <a:t>F</a:t>
            </a:r>
            <a:r>
              <a:rPr sz="1100" spc="-45" dirty="0">
                <a:solidFill>
                  <a:srgbClr val="231F20"/>
                </a:solidFill>
                <a:latin typeface="Times New Roman"/>
                <a:cs typeface="Times New Roman"/>
              </a:rPr>
              <a:t>u</a:t>
            </a:r>
            <a:r>
              <a:rPr sz="1100" spc="-20" dirty="0">
                <a:solidFill>
                  <a:srgbClr val="231F20"/>
                </a:solidFill>
                <a:latin typeface="Times New Roman"/>
                <a:cs typeface="Times New Roman"/>
              </a:rPr>
              <a:t>l</a:t>
            </a:r>
            <a:r>
              <a:rPr sz="1100" spc="-15" dirty="0">
                <a:solidFill>
                  <a:srgbClr val="231F20"/>
                </a:solidFill>
                <a:latin typeface="Times New Roman"/>
                <a:cs typeface="Times New Roman"/>
              </a:rPr>
              <a:t>b</a:t>
            </a:r>
            <a:r>
              <a:rPr sz="1100" dirty="0">
                <a:solidFill>
                  <a:srgbClr val="231F20"/>
                </a:solidFill>
                <a:latin typeface="Times New Roman"/>
                <a:cs typeface="Times New Roman"/>
              </a:rPr>
              <a:t>r</a:t>
            </a:r>
            <a:r>
              <a:rPr sz="1100" spc="-55" dirty="0">
                <a:solidFill>
                  <a:srgbClr val="231F20"/>
                </a:solidFill>
                <a:latin typeface="Times New Roman"/>
                <a:cs typeface="Times New Roman"/>
              </a:rPr>
              <a:t>i</a:t>
            </a:r>
            <a:r>
              <a:rPr sz="1100" spc="-40" dirty="0">
                <a:solidFill>
                  <a:srgbClr val="231F20"/>
                </a:solidFill>
                <a:latin typeface="Times New Roman"/>
                <a:cs typeface="Times New Roman"/>
              </a:rPr>
              <a:t>g</a:t>
            </a:r>
            <a:r>
              <a:rPr sz="1100" spc="-50" dirty="0">
                <a:solidFill>
                  <a:srgbClr val="231F20"/>
                </a:solidFill>
                <a:latin typeface="Times New Roman"/>
                <a:cs typeface="Times New Roman"/>
              </a:rPr>
              <a:t>h</a:t>
            </a:r>
            <a:r>
              <a:rPr sz="1100" spc="15" dirty="0">
                <a:solidFill>
                  <a:srgbClr val="231F20"/>
                </a:solidFill>
                <a:latin typeface="Times New Roman"/>
                <a:cs typeface="Times New Roman"/>
              </a:rPr>
              <a:t>t</a:t>
            </a:r>
            <a:r>
              <a:rPr sz="1100" dirty="0">
                <a:solidFill>
                  <a:srgbClr val="231F20"/>
                </a:solidFill>
                <a:latin typeface="Times New Roman"/>
                <a:cs typeface="Times New Roman"/>
              </a:rPr>
              <a:t>  </a:t>
            </a:r>
            <a:r>
              <a:rPr sz="1100" spc="-25" dirty="0">
                <a:solidFill>
                  <a:srgbClr val="231F20"/>
                </a:solidFill>
                <a:latin typeface="Times New Roman"/>
                <a:cs typeface="Times New Roman"/>
              </a:rPr>
              <a:t> </a:t>
            </a:r>
            <a:r>
              <a:rPr sz="1100" spc="-70" dirty="0">
                <a:solidFill>
                  <a:srgbClr val="231F20"/>
                </a:solidFill>
                <a:latin typeface="Times New Roman"/>
                <a:cs typeface="Times New Roman"/>
              </a:rPr>
              <a:t>E</a:t>
            </a:r>
            <a:r>
              <a:rPr sz="1100" spc="-65" dirty="0">
                <a:solidFill>
                  <a:srgbClr val="231F20"/>
                </a:solidFill>
                <a:latin typeface="Times New Roman"/>
                <a:cs typeface="Times New Roman"/>
              </a:rPr>
              <a:t>ğ</a:t>
            </a:r>
            <a:r>
              <a:rPr sz="1100" spc="-15" dirty="0">
                <a:solidFill>
                  <a:srgbClr val="231F20"/>
                </a:solidFill>
                <a:latin typeface="Times New Roman"/>
                <a:cs typeface="Times New Roman"/>
              </a:rPr>
              <a:t>i</a:t>
            </a:r>
            <a:r>
              <a:rPr sz="1100" spc="-10" dirty="0">
                <a:solidFill>
                  <a:srgbClr val="231F20"/>
                </a:solidFill>
                <a:latin typeface="Times New Roman"/>
                <a:cs typeface="Times New Roman"/>
              </a:rPr>
              <a:t>t</a:t>
            </a:r>
            <a:r>
              <a:rPr sz="1100" spc="-25" dirty="0">
                <a:solidFill>
                  <a:srgbClr val="231F20"/>
                </a:solidFill>
                <a:latin typeface="Times New Roman"/>
                <a:cs typeface="Times New Roman"/>
              </a:rPr>
              <a:t>imde </a:t>
            </a:r>
            <a:r>
              <a:rPr sz="1100" spc="-70" dirty="0">
                <a:solidFill>
                  <a:srgbClr val="231F20"/>
                </a:solidFill>
                <a:latin typeface="Times New Roman"/>
                <a:cs typeface="Times New Roman"/>
              </a:rPr>
              <a:t>M</a:t>
            </a:r>
            <a:r>
              <a:rPr sz="1100" spc="-40" dirty="0">
                <a:solidFill>
                  <a:srgbClr val="231F20"/>
                </a:solidFill>
                <a:latin typeface="Times New Roman"/>
                <a:cs typeface="Times New Roman"/>
              </a:rPr>
              <a:t>ü</a:t>
            </a:r>
            <a:r>
              <a:rPr sz="1100" spc="-50" dirty="0">
                <a:solidFill>
                  <a:srgbClr val="231F20"/>
                </a:solidFill>
                <a:latin typeface="Times New Roman"/>
                <a:cs typeface="Times New Roman"/>
              </a:rPr>
              <a:t>k</a:t>
            </a:r>
            <a:r>
              <a:rPr sz="1100" spc="-40" dirty="0">
                <a:solidFill>
                  <a:srgbClr val="231F20"/>
                </a:solidFill>
                <a:latin typeface="Times New Roman"/>
                <a:cs typeface="Times New Roman"/>
              </a:rPr>
              <a:t>e</a:t>
            </a:r>
            <a:r>
              <a:rPr sz="1100" spc="-35" dirty="0">
                <a:solidFill>
                  <a:srgbClr val="231F20"/>
                </a:solidFill>
                <a:latin typeface="Times New Roman"/>
                <a:cs typeface="Times New Roman"/>
              </a:rPr>
              <a:t>mm</a:t>
            </a:r>
            <a:r>
              <a:rPr sz="1100" spc="-25" dirty="0">
                <a:solidFill>
                  <a:srgbClr val="231F20"/>
                </a:solidFill>
                <a:latin typeface="Times New Roman"/>
                <a:cs typeface="Times New Roman"/>
              </a:rPr>
              <a:t>e</a:t>
            </a:r>
            <a:r>
              <a:rPr sz="1100" spc="-55" dirty="0">
                <a:solidFill>
                  <a:srgbClr val="231F20"/>
                </a:solidFill>
                <a:latin typeface="Times New Roman"/>
                <a:cs typeface="Times New Roman"/>
              </a:rPr>
              <a:t>l</a:t>
            </a:r>
            <a:r>
              <a:rPr sz="1100" spc="-45" dirty="0">
                <a:solidFill>
                  <a:srgbClr val="231F20"/>
                </a:solidFill>
                <a:latin typeface="Times New Roman"/>
                <a:cs typeface="Times New Roman"/>
              </a:rPr>
              <a:t>i</a:t>
            </a:r>
            <a:r>
              <a:rPr sz="1100" spc="-90" dirty="0">
                <a:solidFill>
                  <a:srgbClr val="231F20"/>
                </a:solidFill>
                <a:latin typeface="Times New Roman"/>
                <a:cs typeface="Times New Roman"/>
              </a:rPr>
              <a:t>y</a:t>
            </a:r>
            <a:r>
              <a:rPr sz="1100" spc="-35" dirty="0">
                <a:solidFill>
                  <a:srgbClr val="231F20"/>
                </a:solidFill>
                <a:latin typeface="Times New Roman"/>
                <a:cs typeface="Times New Roman"/>
              </a:rPr>
              <a:t>e</a:t>
            </a:r>
            <a:r>
              <a:rPr sz="1100" spc="15" dirty="0">
                <a:solidFill>
                  <a:srgbClr val="231F20"/>
                </a:solidFill>
                <a:latin typeface="Times New Roman"/>
                <a:cs typeface="Times New Roman"/>
              </a:rPr>
              <a:t>t</a:t>
            </a:r>
            <a:r>
              <a:rPr sz="1100" spc="-70" dirty="0">
                <a:solidFill>
                  <a:srgbClr val="231F20"/>
                </a:solidFill>
                <a:latin typeface="Times New Roman"/>
                <a:cs typeface="Times New Roman"/>
              </a:rPr>
              <a:t> </a:t>
            </a:r>
            <a:r>
              <a:rPr sz="1100" spc="-100" dirty="0">
                <a:solidFill>
                  <a:srgbClr val="231F20"/>
                </a:solidFill>
                <a:latin typeface="Times New Roman"/>
                <a:cs typeface="Times New Roman"/>
              </a:rPr>
              <a:t>v</a:t>
            </a:r>
            <a:r>
              <a:rPr sz="1100" spc="-30" dirty="0">
                <a:solidFill>
                  <a:srgbClr val="231F20"/>
                </a:solidFill>
                <a:latin typeface="Times New Roman"/>
                <a:cs typeface="Times New Roman"/>
              </a:rPr>
              <a:t>e</a:t>
            </a:r>
            <a:r>
              <a:rPr sz="1100" spc="-70" dirty="0">
                <a:solidFill>
                  <a:srgbClr val="231F20"/>
                </a:solidFill>
                <a:latin typeface="Times New Roman"/>
                <a:cs typeface="Times New Roman"/>
              </a:rPr>
              <a:t> </a:t>
            </a:r>
            <a:r>
              <a:rPr sz="1100" spc="-114" dirty="0">
                <a:solidFill>
                  <a:srgbClr val="231F20"/>
                </a:solidFill>
                <a:latin typeface="Times New Roman"/>
                <a:cs typeface="Times New Roman"/>
              </a:rPr>
              <a:t>B</a:t>
            </a:r>
            <a:r>
              <a:rPr sz="1100" spc="-50" dirty="0">
                <a:solidFill>
                  <a:srgbClr val="231F20"/>
                </a:solidFill>
                <a:latin typeface="Times New Roman"/>
                <a:cs typeface="Times New Roman"/>
              </a:rPr>
              <a:t>aş</a:t>
            </a:r>
            <a:r>
              <a:rPr sz="1100" spc="-55" dirty="0">
                <a:solidFill>
                  <a:srgbClr val="231F20"/>
                </a:solidFill>
                <a:latin typeface="Times New Roman"/>
                <a:cs typeface="Times New Roman"/>
              </a:rPr>
              <a:t>a</a:t>
            </a:r>
            <a:r>
              <a:rPr sz="1100" dirty="0">
                <a:solidFill>
                  <a:srgbClr val="231F20"/>
                </a:solidFill>
                <a:latin typeface="Times New Roman"/>
                <a:cs typeface="Times New Roman"/>
              </a:rPr>
              <a:t>r</a:t>
            </a:r>
            <a:r>
              <a:rPr sz="1100" spc="-45" dirty="0">
                <a:solidFill>
                  <a:srgbClr val="231F20"/>
                </a:solidFill>
                <a:latin typeface="Times New Roman"/>
                <a:cs typeface="Times New Roman"/>
              </a:rPr>
              <a:t>ı</a:t>
            </a:r>
            <a:r>
              <a:rPr sz="1100" spc="-70" dirty="0">
                <a:solidFill>
                  <a:srgbClr val="231F20"/>
                </a:solidFill>
                <a:latin typeface="Times New Roman"/>
                <a:cs typeface="Times New Roman"/>
              </a:rPr>
              <a:t> </a:t>
            </a:r>
            <a:r>
              <a:rPr sz="1100" spc="-35" dirty="0">
                <a:solidFill>
                  <a:srgbClr val="231F20"/>
                </a:solidFill>
                <a:latin typeface="Times New Roman"/>
                <a:cs typeface="Times New Roman"/>
              </a:rPr>
              <a:t>P</a:t>
            </a:r>
            <a:r>
              <a:rPr sz="1100" spc="-25" dirty="0">
                <a:solidFill>
                  <a:srgbClr val="231F20"/>
                </a:solidFill>
                <a:latin typeface="Times New Roman"/>
                <a:cs typeface="Times New Roman"/>
              </a:rPr>
              <a:t>r</a:t>
            </a:r>
            <a:r>
              <a:rPr sz="1100" spc="-15" dirty="0">
                <a:solidFill>
                  <a:srgbClr val="231F20"/>
                </a:solidFill>
                <a:latin typeface="Times New Roman"/>
                <a:cs typeface="Times New Roman"/>
              </a:rPr>
              <a:t>o</a:t>
            </a:r>
            <a:r>
              <a:rPr sz="1100" spc="-50" dirty="0">
                <a:solidFill>
                  <a:srgbClr val="231F20"/>
                </a:solidFill>
                <a:latin typeface="Times New Roman"/>
                <a:cs typeface="Times New Roman"/>
              </a:rPr>
              <a:t>gra</a:t>
            </a:r>
            <a:r>
              <a:rPr sz="1100" spc="-55" dirty="0">
                <a:solidFill>
                  <a:srgbClr val="231F20"/>
                </a:solidFill>
                <a:latin typeface="Times New Roman"/>
                <a:cs typeface="Times New Roman"/>
              </a:rPr>
              <a:t>m</a:t>
            </a:r>
            <a:r>
              <a:rPr sz="1100" spc="-45" dirty="0">
                <a:solidFill>
                  <a:srgbClr val="231F20"/>
                </a:solidFill>
                <a:latin typeface="Times New Roman"/>
                <a:cs typeface="Times New Roman"/>
              </a:rPr>
              <a:t>ı</a:t>
            </a:r>
            <a:r>
              <a:rPr sz="1100" spc="75" dirty="0">
                <a:solidFill>
                  <a:srgbClr val="231F20"/>
                </a:solidFill>
                <a:latin typeface="Times New Roman"/>
                <a:cs typeface="Times New Roman"/>
              </a:rPr>
              <a:t>)</a:t>
            </a:r>
            <a:endParaRPr sz="1100">
              <a:latin typeface="Times New Roman"/>
              <a:cs typeface="Times New Roman"/>
            </a:endParaRPr>
          </a:p>
          <a:p>
            <a:pPr marL="12700">
              <a:lnSpc>
                <a:spcPct val="100000"/>
              </a:lnSpc>
              <a:spcBef>
                <a:spcPts val="475"/>
              </a:spcBef>
            </a:pPr>
            <a:r>
              <a:rPr sz="1100" spc="-10" dirty="0">
                <a:solidFill>
                  <a:srgbClr val="231F20"/>
                </a:solidFill>
                <a:latin typeface="Times New Roman"/>
                <a:cs typeface="Times New Roman"/>
              </a:rPr>
              <a:t>:</a:t>
            </a:r>
            <a:r>
              <a:rPr sz="1100" spc="-65" dirty="0">
                <a:solidFill>
                  <a:srgbClr val="231F20"/>
                </a:solidFill>
                <a:latin typeface="Times New Roman"/>
                <a:cs typeface="Times New Roman"/>
              </a:rPr>
              <a:t> </a:t>
            </a:r>
            <a:r>
              <a:rPr sz="1100" spc="-45" dirty="0">
                <a:solidFill>
                  <a:srgbClr val="231F20"/>
                </a:solidFill>
                <a:latin typeface="Times New Roman"/>
                <a:cs typeface="Times New Roman"/>
              </a:rPr>
              <a:t>Türkiye</a:t>
            </a:r>
            <a:r>
              <a:rPr sz="1100" spc="-65" dirty="0">
                <a:solidFill>
                  <a:srgbClr val="231F20"/>
                </a:solidFill>
                <a:latin typeface="Times New Roman"/>
                <a:cs typeface="Times New Roman"/>
              </a:rPr>
              <a:t> </a:t>
            </a:r>
            <a:r>
              <a:rPr sz="1100" spc="-40" dirty="0">
                <a:solidFill>
                  <a:srgbClr val="231F20"/>
                </a:solidFill>
                <a:latin typeface="Times New Roman"/>
                <a:cs typeface="Times New Roman"/>
              </a:rPr>
              <a:t>Eğitim</a:t>
            </a:r>
            <a:r>
              <a:rPr sz="1100" spc="-65" dirty="0">
                <a:solidFill>
                  <a:srgbClr val="231F20"/>
                </a:solidFill>
                <a:latin typeface="Times New Roman"/>
                <a:cs typeface="Times New Roman"/>
              </a:rPr>
              <a:t> </a:t>
            </a:r>
            <a:r>
              <a:rPr sz="1100" spc="-40" dirty="0">
                <a:solidFill>
                  <a:srgbClr val="231F20"/>
                </a:solidFill>
                <a:latin typeface="Times New Roman"/>
                <a:cs typeface="Times New Roman"/>
              </a:rPr>
              <a:t>Teknolojileri</a:t>
            </a:r>
            <a:r>
              <a:rPr sz="1100" spc="-60" dirty="0">
                <a:solidFill>
                  <a:srgbClr val="231F20"/>
                </a:solidFill>
                <a:latin typeface="Times New Roman"/>
                <a:cs typeface="Times New Roman"/>
              </a:rPr>
              <a:t> </a:t>
            </a:r>
            <a:r>
              <a:rPr sz="1100" spc="-40" dirty="0">
                <a:solidFill>
                  <a:srgbClr val="231F20"/>
                </a:solidFill>
                <a:latin typeface="Times New Roman"/>
                <a:cs typeface="Times New Roman"/>
              </a:rPr>
              <a:t>Zirvesi</a:t>
            </a:r>
            <a:endParaRPr sz="1100">
              <a:latin typeface="Times New Roman"/>
              <a:cs typeface="Times New Roman"/>
            </a:endParaRPr>
          </a:p>
          <a:p>
            <a:pPr marL="76200" marR="5080" indent="-64135">
              <a:lnSpc>
                <a:spcPct val="75800"/>
              </a:lnSpc>
              <a:spcBef>
                <a:spcPts val="800"/>
              </a:spcBef>
            </a:pPr>
            <a:r>
              <a:rPr sz="1100" spc="-10" dirty="0">
                <a:solidFill>
                  <a:srgbClr val="231F20"/>
                </a:solidFill>
                <a:latin typeface="Times New Roman"/>
                <a:cs typeface="Times New Roman"/>
              </a:rPr>
              <a:t>:</a:t>
            </a:r>
            <a:r>
              <a:rPr sz="1100" spc="-70" dirty="0">
                <a:solidFill>
                  <a:srgbClr val="231F20"/>
                </a:solidFill>
                <a:latin typeface="Times New Roman"/>
                <a:cs typeface="Times New Roman"/>
              </a:rPr>
              <a:t> </a:t>
            </a:r>
            <a:r>
              <a:rPr sz="1100" spc="-35" dirty="0">
                <a:solidFill>
                  <a:srgbClr val="231F20"/>
                </a:solidFill>
                <a:latin typeface="Times New Roman"/>
                <a:cs typeface="Times New Roman"/>
              </a:rPr>
              <a:t>Trends</a:t>
            </a:r>
            <a:r>
              <a:rPr sz="1100" spc="55" dirty="0">
                <a:solidFill>
                  <a:srgbClr val="231F20"/>
                </a:solidFill>
                <a:latin typeface="Times New Roman"/>
                <a:cs typeface="Times New Roman"/>
              </a:rPr>
              <a:t> </a:t>
            </a:r>
            <a:r>
              <a:rPr sz="1100" spc="-25" dirty="0">
                <a:solidFill>
                  <a:srgbClr val="231F20"/>
                </a:solidFill>
                <a:latin typeface="Times New Roman"/>
                <a:cs typeface="Times New Roman"/>
              </a:rPr>
              <a:t>in</a:t>
            </a:r>
            <a:r>
              <a:rPr sz="1100" spc="60" dirty="0">
                <a:solidFill>
                  <a:srgbClr val="231F20"/>
                </a:solidFill>
                <a:latin typeface="Times New Roman"/>
                <a:cs typeface="Times New Roman"/>
              </a:rPr>
              <a:t> </a:t>
            </a:r>
            <a:r>
              <a:rPr sz="1100" spc="-25" dirty="0">
                <a:solidFill>
                  <a:srgbClr val="231F20"/>
                </a:solidFill>
                <a:latin typeface="Times New Roman"/>
                <a:cs typeface="Times New Roman"/>
              </a:rPr>
              <a:t>International</a:t>
            </a:r>
            <a:r>
              <a:rPr sz="1100" spc="55" dirty="0">
                <a:solidFill>
                  <a:srgbClr val="231F20"/>
                </a:solidFill>
                <a:latin typeface="Times New Roman"/>
                <a:cs typeface="Times New Roman"/>
              </a:rPr>
              <a:t> </a:t>
            </a:r>
            <a:r>
              <a:rPr sz="1100" spc="-35" dirty="0">
                <a:solidFill>
                  <a:srgbClr val="231F20"/>
                </a:solidFill>
                <a:latin typeface="Times New Roman"/>
                <a:cs typeface="Times New Roman"/>
              </a:rPr>
              <a:t>Mathematics</a:t>
            </a:r>
            <a:r>
              <a:rPr sz="1100" spc="55" dirty="0">
                <a:solidFill>
                  <a:srgbClr val="231F20"/>
                </a:solidFill>
                <a:latin typeface="Times New Roman"/>
                <a:cs typeface="Times New Roman"/>
              </a:rPr>
              <a:t> </a:t>
            </a:r>
            <a:r>
              <a:rPr sz="1100" spc="-20" dirty="0">
                <a:solidFill>
                  <a:srgbClr val="231F20"/>
                </a:solidFill>
                <a:latin typeface="Times New Roman"/>
                <a:cs typeface="Times New Roman"/>
              </a:rPr>
              <a:t>and</a:t>
            </a:r>
            <a:r>
              <a:rPr sz="1100" spc="55" dirty="0">
                <a:solidFill>
                  <a:srgbClr val="231F20"/>
                </a:solidFill>
                <a:latin typeface="Times New Roman"/>
                <a:cs typeface="Times New Roman"/>
              </a:rPr>
              <a:t> </a:t>
            </a:r>
            <a:r>
              <a:rPr sz="1100" spc="-45" dirty="0">
                <a:solidFill>
                  <a:srgbClr val="231F20"/>
                </a:solidFill>
                <a:latin typeface="Times New Roman"/>
                <a:cs typeface="Times New Roman"/>
              </a:rPr>
              <a:t>Science</a:t>
            </a:r>
            <a:r>
              <a:rPr sz="1100" spc="55" dirty="0">
                <a:solidFill>
                  <a:srgbClr val="231F20"/>
                </a:solidFill>
                <a:latin typeface="Times New Roman"/>
                <a:cs typeface="Times New Roman"/>
              </a:rPr>
              <a:t> </a:t>
            </a:r>
            <a:r>
              <a:rPr sz="1100" spc="-35" dirty="0">
                <a:solidFill>
                  <a:srgbClr val="231F20"/>
                </a:solidFill>
                <a:latin typeface="Times New Roman"/>
                <a:cs typeface="Times New Roman"/>
              </a:rPr>
              <a:t>Study</a:t>
            </a:r>
            <a:r>
              <a:rPr sz="1100" spc="55" dirty="0">
                <a:solidFill>
                  <a:srgbClr val="231F20"/>
                </a:solidFill>
                <a:latin typeface="Times New Roman"/>
                <a:cs typeface="Times New Roman"/>
              </a:rPr>
              <a:t> </a:t>
            </a:r>
            <a:r>
              <a:rPr sz="1100" spc="-30" dirty="0">
                <a:solidFill>
                  <a:srgbClr val="231F20"/>
                </a:solidFill>
                <a:latin typeface="Times New Roman"/>
                <a:cs typeface="Times New Roman"/>
              </a:rPr>
              <a:t>(Uluslararası</a:t>
            </a:r>
            <a:r>
              <a:rPr sz="1100" spc="60" dirty="0">
                <a:solidFill>
                  <a:srgbClr val="231F20"/>
                </a:solidFill>
                <a:latin typeface="Times New Roman"/>
                <a:cs typeface="Times New Roman"/>
              </a:rPr>
              <a:t> </a:t>
            </a:r>
            <a:r>
              <a:rPr sz="1100" spc="-35" dirty="0">
                <a:solidFill>
                  <a:srgbClr val="231F20"/>
                </a:solidFill>
                <a:latin typeface="Times New Roman"/>
                <a:cs typeface="Times New Roman"/>
              </a:rPr>
              <a:t>Matematik</a:t>
            </a:r>
            <a:r>
              <a:rPr sz="1100" spc="55" dirty="0">
                <a:solidFill>
                  <a:srgbClr val="231F20"/>
                </a:solidFill>
                <a:latin typeface="Times New Roman"/>
                <a:cs typeface="Times New Roman"/>
              </a:rPr>
              <a:t> </a:t>
            </a:r>
            <a:r>
              <a:rPr sz="1100" spc="-65" dirty="0">
                <a:solidFill>
                  <a:srgbClr val="231F20"/>
                </a:solidFill>
                <a:latin typeface="Times New Roman"/>
                <a:cs typeface="Times New Roman"/>
              </a:rPr>
              <a:t>ve</a:t>
            </a:r>
            <a:r>
              <a:rPr sz="1100" spc="55" dirty="0">
                <a:solidFill>
                  <a:srgbClr val="231F20"/>
                </a:solidFill>
                <a:latin typeface="Times New Roman"/>
                <a:cs typeface="Times New Roman"/>
              </a:rPr>
              <a:t> </a:t>
            </a:r>
            <a:r>
              <a:rPr sz="1100" spc="-35" dirty="0">
                <a:solidFill>
                  <a:srgbClr val="231F20"/>
                </a:solidFill>
                <a:latin typeface="Times New Roman"/>
                <a:cs typeface="Times New Roman"/>
              </a:rPr>
              <a:t>Fen </a:t>
            </a:r>
            <a:r>
              <a:rPr sz="1100" spc="-260" dirty="0">
                <a:solidFill>
                  <a:srgbClr val="231F20"/>
                </a:solidFill>
                <a:latin typeface="Times New Roman"/>
                <a:cs typeface="Times New Roman"/>
              </a:rPr>
              <a:t> </a:t>
            </a:r>
            <a:r>
              <a:rPr sz="1100" spc="-45" dirty="0">
                <a:solidFill>
                  <a:srgbClr val="231F20"/>
                </a:solidFill>
                <a:latin typeface="Times New Roman"/>
                <a:cs typeface="Times New Roman"/>
              </a:rPr>
              <a:t>Eğilimleri</a:t>
            </a:r>
            <a:r>
              <a:rPr sz="1100" spc="-75" dirty="0">
                <a:solidFill>
                  <a:srgbClr val="231F20"/>
                </a:solidFill>
                <a:latin typeface="Times New Roman"/>
                <a:cs typeface="Times New Roman"/>
              </a:rPr>
              <a:t> </a:t>
            </a:r>
            <a:r>
              <a:rPr sz="1100" spc="-35" dirty="0">
                <a:solidFill>
                  <a:srgbClr val="231F20"/>
                </a:solidFill>
                <a:latin typeface="Times New Roman"/>
                <a:cs typeface="Times New Roman"/>
              </a:rPr>
              <a:t>Araştırması)</a:t>
            </a:r>
            <a:endParaRPr sz="1100">
              <a:latin typeface="Times New Roman"/>
              <a:cs typeface="Times New Roman"/>
            </a:endParaRPr>
          </a:p>
          <a:p>
            <a:pPr marL="12700">
              <a:lnSpc>
                <a:spcPct val="100000"/>
              </a:lnSpc>
              <a:spcBef>
                <a:spcPts val="480"/>
              </a:spcBef>
            </a:pPr>
            <a:r>
              <a:rPr sz="1100" spc="-10" dirty="0">
                <a:solidFill>
                  <a:srgbClr val="231F20"/>
                </a:solidFill>
                <a:latin typeface="Times New Roman"/>
                <a:cs typeface="Times New Roman"/>
              </a:rPr>
              <a:t>:</a:t>
            </a:r>
            <a:r>
              <a:rPr sz="1100" spc="-70" dirty="0">
                <a:solidFill>
                  <a:srgbClr val="231F20"/>
                </a:solidFill>
                <a:latin typeface="Times New Roman"/>
                <a:cs typeface="Times New Roman"/>
              </a:rPr>
              <a:t> </a:t>
            </a:r>
            <a:r>
              <a:rPr sz="1100" spc="-60" dirty="0">
                <a:solidFill>
                  <a:srgbClr val="231F20"/>
                </a:solidFill>
                <a:latin typeface="Times New Roman"/>
                <a:cs typeface="Times New Roman"/>
              </a:rPr>
              <a:t>T</a:t>
            </a:r>
            <a:r>
              <a:rPr sz="1100" spc="-30" dirty="0">
                <a:solidFill>
                  <a:srgbClr val="231F20"/>
                </a:solidFill>
                <a:latin typeface="Times New Roman"/>
                <a:cs typeface="Times New Roman"/>
              </a:rPr>
              <a:t>ürk</a:t>
            </a:r>
            <a:r>
              <a:rPr sz="1100" spc="-45" dirty="0">
                <a:solidFill>
                  <a:srgbClr val="231F20"/>
                </a:solidFill>
                <a:latin typeface="Times New Roman"/>
                <a:cs typeface="Times New Roman"/>
              </a:rPr>
              <a:t>i</a:t>
            </a:r>
            <a:r>
              <a:rPr sz="1100" spc="-90" dirty="0">
                <a:solidFill>
                  <a:srgbClr val="231F20"/>
                </a:solidFill>
                <a:latin typeface="Times New Roman"/>
                <a:cs typeface="Times New Roman"/>
              </a:rPr>
              <a:t>y</a:t>
            </a:r>
            <a:r>
              <a:rPr sz="1100" spc="-30" dirty="0">
                <a:solidFill>
                  <a:srgbClr val="231F20"/>
                </a:solidFill>
                <a:latin typeface="Times New Roman"/>
                <a:cs typeface="Times New Roman"/>
              </a:rPr>
              <a:t>e</a:t>
            </a:r>
            <a:r>
              <a:rPr sz="1100" spc="-70" dirty="0">
                <a:solidFill>
                  <a:srgbClr val="231F20"/>
                </a:solidFill>
                <a:latin typeface="Times New Roman"/>
                <a:cs typeface="Times New Roman"/>
              </a:rPr>
              <a:t> </a:t>
            </a:r>
            <a:r>
              <a:rPr sz="1100" spc="-40" dirty="0">
                <a:solidFill>
                  <a:srgbClr val="231F20"/>
                </a:solidFill>
                <a:latin typeface="Times New Roman"/>
                <a:cs typeface="Times New Roman"/>
              </a:rPr>
              <a:t>Kö</a:t>
            </a:r>
            <a:r>
              <a:rPr sz="1100" spc="-60" dirty="0">
                <a:solidFill>
                  <a:srgbClr val="231F20"/>
                </a:solidFill>
                <a:latin typeface="Times New Roman"/>
                <a:cs typeface="Times New Roman"/>
              </a:rPr>
              <a:t>m</a:t>
            </a:r>
            <a:r>
              <a:rPr sz="1100" spc="-15" dirty="0">
                <a:solidFill>
                  <a:srgbClr val="231F20"/>
                </a:solidFill>
                <a:latin typeface="Times New Roman"/>
                <a:cs typeface="Times New Roman"/>
              </a:rPr>
              <a:t>ür</a:t>
            </a:r>
            <a:r>
              <a:rPr sz="1100" spc="-70" dirty="0">
                <a:solidFill>
                  <a:srgbClr val="231F20"/>
                </a:solidFill>
                <a:latin typeface="Times New Roman"/>
                <a:cs typeface="Times New Roman"/>
              </a:rPr>
              <a:t> </a:t>
            </a:r>
            <a:r>
              <a:rPr sz="1100" spc="-30" dirty="0">
                <a:solidFill>
                  <a:srgbClr val="231F20"/>
                </a:solidFill>
                <a:latin typeface="Times New Roman"/>
                <a:cs typeface="Times New Roman"/>
              </a:rPr>
              <a:t>İ</a:t>
            </a:r>
            <a:r>
              <a:rPr sz="1100" spc="-40" dirty="0">
                <a:solidFill>
                  <a:srgbClr val="231F20"/>
                </a:solidFill>
                <a:latin typeface="Times New Roman"/>
                <a:cs typeface="Times New Roman"/>
              </a:rPr>
              <a:t>şl</a:t>
            </a:r>
            <a:r>
              <a:rPr sz="1100" spc="-60" dirty="0">
                <a:solidFill>
                  <a:srgbClr val="231F20"/>
                </a:solidFill>
                <a:latin typeface="Times New Roman"/>
                <a:cs typeface="Times New Roman"/>
              </a:rPr>
              <a:t>e</a:t>
            </a:r>
            <a:r>
              <a:rPr sz="1100" spc="-15" dirty="0">
                <a:solidFill>
                  <a:srgbClr val="231F20"/>
                </a:solidFill>
                <a:latin typeface="Times New Roman"/>
                <a:cs typeface="Times New Roman"/>
              </a:rPr>
              <a:t>tm</a:t>
            </a:r>
            <a:r>
              <a:rPr sz="1100" spc="-20" dirty="0">
                <a:solidFill>
                  <a:srgbClr val="231F20"/>
                </a:solidFill>
                <a:latin typeface="Times New Roman"/>
                <a:cs typeface="Times New Roman"/>
              </a:rPr>
              <a:t>e</a:t>
            </a:r>
            <a:r>
              <a:rPr sz="1100" spc="-30" dirty="0">
                <a:solidFill>
                  <a:srgbClr val="231F20"/>
                </a:solidFill>
                <a:latin typeface="Times New Roman"/>
                <a:cs typeface="Times New Roman"/>
              </a:rPr>
              <a:t>l</a:t>
            </a:r>
            <a:r>
              <a:rPr sz="1100" spc="-60" dirty="0">
                <a:solidFill>
                  <a:srgbClr val="231F20"/>
                </a:solidFill>
                <a:latin typeface="Times New Roman"/>
                <a:cs typeface="Times New Roman"/>
              </a:rPr>
              <a:t>e</a:t>
            </a:r>
            <a:r>
              <a:rPr sz="1100" dirty="0">
                <a:solidFill>
                  <a:srgbClr val="231F20"/>
                </a:solidFill>
                <a:latin typeface="Times New Roman"/>
                <a:cs typeface="Times New Roman"/>
              </a:rPr>
              <a:t>r</a:t>
            </a:r>
            <a:r>
              <a:rPr sz="1100" spc="-45" dirty="0">
                <a:solidFill>
                  <a:srgbClr val="231F20"/>
                </a:solidFill>
                <a:latin typeface="Times New Roman"/>
                <a:cs typeface="Times New Roman"/>
              </a:rPr>
              <a:t>i</a:t>
            </a:r>
            <a:endParaRPr sz="1100">
              <a:latin typeface="Times New Roman"/>
              <a:cs typeface="Times New Roman"/>
            </a:endParaRPr>
          </a:p>
          <a:p>
            <a:pPr marL="12700">
              <a:lnSpc>
                <a:spcPct val="100000"/>
              </a:lnSpc>
              <a:spcBef>
                <a:spcPts val="480"/>
              </a:spcBef>
            </a:pPr>
            <a:r>
              <a:rPr sz="1100" spc="-10" dirty="0">
                <a:solidFill>
                  <a:srgbClr val="231F20"/>
                </a:solidFill>
                <a:latin typeface="Times New Roman"/>
                <a:cs typeface="Times New Roman"/>
              </a:rPr>
              <a:t>:</a:t>
            </a:r>
            <a:r>
              <a:rPr sz="1100" spc="-70" dirty="0">
                <a:solidFill>
                  <a:srgbClr val="231F20"/>
                </a:solidFill>
                <a:latin typeface="Times New Roman"/>
                <a:cs typeface="Times New Roman"/>
              </a:rPr>
              <a:t> </a:t>
            </a:r>
            <a:r>
              <a:rPr sz="1100" spc="-90" dirty="0">
                <a:solidFill>
                  <a:srgbClr val="231F20"/>
                </a:solidFill>
                <a:latin typeface="Times New Roman"/>
                <a:cs typeface="Times New Roman"/>
              </a:rPr>
              <a:t>T</a:t>
            </a:r>
            <a:r>
              <a:rPr sz="1100" spc="-35" dirty="0">
                <a:solidFill>
                  <a:srgbClr val="231F20"/>
                </a:solidFill>
                <a:latin typeface="Times New Roman"/>
                <a:cs typeface="Times New Roman"/>
              </a:rPr>
              <a:t>aşınır</a:t>
            </a:r>
            <a:r>
              <a:rPr sz="1100" spc="-70" dirty="0">
                <a:solidFill>
                  <a:srgbClr val="231F20"/>
                </a:solidFill>
                <a:latin typeface="Times New Roman"/>
                <a:cs typeface="Times New Roman"/>
              </a:rPr>
              <a:t> Ka</a:t>
            </a:r>
            <a:r>
              <a:rPr sz="1100" spc="-55" dirty="0">
                <a:solidFill>
                  <a:srgbClr val="231F20"/>
                </a:solidFill>
                <a:latin typeface="Times New Roman"/>
                <a:cs typeface="Times New Roman"/>
              </a:rPr>
              <a:t>y</a:t>
            </a:r>
            <a:r>
              <a:rPr sz="1100" spc="-15" dirty="0">
                <a:solidFill>
                  <a:srgbClr val="231F20"/>
                </a:solidFill>
                <a:latin typeface="Times New Roman"/>
                <a:cs typeface="Times New Roman"/>
              </a:rPr>
              <a:t>ıt</a:t>
            </a:r>
            <a:r>
              <a:rPr sz="1100" spc="-70" dirty="0">
                <a:solidFill>
                  <a:srgbClr val="231F20"/>
                </a:solidFill>
                <a:latin typeface="Times New Roman"/>
                <a:cs typeface="Times New Roman"/>
              </a:rPr>
              <a:t> </a:t>
            </a:r>
            <a:r>
              <a:rPr sz="1100" spc="-260" dirty="0">
                <a:solidFill>
                  <a:srgbClr val="231F20"/>
                </a:solidFill>
                <a:latin typeface="Times New Roman"/>
                <a:cs typeface="Times New Roman"/>
              </a:rPr>
              <a:t>Y</a:t>
            </a:r>
            <a:r>
              <a:rPr sz="1100" spc="-15" dirty="0">
                <a:solidFill>
                  <a:srgbClr val="231F20"/>
                </a:solidFill>
                <a:latin typeface="Times New Roman"/>
                <a:cs typeface="Times New Roman"/>
              </a:rPr>
              <a:t>ön</a:t>
            </a:r>
            <a:r>
              <a:rPr sz="1100" spc="-20" dirty="0">
                <a:solidFill>
                  <a:srgbClr val="231F20"/>
                </a:solidFill>
                <a:latin typeface="Times New Roman"/>
                <a:cs typeface="Times New Roman"/>
              </a:rPr>
              <a:t>e</a:t>
            </a:r>
            <a:r>
              <a:rPr sz="1100" spc="20" dirty="0">
                <a:solidFill>
                  <a:srgbClr val="231F20"/>
                </a:solidFill>
                <a:latin typeface="Times New Roman"/>
                <a:cs typeface="Times New Roman"/>
              </a:rPr>
              <a:t>t</a:t>
            </a:r>
            <a:r>
              <a:rPr sz="1100" spc="-40" dirty="0">
                <a:solidFill>
                  <a:srgbClr val="231F20"/>
                </a:solidFill>
                <a:latin typeface="Times New Roman"/>
                <a:cs typeface="Times New Roman"/>
              </a:rPr>
              <a:t>im</a:t>
            </a:r>
            <a:r>
              <a:rPr sz="1100" spc="-70" dirty="0">
                <a:solidFill>
                  <a:srgbClr val="231F20"/>
                </a:solidFill>
                <a:latin typeface="Times New Roman"/>
                <a:cs typeface="Times New Roman"/>
              </a:rPr>
              <a:t> </a:t>
            </a:r>
            <a:r>
              <a:rPr sz="1100" spc="-95" dirty="0">
                <a:solidFill>
                  <a:srgbClr val="231F20"/>
                </a:solidFill>
                <a:latin typeface="Times New Roman"/>
                <a:cs typeface="Times New Roman"/>
              </a:rPr>
              <a:t>S</a:t>
            </a:r>
            <a:r>
              <a:rPr sz="1100" spc="-40" dirty="0">
                <a:solidFill>
                  <a:srgbClr val="231F20"/>
                </a:solidFill>
                <a:latin typeface="Times New Roman"/>
                <a:cs typeface="Times New Roman"/>
              </a:rPr>
              <a:t>i</a:t>
            </a:r>
            <a:r>
              <a:rPr sz="1100" spc="-60" dirty="0">
                <a:solidFill>
                  <a:srgbClr val="231F20"/>
                </a:solidFill>
                <a:latin typeface="Times New Roman"/>
                <a:cs typeface="Times New Roman"/>
              </a:rPr>
              <a:t>s</a:t>
            </a:r>
            <a:r>
              <a:rPr sz="1100" spc="-5" dirty="0">
                <a:solidFill>
                  <a:srgbClr val="231F20"/>
                </a:solidFill>
                <a:latin typeface="Times New Roman"/>
                <a:cs typeface="Times New Roman"/>
              </a:rPr>
              <a:t>t</a:t>
            </a:r>
            <a:r>
              <a:rPr sz="1100" spc="-40" dirty="0">
                <a:solidFill>
                  <a:srgbClr val="231F20"/>
                </a:solidFill>
                <a:latin typeface="Times New Roman"/>
                <a:cs typeface="Times New Roman"/>
              </a:rPr>
              <a:t>emi</a:t>
            </a:r>
            <a:endParaRPr sz="1100">
              <a:latin typeface="Times New Roman"/>
              <a:cs typeface="Times New Roman"/>
            </a:endParaRPr>
          </a:p>
          <a:p>
            <a:pPr marL="12700">
              <a:lnSpc>
                <a:spcPct val="100000"/>
              </a:lnSpc>
              <a:spcBef>
                <a:spcPts val="480"/>
              </a:spcBef>
            </a:pPr>
            <a:r>
              <a:rPr sz="1100" spc="-10" dirty="0">
                <a:solidFill>
                  <a:srgbClr val="231F20"/>
                </a:solidFill>
                <a:latin typeface="Times New Roman"/>
                <a:cs typeface="Times New Roman"/>
              </a:rPr>
              <a:t>:</a:t>
            </a:r>
            <a:r>
              <a:rPr sz="1100" spc="-70" dirty="0">
                <a:solidFill>
                  <a:srgbClr val="231F20"/>
                </a:solidFill>
                <a:latin typeface="Times New Roman"/>
                <a:cs typeface="Times New Roman"/>
              </a:rPr>
              <a:t> </a:t>
            </a:r>
            <a:r>
              <a:rPr sz="1100" spc="-95" dirty="0">
                <a:solidFill>
                  <a:srgbClr val="231F20"/>
                </a:solidFill>
                <a:latin typeface="Times New Roman"/>
                <a:cs typeface="Times New Roman"/>
              </a:rPr>
              <a:t>T</a:t>
            </a:r>
            <a:r>
              <a:rPr sz="1100" spc="-35" dirty="0">
                <a:solidFill>
                  <a:srgbClr val="231F20"/>
                </a:solidFill>
                <a:latin typeface="Times New Roman"/>
                <a:cs typeface="Times New Roman"/>
              </a:rPr>
              <a:t>e</a:t>
            </a:r>
            <a:r>
              <a:rPr sz="1100" spc="-25" dirty="0">
                <a:solidFill>
                  <a:srgbClr val="231F20"/>
                </a:solidFill>
                <a:latin typeface="Times New Roman"/>
                <a:cs typeface="Times New Roman"/>
              </a:rPr>
              <a:t>kn</a:t>
            </a:r>
            <a:r>
              <a:rPr sz="1100" spc="-30" dirty="0">
                <a:solidFill>
                  <a:srgbClr val="231F20"/>
                </a:solidFill>
                <a:latin typeface="Times New Roman"/>
                <a:cs typeface="Times New Roman"/>
              </a:rPr>
              <a:t>o</a:t>
            </a:r>
            <a:r>
              <a:rPr sz="1100" spc="-40" dirty="0">
                <a:solidFill>
                  <a:srgbClr val="231F20"/>
                </a:solidFill>
                <a:latin typeface="Times New Roman"/>
                <a:cs typeface="Times New Roman"/>
              </a:rPr>
              <a:t>loji</a:t>
            </a:r>
            <a:r>
              <a:rPr sz="1100" spc="-70" dirty="0">
                <a:solidFill>
                  <a:srgbClr val="231F20"/>
                </a:solidFill>
                <a:latin typeface="Times New Roman"/>
                <a:cs typeface="Times New Roman"/>
              </a:rPr>
              <a:t> </a:t>
            </a:r>
            <a:r>
              <a:rPr sz="1100" spc="15" dirty="0">
                <a:solidFill>
                  <a:srgbClr val="231F20"/>
                </a:solidFill>
                <a:latin typeface="Times New Roman"/>
                <a:cs typeface="Times New Roman"/>
              </a:rPr>
              <a:t>O</a:t>
            </a:r>
            <a:r>
              <a:rPr sz="1100" spc="-10" dirty="0">
                <a:solidFill>
                  <a:srgbClr val="231F20"/>
                </a:solidFill>
                <a:latin typeface="Times New Roman"/>
                <a:cs typeface="Times New Roman"/>
              </a:rPr>
              <a:t>d</a:t>
            </a:r>
            <a:r>
              <a:rPr sz="1100" spc="-50" dirty="0">
                <a:solidFill>
                  <a:srgbClr val="231F20"/>
                </a:solidFill>
                <a:latin typeface="Times New Roman"/>
                <a:cs typeface="Times New Roman"/>
              </a:rPr>
              <a:t>ak</a:t>
            </a:r>
            <a:r>
              <a:rPr sz="1100" spc="-55" dirty="0">
                <a:solidFill>
                  <a:srgbClr val="231F20"/>
                </a:solidFill>
                <a:latin typeface="Times New Roman"/>
                <a:cs typeface="Times New Roman"/>
              </a:rPr>
              <a:t>l</a:t>
            </a:r>
            <a:r>
              <a:rPr sz="1100" spc="-45" dirty="0">
                <a:solidFill>
                  <a:srgbClr val="231F20"/>
                </a:solidFill>
                <a:latin typeface="Times New Roman"/>
                <a:cs typeface="Times New Roman"/>
              </a:rPr>
              <a:t>ı</a:t>
            </a:r>
            <a:r>
              <a:rPr sz="1100" spc="-70" dirty="0">
                <a:solidFill>
                  <a:srgbClr val="231F20"/>
                </a:solidFill>
                <a:latin typeface="Times New Roman"/>
                <a:cs typeface="Times New Roman"/>
              </a:rPr>
              <a:t> </a:t>
            </a:r>
            <a:r>
              <a:rPr sz="1100" spc="15" dirty="0">
                <a:solidFill>
                  <a:srgbClr val="231F20"/>
                </a:solidFill>
                <a:latin typeface="Times New Roman"/>
                <a:cs typeface="Times New Roman"/>
              </a:rPr>
              <a:t>Ö</a:t>
            </a:r>
            <a:r>
              <a:rPr sz="1100" spc="-50" dirty="0">
                <a:solidFill>
                  <a:srgbClr val="231F20"/>
                </a:solidFill>
                <a:latin typeface="Times New Roman"/>
                <a:cs typeface="Times New Roman"/>
              </a:rPr>
              <a:t>ğr</a:t>
            </a:r>
            <a:r>
              <a:rPr sz="1100" spc="-40" dirty="0">
                <a:solidFill>
                  <a:srgbClr val="231F20"/>
                </a:solidFill>
                <a:latin typeface="Times New Roman"/>
                <a:cs typeface="Times New Roman"/>
              </a:rPr>
              <a:t>e</a:t>
            </a:r>
            <a:r>
              <a:rPr sz="1100" spc="-20" dirty="0">
                <a:solidFill>
                  <a:srgbClr val="231F20"/>
                </a:solidFill>
                <a:latin typeface="Times New Roman"/>
                <a:cs typeface="Times New Roman"/>
              </a:rPr>
              <a:t>nme</a:t>
            </a:r>
            <a:r>
              <a:rPr sz="1100" spc="-70" dirty="0">
                <a:solidFill>
                  <a:srgbClr val="231F20"/>
                </a:solidFill>
                <a:latin typeface="Times New Roman"/>
                <a:cs typeface="Times New Roman"/>
              </a:rPr>
              <a:t> </a:t>
            </a:r>
            <a:r>
              <a:rPr sz="1100" spc="-95" dirty="0">
                <a:solidFill>
                  <a:srgbClr val="231F20"/>
                </a:solidFill>
                <a:latin typeface="Times New Roman"/>
                <a:cs typeface="Times New Roman"/>
              </a:rPr>
              <a:t>S</a:t>
            </a:r>
            <a:r>
              <a:rPr sz="1100" spc="-40" dirty="0">
                <a:solidFill>
                  <a:srgbClr val="231F20"/>
                </a:solidFill>
                <a:latin typeface="Times New Roman"/>
                <a:cs typeface="Times New Roman"/>
              </a:rPr>
              <a:t>e</a:t>
            </a:r>
            <a:r>
              <a:rPr sz="1100" spc="-10" dirty="0">
                <a:solidFill>
                  <a:srgbClr val="231F20"/>
                </a:solidFill>
                <a:latin typeface="Times New Roman"/>
                <a:cs typeface="Times New Roman"/>
              </a:rPr>
              <a:t>n</a:t>
            </a:r>
            <a:r>
              <a:rPr sz="1100" spc="-55" dirty="0">
                <a:solidFill>
                  <a:srgbClr val="231F20"/>
                </a:solidFill>
                <a:latin typeface="Times New Roman"/>
                <a:cs typeface="Times New Roman"/>
              </a:rPr>
              <a:t>a</a:t>
            </a:r>
            <a:r>
              <a:rPr sz="1100" spc="25" dirty="0">
                <a:solidFill>
                  <a:srgbClr val="231F20"/>
                </a:solidFill>
                <a:latin typeface="Times New Roman"/>
                <a:cs typeface="Times New Roman"/>
              </a:rPr>
              <a:t>r</a:t>
            </a:r>
            <a:r>
              <a:rPr sz="1100" spc="-90" dirty="0">
                <a:solidFill>
                  <a:srgbClr val="231F20"/>
                </a:solidFill>
                <a:latin typeface="Times New Roman"/>
                <a:cs typeface="Times New Roman"/>
              </a:rPr>
              <a:t>y</a:t>
            </a:r>
            <a:r>
              <a:rPr sz="1100" spc="-15" dirty="0">
                <a:solidFill>
                  <a:srgbClr val="231F20"/>
                </a:solidFill>
                <a:latin typeface="Times New Roman"/>
                <a:cs typeface="Times New Roman"/>
              </a:rPr>
              <a:t>o</a:t>
            </a:r>
            <a:r>
              <a:rPr sz="1100" spc="-60" dirty="0">
                <a:solidFill>
                  <a:srgbClr val="231F20"/>
                </a:solidFill>
                <a:latin typeface="Times New Roman"/>
                <a:cs typeface="Times New Roman"/>
              </a:rPr>
              <a:t>l</a:t>
            </a:r>
            <a:r>
              <a:rPr sz="1100" spc="-55" dirty="0">
                <a:solidFill>
                  <a:srgbClr val="231F20"/>
                </a:solidFill>
                <a:latin typeface="Times New Roman"/>
                <a:cs typeface="Times New Roman"/>
              </a:rPr>
              <a:t>a</a:t>
            </a:r>
            <a:r>
              <a:rPr sz="1100" dirty="0">
                <a:solidFill>
                  <a:srgbClr val="231F20"/>
                </a:solidFill>
                <a:latin typeface="Times New Roman"/>
                <a:cs typeface="Times New Roman"/>
              </a:rPr>
              <a:t>r</a:t>
            </a:r>
            <a:r>
              <a:rPr sz="1100" spc="-45" dirty="0">
                <a:solidFill>
                  <a:srgbClr val="231F20"/>
                </a:solidFill>
                <a:latin typeface="Times New Roman"/>
                <a:cs typeface="Times New Roman"/>
              </a:rPr>
              <a:t>ı</a:t>
            </a:r>
            <a:endParaRPr sz="1100">
              <a:latin typeface="Times New Roman"/>
              <a:cs typeface="Times New Roman"/>
            </a:endParaRPr>
          </a:p>
          <a:p>
            <a:pPr marL="76200" marR="5715" indent="-64135">
              <a:lnSpc>
                <a:spcPct val="75700"/>
              </a:lnSpc>
              <a:spcBef>
                <a:spcPts val="800"/>
              </a:spcBef>
            </a:pPr>
            <a:r>
              <a:rPr sz="1100" spc="-10" dirty="0">
                <a:solidFill>
                  <a:srgbClr val="231F20"/>
                </a:solidFill>
                <a:latin typeface="Times New Roman"/>
                <a:cs typeface="Times New Roman"/>
              </a:rPr>
              <a:t>:</a:t>
            </a:r>
            <a:r>
              <a:rPr sz="1100" spc="-70" dirty="0">
                <a:solidFill>
                  <a:srgbClr val="231F20"/>
                </a:solidFill>
                <a:latin typeface="Times New Roman"/>
                <a:cs typeface="Times New Roman"/>
              </a:rPr>
              <a:t> </a:t>
            </a:r>
            <a:r>
              <a:rPr sz="1100" spc="-25" dirty="0">
                <a:solidFill>
                  <a:srgbClr val="231F20"/>
                </a:solidFill>
                <a:latin typeface="Times New Roman"/>
                <a:cs typeface="Times New Roman"/>
              </a:rPr>
              <a:t>United</a:t>
            </a:r>
            <a:r>
              <a:rPr sz="1100" spc="195" dirty="0">
                <a:solidFill>
                  <a:srgbClr val="231F20"/>
                </a:solidFill>
                <a:latin typeface="Times New Roman"/>
                <a:cs typeface="Times New Roman"/>
              </a:rPr>
              <a:t> </a:t>
            </a:r>
            <a:r>
              <a:rPr sz="1100" spc="-25" dirty="0">
                <a:solidFill>
                  <a:srgbClr val="231F20"/>
                </a:solidFill>
                <a:latin typeface="Times New Roman"/>
                <a:cs typeface="Times New Roman"/>
              </a:rPr>
              <a:t>Nations</a:t>
            </a:r>
            <a:r>
              <a:rPr sz="1100" spc="200" dirty="0">
                <a:solidFill>
                  <a:srgbClr val="231F20"/>
                </a:solidFill>
                <a:latin typeface="Times New Roman"/>
                <a:cs typeface="Times New Roman"/>
              </a:rPr>
              <a:t> </a:t>
            </a:r>
            <a:r>
              <a:rPr sz="1100" spc="-35" dirty="0">
                <a:solidFill>
                  <a:srgbClr val="231F20"/>
                </a:solidFill>
                <a:latin typeface="Times New Roman"/>
                <a:cs typeface="Times New Roman"/>
              </a:rPr>
              <a:t>Educational,</a:t>
            </a:r>
            <a:r>
              <a:rPr sz="1100" spc="195" dirty="0">
                <a:solidFill>
                  <a:srgbClr val="231F20"/>
                </a:solidFill>
                <a:latin typeface="Times New Roman"/>
                <a:cs typeface="Times New Roman"/>
              </a:rPr>
              <a:t> </a:t>
            </a:r>
            <a:r>
              <a:rPr sz="1100" spc="-40" dirty="0">
                <a:solidFill>
                  <a:srgbClr val="231F20"/>
                </a:solidFill>
                <a:latin typeface="Times New Roman"/>
                <a:cs typeface="Times New Roman"/>
              </a:rPr>
              <a:t>Scientific</a:t>
            </a:r>
            <a:r>
              <a:rPr sz="1100" spc="-35" dirty="0">
                <a:solidFill>
                  <a:srgbClr val="231F20"/>
                </a:solidFill>
                <a:latin typeface="Times New Roman"/>
                <a:cs typeface="Times New Roman"/>
              </a:rPr>
              <a:t> </a:t>
            </a:r>
            <a:r>
              <a:rPr sz="1100" spc="-20" dirty="0">
                <a:solidFill>
                  <a:srgbClr val="231F20"/>
                </a:solidFill>
                <a:latin typeface="Times New Roman"/>
                <a:cs typeface="Times New Roman"/>
              </a:rPr>
              <a:t>and</a:t>
            </a:r>
            <a:r>
              <a:rPr sz="1100" spc="195" dirty="0">
                <a:solidFill>
                  <a:srgbClr val="231F20"/>
                </a:solidFill>
                <a:latin typeface="Times New Roman"/>
                <a:cs typeface="Times New Roman"/>
              </a:rPr>
              <a:t> </a:t>
            </a:r>
            <a:r>
              <a:rPr sz="1100" spc="-25" dirty="0">
                <a:solidFill>
                  <a:srgbClr val="231F20"/>
                </a:solidFill>
                <a:latin typeface="Times New Roman"/>
                <a:cs typeface="Times New Roman"/>
              </a:rPr>
              <a:t>Cultural</a:t>
            </a:r>
            <a:r>
              <a:rPr sz="1100" spc="195" dirty="0">
                <a:solidFill>
                  <a:srgbClr val="231F20"/>
                </a:solidFill>
                <a:latin typeface="Times New Roman"/>
                <a:cs typeface="Times New Roman"/>
              </a:rPr>
              <a:t> </a:t>
            </a:r>
            <a:r>
              <a:rPr sz="1100" spc="-30" dirty="0">
                <a:solidFill>
                  <a:srgbClr val="231F20"/>
                </a:solidFill>
                <a:latin typeface="Times New Roman"/>
                <a:cs typeface="Times New Roman"/>
              </a:rPr>
              <a:t>Organization</a:t>
            </a:r>
            <a:r>
              <a:rPr sz="1100" spc="195" dirty="0">
                <a:solidFill>
                  <a:srgbClr val="231F20"/>
                </a:solidFill>
                <a:latin typeface="Times New Roman"/>
                <a:cs typeface="Times New Roman"/>
              </a:rPr>
              <a:t> </a:t>
            </a:r>
            <a:r>
              <a:rPr sz="1100" spc="-40" dirty="0">
                <a:solidFill>
                  <a:srgbClr val="231F20"/>
                </a:solidFill>
                <a:latin typeface="Times New Roman"/>
                <a:cs typeface="Times New Roman"/>
              </a:rPr>
              <a:t>(Birleşmiş</a:t>
            </a:r>
            <a:r>
              <a:rPr sz="1100" spc="-35" dirty="0">
                <a:solidFill>
                  <a:srgbClr val="231F20"/>
                </a:solidFill>
                <a:latin typeface="Times New Roman"/>
                <a:cs typeface="Times New Roman"/>
              </a:rPr>
              <a:t> Milletler </a:t>
            </a:r>
            <a:r>
              <a:rPr sz="1100" spc="-260" dirty="0">
                <a:solidFill>
                  <a:srgbClr val="231F20"/>
                </a:solidFill>
                <a:latin typeface="Times New Roman"/>
                <a:cs typeface="Times New Roman"/>
              </a:rPr>
              <a:t> </a:t>
            </a:r>
            <a:r>
              <a:rPr sz="1100" spc="-40" dirty="0">
                <a:solidFill>
                  <a:srgbClr val="231F20"/>
                </a:solidFill>
                <a:latin typeface="Times New Roman"/>
                <a:cs typeface="Times New Roman"/>
              </a:rPr>
              <a:t>Eğitim,</a:t>
            </a:r>
            <a:r>
              <a:rPr sz="1100" spc="-75" dirty="0">
                <a:solidFill>
                  <a:srgbClr val="231F20"/>
                </a:solidFill>
                <a:latin typeface="Times New Roman"/>
                <a:cs typeface="Times New Roman"/>
              </a:rPr>
              <a:t> </a:t>
            </a:r>
            <a:r>
              <a:rPr sz="1100" spc="-55" dirty="0">
                <a:solidFill>
                  <a:srgbClr val="231F20"/>
                </a:solidFill>
                <a:latin typeface="Times New Roman"/>
                <a:cs typeface="Times New Roman"/>
              </a:rPr>
              <a:t>Bilim</a:t>
            </a:r>
            <a:r>
              <a:rPr sz="1100" spc="-70" dirty="0">
                <a:solidFill>
                  <a:srgbClr val="231F20"/>
                </a:solidFill>
                <a:latin typeface="Times New Roman"/>
                <a:cs typeface="Times New Roman"/>
              </a:rPr>
              <a:t> </a:t>
            </a:r>
            <a:r>
              <a:rPr sz="1100" spc="-65" dirty="0">
                <a:solidFill>
                  <a:srgbClr val="231F20"/>
                </a:solidFill>
                <a:latin typeface="Times New Roman"/>
                <a:cs typeface="Times New Roman"/>
              </a:rPr>
              <a:t>ve</a:t>
            </a:r>
            <a:r>
              <a:rPr sz="1100" spc="-70" dirty="0">
                <a:solidFill>
                  <a:srgbClr val="231F20"/>
                </a:solidFill>
                <a:latin typeface="Times New Roman"/>
                <a:cs typeface="Times New Roman"/>
              </a:rPr>
              <a:t> </a:t>
            </a:r>
            <a:r>
              <a:rPr sz="1100" spc="-30" dirty="0">
                <a:solidFill>
                  <a:srgbClr val="231F20"/>
                </a:solidFill>
                <a:latin typeface="Times New Roman"/>
                <a:cs typeface="Times New Roman"/>
              </a:rPr>
              <a:t>Kültür</a:t>
            </a:r>
            <a:r>
              <a:rPr sz="1100" spc="-70" dirty="0">
                <a:solidFill>
                  <a:srgbClr val="231F20"/>
                </a:solidFill>
                <a:latin typeface="Times New Roman"/>
                <a:cs typeface="Times New Roman"/>
              </a:rPr>
              <a:t> </a:t>
            </a:r>
            <a:r>
              <a:rPr sz="1100" spc="-5" dirty="0">
                <a:solidFill>
                  <a:srgbClr val="231F20"/>
                </a:solidFill>
                <a:latin typeface="Times New Roman"/>
                <a:cs typeface="Times New Roman"/>
              </a:rPr>
              <a:t>Örgütü)</a:t>
            </a:r>
            <a:endParaRPr sz="1100">
              <a:latin typeface="Times New Roman"/>
              <a:cs typeface="Times New Roman"/>
            </a:endParaRPr>
          </a:p>
          <a:p>
            <a:pPr marL="12700">
              <a:lnSpc>
                <a:spcPct val="100000"/>
              </a:lnSpc>
              <a:spcBef>
                <a:spcPts val="480"/>
              </a:spcBef>
            </a:pPr>
            <a:r>
              <a:rPr sz="1100" spc="-10" dirty="0">
                <a:solidFill>
                  <a:srgbClr val="231F20"/>
                </a:solidFill>
                <a:latin typeface="Times New Roman"/>
                <a:cs typeface="Times New Roman"/>
              </a:rPr>
              <a:t>:</a:t>
            </a:r>
            <a:r>
              <a:rPr sz="1100" spc="-70" dirty="0">
                <a:solidFill>
                  <a:srgbClr val="231F20"/>
                </a:solidFill>
                <a:latin typeface="Times New Roman"/>
                <a:cs typeface="Times New Roman"/>
              </a:rPr>
              <a:t> </a:t>
            </a:r>
            <a:r>
              <a:rPr sz="1100" spc="-15" dirty="0">
                <a:solidFill>
                  <a:srgbClr val="231F20"/>
                </a:solidFill>
                <a:latin typeface="Times New Roman"/>
                <a:cs typeface="Times New Roman"/>
              </a:rPr>
              <a:t>U</a:t>
            </a:r>
            <a:r>
              <a:rPr sz="1100" spc="-40" dirty="0">
                <a:solidFill>
                  <a:srgbClr val="231F20"/>
                </a:solidFill>
                <a:latin typeface="Times New Roman"/>
                <a:cs typeface="Times New Roman"/>
              </a:rPr>
              <a:t>lu</a:t>
            </a:r>
            <a:r>
              <a:rPr sz="1100" spc="-45" dirty="0">
                <a:solidFill>
                  <a:srgbClr val="231F20"/>
                </a:solidFill>
                <a:latin typeface="Times New Roman"/>
                <a:cs typeface="Times New Roman"/>
              </a:rPr>
              <a:t>s</a:t>
            </a:r>
            <a:r>
              <a:rPr sz="1100" spc="-50" dirty="0">
                <a:solidFill>
                  <a:srgbClr val="231F20"/>
                </a:solidFill>
                <a:latin typeface="Times New Roman"/>
                <a:cs typeface="Times New Roman"/>
              </a:rPr>
              <a:t>al</a:t>
            </a:r>
            <a:r>
              <a:rPr sz="1100" spc="-70" dirty="0">
                <a:solidFill>
                  <a:srgbClr val="231F20"/>
                </a:solidFill>
                <a:latin typeface="Times New Roman"/>
                <a:cs typeface="Times New Roman"/>
              </a:rPr>
              <a:t> </a:t>
            </a:r>
            <a:r>
              <a:rPr sz="1100" spc="-210" dirty="0">
                <a:solidFill>
                  <a:srgbClr val="231F20"/>
                </a:solidFill>
                <a:latin typeface="Times New Roman"/>
                <a:cs typeface="Times New Roman"/>
              </a:rPr>
              <a:t>V</a:t>
            </a:r>
            <a:r>
              <a:rPr sz="1100" spc="-40" dirty="0">
                <a:solidFill>
                  <a:srgbClr val="231F20"/>
                </a:solidFill>
                <a:latin typeface="Times New Roman"/>
                <a:cs typeface="Times New Roman"/>
              </a:rPr>
              <a:t>e</a:t>
            </a:r>
            <a:r>
              <a:rPr sz="1100" dirty="0">
                <a:solidFill>
                  <a:srgbClr val="231F20"/>
                </a:solidFill>
                <a:latin typeface="Times New Roman"/>
                <a:cs typeface="Times New Roman"/>
              </a:rPr>
              <a:t>r</a:t>
            </a:r>
            <a:r>
              <a:rPr sz="1100" spc="-45" dirty="0">
                <a:solidFill>
                  <a:srgbClr val="231F20"/>
                </a:solidFill>
                <a:latin typeface="Times New Roman"/>
                <a:cs typeface="Times New Roman"/>
              </a:rPr>
              <a:t>i</a:t>
            </a:r>
            <a:r>
              <a:rPr sz="1100" spc="-70" dirty="0">
                <a:solidFill>
                  <a:srgbClr val="231F20"/>
                </a:solidFill>
                <a:latin typeface="Times New Roman"/>
                <a:cs typeface="Times New Roman"/>
              </a:rPr>
              <a:t> </a:t>
            </a:r>
            <a:r>
              <a:rPr sz="1100" spc="-275" dirty="0">
                <a:solidFill>
                  <a:srgbClr val="231F20"/>
                </a:solidFill>
                <a:latin typeface="Times New Roman"/>
                <a:cs typeface="Times New Roman"/>
              </a:rPr>
              <a:t>Y</a:t>
            </a:r>
            <a:r>
              <a:rPr sz="1100" spc="-70" dirty="0">
                <a:solidFill>
                  <a:srgbClr val="231F20"/>
                </a:solidFill>
                <a:latin typeface="Times New Roman"/>
                <a:cs typeface="Times New Roman"/>
              </a:rPr>
              <a:t>a</a:t>
            </a:r>
            <a:r>
              <a:rPr sz="1100" spc="-55" dirty="0">
                <a:solidFill>
                  <a:srgbClr val="231F20"/>
                </a:solidFill>
                <a:latin typeface="Times New Roman"/>
                <a:cs typeface="Times New Roman"/>
              </a:rPr>
              <a:t>y</a:t>
            </a:r>
            <a:r>
              <a:rPr sz="1100" spc="-40" dirty="0">
                <a:solidFill>
                  <a:srgbClr val="231F20"/>
                </a:solidFill>
                <a:latin typeface="Times New Roman"/>
                <a:cs typeface="Times New Roman"/>
              </a:rPr>
              <a:t>ın</a:t>
            </a:r>
            <a:r>
              <a:rPr sz="1100" spc="-35" dirty="0">
                <a:solidFill>
                  <a:srgbClr val="231F20"/>
                </a:solidFill>
                <a:latin typeface="Times New Roman"/>
                <a:cs typeface="Times New Roman"/>
              </a:rPr>
              <a:t>l</a:t>
            </a:r>
            <a:r>
              <a:rPr sz="1100" spc="-55" dirty="0">
                <a:solidFill>
                  <a:srgbClr val="231F20"/>
                </a:solidFill>
                <a:latin typeface="Times New Roman"/>
                <a:cs typeface="Times New Roman"/>
              </a:rPr>
              <a:t>a</a:t>
            </a:r>
            <a:r>
              <a:rPr sz="1100" spc="-40" dirty="0">
                <a:solidFill>
                  <a:srgbClr val="231F20"/>
                </a:solidFill>
                <a:latin typeface="Times New Roman"/>
                <a:cs typeface="Times New Roman"/>
              </a:rPr>
              <a:t>m</a:t>
            </a:r>
            <a:r>
              <a:rPr sz="1100" spc="-45" dirty="0">
                <a:solidFill>
                  <a:srgbClr val="231F20"/>
                </a:solidFill>
                <a:latin typeface="Times New Roman"/>
                <a:cs typeface="Times New Roman"/>
              </a:rPr>
              <a:t>a</a:t>
            </a:r>
            <a:r>
              <a:rPr sz="1100" spc="-70" dirty="0">
                <a:solidFill>
                  <a:srgbClr val="231F20"/>
                </a:solidFill>
                <a:latin typeface="Times New Roman"/>
                <a:cs typeface="Times New Roman"/>
              </a:rPr>
              <a:t> </a:t>
            </a:r>
            <a:r>
              <a:rPr sz="1100" spc="-90" dirty="0">
                <a:solidFill>
                  <a:srgbClr val="231F20"/>
                </a:solidFill>
                <a:latin typeface="Times New Roman"/>
                <a:cs typeface="Times New Roman"/>
              </a:rPr>
              <a:t>T</a:t>
            </a:r>
            <a:r>
              <a:rPr sz="1100" spc="-50" dirty="0">
                <a:solidFill>
                  <a:srgbClr val="231F20"/>
                </a:solidFill>
                <a:latin typeface="Times New Roman"/>
                <a:cs typeface="Times New Roman"/>
              </a:rPr>
              <a:t>a</a:t>
            </a:r>
            <a:r>
              <a:rPr sz="1100" spc="-75" dirty="0">
                <a:solidFill>
                  <a:srgbClr val="231F20"/>
                </a:solidFill>
                <a:latin typeface="Times New Roman"/>
                <a:cs typeface="Times New Roman"/>
              </a:rPr>
              <a:t>k</a:t>
            </a:r>
            <a:r>
              <a:rPr sz="1100" spc="-65" dirty="0">
                <a:solidFill>
                  <a:srgbClr val="231F20"/>
                </a:solidFill>
                <a:latin typeface="Times New Roman"/>
                <a:cs typeface="Times New Roman"/>
              </a:rPr>
              <a:t>v</a:t>
            </a:r>
            <a:r>
              <a:rPr sz="1100" spc="-40" dirty="0">
                <a:solidFill>
                  <a:srgbClr val="231F20"/>
                </a:solidFill>
                <a:latin typeface="Times New Roman"/>
                <a:cs typeface="Times New Roman"/>
              </a:rPr>
              <a:t>im</a:t>
            </a:r>
            <a:endParaRPr sz="1100">
              <a:latin typeface="Times New Roman"/>
              <a:cs typeface="Times New Roman"/>
            </a:endParaRPr>
          </a:p>
          <a:p>
            <a:pPr marL="12700">
              <a:lnSpc>
                <a:spcPct val="100000"/>
              </a:lnSpc>
              <a:spcBef>
                <a:spcPts val="480"/>
              </a:spcBef>
            </a:pPr>
            <a:r>
              <a:rPr sz="1100" spc="-10" dirty="0">
                <a:solidFill>
                  <a:srgbClr val="231F20"/>
                </a:solidFill>
                <a:latin typeface="Times New Roman"/>
                <a:cs typeface="Times New Roman"/>
              </a:rPr>
              <a:t>:</a:t>
            </a:r>
            <a:r>
              <a:rPr sz="1100" spc="-70" dirty="0">
                <a:solidFill>
                  <a:srgbClr val="231F20"/>
                </a:solidFill>
                <a:latin typeface="Times New Roman"/>
                <a:cs typeface="Times New Roman"/>
              </a:rPr>
              <a:t> </a:t>
            </a:r>
            <a:r>
              <a:rPr sz="1100" spc="-275" dirty="0">
                <a:solidFill>
                  <a:srgbClr val="231F20"/>
                </a:solidFill>
                <a:latin typeface="Times New Roman"/>
                <a:cs typeface="Times New Roman"/>
              </a:rPr>
              <a:t>Y</a:t>
            </a:r>
            <a:r>
              <a:rPr sz="1100" spc="-55" dirty="0">
                <a:solidFill>
                  <a:srgbClr val="231F20"/>
                </a:solidFill>
                <a:latin typeface="Times New Roman"/>
                <a:cs typeface="Times New Roman"/>
              </a:rPr>
              <a:t>a</a:t>
            </a:r>
            <a:r>
              <a:rPr sz="1100" spc="-30" dirty="0">
                <a:solidFill>
                  <a:srgbClr val="231F20"/>
                </a:solidFill>
                <a:latin typeface="Times New Roman"/>
                <a:cs typeface="Times New Roman"/>
              </a:rPr>
              <a:t>b</a:t>
            </a:r>
            <a:r>
              <a:rPr sz="1100" spc="-55" dirty="0">
                <a:solidFill>
                  <a:srgbClr val="231F20"/>
                </a:solidFill>
                <a:latin typeface="Times New Roman"/>
                <a:cs typeface="Times New Roman"/>
              </a:rPr>
              <a:t>a</a:t>
            </a:r>
            <a:r>
              <a:rPr sz="1100" spc="-25" dirty="0">
                <a:solidFill>
                  <a:srgbClr val="231F20"/>
                </a:solidFill>
                <a:latin typeface="Times New Roman"/>
                <a:cs typeface="Times New Roman"/>
              </a:rPr>
              <a:t>n</a:t>
            </a:r>
            <a:r>
              <a:rPr sz="1100" spc="-20" dirty="0">
                <a:solidFill>
                  <a:srgbClr val="231F20"/>
                </a:solidFill>
                <a:latin typeface="Times New Roman"/>
                <a:cs typeface="Times New Roman"/>
              </a:rPr>
              <a:t>c</a:t>
            </a:r>
            <a:r>
              <a:rPr sz="1100" spc="-35" dirty="0">
                <a:solidFill>
                  <a:srgbClr val="231F20"/>
                </a:solidFill>
                <a:latin typeface="Times New Roman"/>
                <a:cs typeface="Times New Roman"/>
              </a:rPr>
              <a:t>ı</a:t>
            </a:r>
            <a:r>
              <a:rPr sz="1100" spc="-60" dirty="0">
                <a:solidFill>
                  <a:srgbClr val="231F20"/>
                </a:solidFill>
                <a:latin typeface="Times New Roman"/>
                <a:cs typeface="Times New Roman"/>
              </a:rPr>
              <a:t>l</a:t>
            </a:r>
            <a:r>
              <a:rPr sz="1100" spc="-55" dirty="0">
                <a:solidFill>
                  <a:srgbClr val="231F20"/>
                </a:solidFill>
                <a:latin typeface="Times New Roman"/>
                <a:cs typeface="Times New Roman"/>
              </a:rPr>
              <a:t>a</a:t>
            </a:r>
            <a:r>
              <a:rPr sz="1100" spc="-20" dirty="0">
                <a:solidFill>
                  <a:srgbClr val="231F20"/>
                </a:solidFill>
                <a:latin typeface="Times New Roman"/>
                <a:cs typeface="Times New Roman"/>
              </a:rPr>
              <a:t>r</a:t>
            </a:r>
            <a:r>
              <a:rPr sz="1100" spc="-45" dirty="0">
                <a:solidFill>
                  <a:srgbClr val="231F20"/>
                </a:solidFill>
                <a:latin typeface="Times New Roman"/>
                <a:cs typeface="Times New Roman"/>
              </a:rPr>
              <a:t>a</a:t>
            </a:r>
            <a:r>
              <a:rPr sz="1100" spc="-70" dirty="0">
                <a:solidFill>
                  <a:srgbClr val="231F20"/>
                </a:solidFill>
                <a:latin typeface="Times New Roman"/>
                <a:cs typeface="Times New Roman"/>
              </a:rPr>
              <a:t> </a:t>
            </a:r>
            <a:r>
              <a:rPr sz="1100" spc="-260" dirty="0">
                <a:solidFill>
                  <a:srgbClr val="231F20"/>
                </a:solidFill>
                <a:latin typeface="Times New Roman"/>
                <a:cs typeface="Times New Roman"/>
              </a:rPr>
              <a:t>Y</a:t>
            </a:r>
            <a:r>
              <a:rPr sz="1100" spc="-15" dirty="0">
                <a:solidFill>
                  <a:srgbClr val="231F20"/>
                </a:solidFill>
                <a:latin typeface="Times New Roman"/>
                <a:cs typeface="Times New Roman"/>
              </a:rPr>
              <a:t>ön</a:t>
            </a:r>
            <a:r>
              <a:rPr sz="1100" spc="-20" dirty="0">
                <a:solidFill>
                  <a:srgbClr val="231F20"/>
                </a:solidFill>
                <a:latin typeface="Times New Roman"/>
                <a:cs typeface="Times New Roman"/>
              </a:rPr>
              <a:t>e</a:t>
            </a:r>
            <a:r>
              <a:rPr sz="1100" spc="-55" dirty="0">
                <a:solidFill>
                  <a:srgbClr val="231F20"/>
                </a:solidFill>
                <a:latin typeface="Times New Roman"/>
                <a:cs typeface="Times New Roman"/>
              </a:rPr>
              <a:t>l</a:t>
            </a:r>
            <a:r>
              <a:rPr sz="1100" spc="-35" dirty="0">
                <a:solidFill>
                  <a:srgbClr val="231F20"/>
                </a:solidFill>
                <a:latin typeface="Times New Roman"/>
                <a:cs typeface="Times New Roman"/>
              </a:rPr>
              <a:t>i</a:t>
            </a:r>
            <a:r>
              <a:rPr sz="1100" spc="-60" dirty="0">
                <a:solidFill>
                  <a:srgbClr val="231F20"/>
                </a:solidFill>
                <a:latin typeface="Times New Roman"/>
                <a:cs typeface="Times New Roman"/>
              </a:rPr>
              <a:t>k</a:t>
            </a:r>
            <a:r>
              <a:rPr sz="1100" spc="-70" dirty="0">
                <a:solidFill>
                  <a:srgbClr val="231F20"/>
                </a:solidFill>
                <a:latin typeface="Times New Roman"/>
                <a:cs typeface="Times New Roman"/>
              </a:rPr>
              <a:t> </a:t>
            </a:r>
            <a:r>
              <a:rPr sz="1100" spc="-100" dirty="0">
                <a:solidFill>
                  <a:srgbClr val="231F20"/>
                </a:solidFill>
                <a:latin typeface="Times New Roman"/>
                <a:cs typeface="Times New Roman"/>
              </a:rPr>
              <a:t>Ş</a:t>
            </a:r>
            <a:r>
              <a:rPr sz="1100" spc="-55" dirty="0">
                <a:solidFill>
                  <a:srgbClr val="231F20"/>
                </a:solidFill>
                <a:latin typeface="Times New Roman"/>
                <a:cs typeface="Times New Roman"/>
              </a:rPr>
              <a:t>a</a:t>
            </a:r>
            <a:r>
              <a:rPr sz="1100" spc="10" dirty="0">
                <a:solidFill>
                  <a:srgbClr val="231F20"/>
                </a:solidFill>
                <a:latin typeface="Times New Roman"/>
                <a:cs typeface="Times New Roman"/>
              </a:rPr>
              <a:t>r</a:t>
            </a:r>
            <a:r>
              <a:rPr sz="1100" spc="-20" dirty="0">
                <a:solidFill>
                  <a:srgbClr val="231F20"/>
                </a:solidFill>
                <a:latin typeface="Times New Roman"/>
                <a:cs typeface="Times New Roman"/>
              </a:rPr>
              <a:t>tl</a:t>
            </a:r>
            <a:r>
              <a:rPr sz="1100" spc="-45" dirty="0">
                <a:solidFill>
                  <a:srgbClr val="231F20"/>
                </a:solidFill>
                <a:latin typeface="Times New Roman"/>
                <a:cs typeface="Times New Roman"/>
              </a:rPr>
              <a:t>ı</a:t>
            </a:r>
            <a:r>
              <a:rPr sz="1100" spc="-70" dirty="0">
                <a:solidFill>
                  <a:srgbClr val="231F20"/>
                </a:solidFill>
                <a:latin typeface="Times New Roman"/>
                <a:cs typeface="Times New Roman"/>
              </a:rPr>
              <a:t> E</a:t>
            </a:r>
            <a:r>
              <a:rPr sz="1100" spc="-65" dirty="0">
                <a:solidFill>
                  <a:srgbClr val="231F20"/>
                </a:solidFill>
                <a:latin typeface="Times New Roman"/>
                <a:cs typeface="Times New Roman"/>
              </a:rPr>
              <a:t>ğ</a:t>
            </a:r>
            <a:r>
              <a:rPr sz="1100" spc="-15" dirty="0">
                <a:solidFill>
                  <a:srgbClr val="231F20"/>
                </a:solidFill>
                <a:latin typeface="Times New Roman"/>
                <a:cs typeface="Times New Roman"/>
              </a:rPr>
              <a:t>i</a:t>
            </a:r>
            <a:r>
              <a:rPr sz="1100" spc="-10" dirty="0">
                <a:solidFill>
                  <a:srgbClr val="231F20"/>
                </a:solidFill>
                <a:latin typeface="Times New Roman"/>
                <a:cs typeface="Times New Roman"/>
              </a:rPr>
              <a:t>t</a:t>
            </a:r>
            <a:r>
              <a:rPr sz="1100" spc="-40" dirty="0">
                <a:solidFill>
                  <a:srgbClr val="231F20"/>
                </a:solidFill>
                <a:latin typeface="Times New Roman"/>
                <a:cs typeface="Times New Roman"/>
              </a:rPr>
              <a:t>im</a:t>
            </a:r>
            <a:r>
              <a:rPr sz="1100" spc="-70" dirty="0">
                <a:solidFill>
                  <a:srgbClr val="231F20"/>
                </a:solidFill>
                <a:latin typeface="Times New Roman"/>
                <a:cs typeface="Times New Roman"/>
              </a:rPr>
              <a:t> </a:t>
            </a:r>
            <a:r>
              <a:rPr sz="1100" spc="-275" dirty="0">
                <a:solidFill>
                  <a:srgbClr val="231F20"/>
                </a:solidFill>
                <a:latin typeface="Times New Roman"/>
                <a:cs typeface="Times New Roman"/>
              </a:rPr>
              <a:t>Y</a:t>
            </a:r>
            <a:r>
              <a:rPr sz="1100" spc="-55" dirty="0">
                <a:solidFill>
                  <a:srgbClr val="231F20"/>
                </a:solidFill>
                <a:latin typeface="Times New Roman"/>
                <a:cs typeface="Times New Roman"/>
              </a:rPr>
              <a:t>a</a:t>
            </a:r>
            <a:r>
              <a:rPr sz="1100" spc="-25" dirty="0">
                <a:solidFill>
                  <a:srgbClr val="231F20"/>
                </a:solidFill>
                <a:latin typeface="Times New Roman"/>
                <a:cs typeface="Times New Roman"/>
              </a:rPr>
              <a:t>r</a:t>
            </a:r>
            <a:r>
              <a:rPr sz="1100" spc="-5" dirty="0">
                <a:solidFill>
                  <a:srgbClr val="231F20"/>
                </a:solidFill>
                <a:latin typeface="Times New Roman"/>
                <a:cs typeface="Times New Roman"/>
              </a:rPr>
              <a:t>d</a:t>
            </a:r>
            <a:r>
              <a:rPr sz="1100" spc="-40" dirty="0">
                <a:solidFill>
                  <a:srgbClr val="231F20"/>
                </a:solidFill>
                <a:latin typeface="Times New Roman"/>
                <a:cs typeface="Times New Roman"/>
              </a:rPr>
              <a:t>ımı</a:t>
            </a:r>
            <a:endParaRPr sz="1100">
              <a:latin typeface="Times New Roman"/>
              <a:cs typeface="Times New Roman"/>
            </a:endParaRPr>
          </a:p>
          <a:p>
            <a:pPr marL="12700">
              <a:lnSpc>
                <a:spcPct val="100000"/>
              </a:lnSpc>
              <a:spcBef>
                <a:spcPts val="480"/>
              </a:spcBef>
            </a:pPr>
            <a:r>
              <a:rPr sz="1100" spc="-10" dirty="0">
                <a:solidFill>
                  <a:srgbClr val="231F20"/>
                </a:solidFill>
                <a:latin typeface="Times New Roman"/>
                <a:cs typeface="Times New Roman"/>
              </a:rPr>
              <a:t>:</a:t>
            </a:r>
            <a:r>
              <a:rPr sz="1100" spc="-70" dirty="0">
                <a:solidFill>
                  <a:srgbClr val="231F20"/>
                </a:solidFill>
                <a:latin typeface="Times New Roman"/>
                <a:cs typeface="Times New Roman"/>
              </a:rPr>
              <a:t> </a:t>
            </a:r>
            <a:r>
              <a:rPr sz="1100" spc="-254" dirty="0">
                <a:solidFill>
                  <a:srgbClr val="231F20"/>
                </a:solidFill>
                <a:latin typeface="Times New Roman"/>
                <a:cs typeface="Times New Roman"/>
              </a:rPr>
              <a:t>Y</a:t>
            </a:r>
            <a:r>
              <a:rPr sz="1100" spc="-40" dirty="0">
                <a:solidFill>
                  <a:srgbClr val="231F20"/>
                </a:solidFill>
                <a:latin typeface="Times New Roman"/>
                <a:cs typeface="Times New Roman"/>
              </a:rPr>
              <a:t>ü</a:t>
            </a:r>
            <a:r>
              <a:rPr sz="1100" spc="-20" dirty="0">
                <a:solidFill>
                  <a:srgbClr val="231F20"/>
                </a:solidFill>
                <a:latin typeface="Times New Roman"/>
                <a:cs typeface="Times New Roman"/>
              </a:rPr>
              <a:t>k</a:t>
            </a:r>
            <a:r>
              <a:rPr sz="1100" spc="-55" dirty="0">
                <a:solidFill>
                  <a:srgbClr val="231F20"/>
                </a:solidFill>
                <a:latin typeface="Times New Roman"/>
                <a:cs typeface="Times New Roman"/>
              </a:rPr>
              <a:t>s</a:t>
            </a:r>
            <a:r>
              <a:rPr sz="1100" spc="-35" dirty="0">
                <a:solidFill>
                  <a:srgbClr val="231F20"/>
                </a:solidFill>
                <a:latin typeface="Times New Roman"/>
                <a:cs typeface="Times New Roman"/>
              </a:rPr>
              <a:t>e</a:t>
            </a:r>
            <a:r>
              <a:rPr sz="1100" spc="-70" dirty="0">
                <a:solidFill>
                  <a:srgbClr val="231F20"/>
                </a:solidFill>
                <a:latin typeface="Times New Roman"/>
                <a:cs typeface="Times New Roman"/>
              </a:rPr>
              <a:t>k</a:t>
            </a:r>
            <a:r>
              <a:rPr sz="1100" spc="-15" dirty="0">
                <a:solidFill>
                  <a:srgbClr val="231F20"/>
                </a:solidFill>
                <a:latin typeface="Times New Roman"/>
                <a:cs typeface="Times New Roman"/>
              </a:rPr>
              <a:t>ö</a:t>
            </a:r>
            <a:r>
              <a:rPr sz="1100" spc="-50" dirty="0">
                <a:solidFill>
                  <a:srgbClr val="231F20"/>
                </a:solidFill>
                <a:latin typeface="Times New Roman"/>
                <a:cs typeface="Times New Roman"/>
              </a:rPr>
              <a:t>ğr</a:t>
            </a:r>
            <a:r>
              <a:rPr sz="1100" spc="-35" dirty="0">
                <a:solidFill>
                  <a:srgbClr val="231F20"/>
                </a:solidFill>
                <a:latin typeface="Times New Roman"/>
                <a:cs typeface="Times New Roman"/>
              </a:rPr>
              <a:t>e</a:t>
            </a:r>
            <a:r>
              <a:rPr sz="1100" spc="20" dirty="0">
                <a:solidFill>
                  <a:srgbClr val="231F20"/>
                </a:solidFill>
                <a:latin typeface="Times New Roman"/>
                <a:cs typeface="Times New Roman"/>
              </a:rPr>
              <a:t>t</a:t>
            </a:r>
            <a:r>
              <a:rPr sz="1100" spc="-40" dirty="0">
                <a:solidFill>
                  <a:srgbClr val="231F20"/>
                </a:solidFill>
                <a:latin typeface="Times New Roman"/>
                <a:cs typeface="Times New Roman"/>
              </a:rPr>
              <a:t>im</a:t>
            </a:r>
            <a:r>
              <a:rPr sz="1100" spc="-70" dirty="0">
                <a:solidFill>
                  <a:srgbClr val="231F20"/>
                </a:solidFill>
                <a:latin typeface="Times New Roman"/>
                <a:cs typeface="Times New Roman"/>
              </a:rPr>
              <a:t> </a:t>
            </a:r>
            <a:r>
              <a:rPr sz="1100" spc="-100" dirty="0">
                <a:solidFill>
                  <a:srgbClr val="231F20"/>
                </a:solidFill>
                <a:latin typeface="Times New Roman"/>
                <a:cs typeface="Times New Roman"/>
              </a:rPr>
              <a:t>K</a:t>
            </a:r>
            <a:r>
              <a:rPr sz="1100" spc="-15" dirty="0">
                <a:solidFill>
                  <a:srgbClr val="231F20"/>
                </a:solidFill>
                <a:latin typeface="Times New Roman"/>
                <a:cs typeface="Times New Roman"/>
              </a:rPr>
              <a:t>u</a:t>
            </a:r>
            <a:r>
              <a:rPr sz="1100" spc="10" dirty="0">
                <a:solidFill>
                  <a:srgbClr val="231F20"/>
                </a:solidFill>
                <a:latin typeface="Times New Roman"/>
                <a:cs typeface="Times New Roman"/>
              </a:rPr>
              <a:t>r</a:t>
            </a:r>
            <a:r>
              <a:rPr sz="1100" spc="-40" dirty="0">
                <a:solidFill>
                  <a:srgbClr val="231F20"/>
                </a:solidFill>
                <a:latin typeface="Times New Roman"/>
                <a:cs typeface="Times New Roman"/>
              </a:rPr>
              <a:t>um</a:t>
            </a:r>
            <a:r>
              <a:rPr sz="1100" spc="-25" dirty="0">
                <a:solidFill>
                  <a:srgbClr val="231F20"/>
                </a:solidFill>
                <a:latin typeface="Times New Roman"/>
                <a:cs typeface="Times New Roman"/>
              </a:rPr>
              <a:t>l</a:t>
            </a:r>
            <a:r>
              <a:rPr sz="1100" spc="-55" dirty="0">
                <a:solidFill>
                  <a:srgbClr val="231F20"/>
                </a:solidFill>
                <a:latin typeface="Times New Roman"/>
                <a:cs typeface="Times New Roman"/>
              </a:rPr>
              <a:t>a</a:t>
            </a:r>
            <a:r>
              <a:rPr sz="1100" dirty="0">
                <a:solidFill>
                  <a:srgbClr val="231F20"/>
                </a:solidFill>
                <a:latin typeface="Times New Roman"/>
                <a:cs typeface="Times New Roman"/>
              </a:rPr>
              <a:t>r</a:t>
            </a:r>
            <a:r>
              <a:rPr sz="1100" spc="-45" dirty="0">
                <a:solidFill>
                  <a:srgbClr val="231F20"/>
                </a:solidFill>
                <a:latin typeface="Times New Roman"/>
                <a:cs typeface="Times New Roman"/>
              </a:rPr>
              <a:t>ı</a:t>
            </a:r>
            <a:r>
              <a:rPr sz="1100" spc="-70" dirty="0">
                <a:solidFill>
                  <a:srgbClr val="231F20"/>
                </a:solidFill>
                <a:latin typeface="Times New Roman"/>
                <a:cs typeface="Times New Roman"/>
              </a:rPr>
              <a:t> </a:t>
            </a:r>
            <a:r>
              <a:rPr sz="1100" spc="-95" dirty="0">
                <a:solidFill>
                  <a:srgbClr val="231F20"/>
                </a:solidFill>
                <a:latin typeface="Times New Roman"/>
                <a:cs typeface="Times New Roman"/>
              </a:rPr>
              <a:t>S</a:t>
            </a:r>
            <a:r>
              <a:rPr sz="1100" spc="-20" dirty="0">
                <a:solidFill>
                  <a:srgbClr val="231F20"/>
                </a:solidFill>
                <a:latin typeface="Times New Roman"/>
                <a:cs typeface="Times New Roman"/>
              </a:rPr>
              <a:t>ı</a:t>
            </a:r>
            <a:r>
              <a:rPr sz="1100" spc="-40" dirty="0">
                <a:solidFill>
                  <a:srgbClr val="231F20"/>
                </a:solidFill>
                <a:latin typeface="Times New Roman"/>
                <a:cs typeface="Times New Roman"/>
              </a:rPr>
              <a:t>n</a:t>
            </a:r>
            <a:r>
              <a:rPr sz="1100" spc="-75" dirty="0">
                <a:solidFill>
                  <a:srgbClr val="231F20"/>
                </a:solidFill>
                <a:latin typeface="Times New Roman"/>
                <a:cs typeface="Times New Roman"/>
              </a:rPr>
              <a:t>a</a:t>
            </a:r>
            <a:r>
              <a:rPr sz="1100" spc="-65" dirty="0">
                <a:solidFill>
                  <a:srgbClr val="231F20"/>
                </a:solidFill>
                <a:latin typeface="Times New Roman"/>
                <a:cs typeface="Times New Roman"/>
              </a:rPr>
              <a:t>v</a:t>
            </a:r>
            <a:r>
              <a:rPr sz="1100" spc="-45" dirty="0">
                <a:solidFill>
                  <a:srgbClr val="231F20"/>
                </a:solidFill>
                <a:latin typeface="Times New Roman"/>
                <a:cs typeface="Times New Roman"/>
              </a:rPr>
              <a:t>ı</a:t>
            </a:r>
            <a:endParaRPr sz="1100">
              <a:latin typeface="Times New Roman"/>
              <a:cs typeface="Times New Roman"/>
            </a:endParaRPr>
          </a:p>
          <a:p>
            <a:pPr marL="12700">
              <a:lnSpc>
                <a:spcPct val="100000"/>
              </a:lnSpc>
              <a:spcBef>
                <a:spcPts val="480"/>
              </a:spcBef>
            </a:pPr>
            <a:r>
              <a:rPr sz="1100" spc="-10" dirty="0">
                <a:solidFill>
                  <a:srgbClr val="231F20"/>
                </a:solidFill>
                <a:latin typeface="Times New Roman"/>
                <a:cs typeface="Times New Roman"/>
              </a:rPr>
              <a:t>:</a:t>
            </a:r>
            <a:r>
              <a:rPr sz="1100" spc="-60" dirty="0">
                <a:solidFill>
                  <a:srgbClr val="231F20"/>
                </a:solidFill>
                <a:latin typeface="Times New Roman"/>
                <a:cs typeface="Times New Roman"/>
              </a:rPr>
              <a:t> </a:t>
            </a:r>
            <a:r>
              <a:rPr sz="1100" spc="-65" dirty="0">
                <a:solidFill>
                  <a:srgbClr val="231F20"/>
                </a:solidFill>
                <a:latin typeface="Times New Roman"/>
                <a:cs typeface="Times New Roman"/>
              </a:rPr>
              <a:t>Yurt</a:t>
            </a:r>
            <a:r>
              <a:rPr sz="1100" spc="-150" dirty="0">
                <a:solidFill>
                  <a:srgbClr val="231F20"/>
                </a:solidFill>
                <a:latin typeface="Times New Roman"/>
                <a:cs typeface="Times New Roman"/>
              </a:rPr>
              <a:t> </a:t>
            </a:r>
            <a:r>
              <a:rPr sz="1100" spc="-35" dirty="0">
                <a:solidFill>
                  <a:srgbClr val="231F20"/>
                </a:solidFill>
                <a:latin typeface="Times New Roman"/>
                <a:cs typeface="Times New Roman"/>
              </a:rPr>
              <a:t>Dışına</a:t>
            </a:r>
            <a:r>
              <a:rPr sz="1100" spc="-145" dirty="0">
                <a:solidFill>
                  <a:srgbClr val="231F20"/>
                </a:solidFill>
                <a:latin typeface="Times New Roman"/>
                <a:cs typeface="Times New Roman"/>
              </a:rPr>
              <a:t> </a:t>
            </a:r>
            <a:r>
              <a:rPr sz="1100" spc="-35" dirty="0">
                <a:solidFill>
                  <a:srgbClr val="231F20"/>
                </a:solidFill>
                <a:latin typeface="Times New Roman"/>
                <a:cs typeface="Times New Roman"/>
              </a:rPr>
              <a:t>Lisansüstü</a:t>
            </a:r>
            <a:r>
              <a:rPr sz="1100" spc="-150" dirty="0">
                <a:solidFill>
                  <a:srgbClr val="231F20"/>
                </a:solidFill>
                <a:latin typeface="Times New Roman"/>
                <a:cs typeface="Times New Roman"/>
              </a:rPr>
              <a:t> </a:t>
            </a:r>
            <a:r>
              <a:rPr sz="1100" spc="-30" dirty="0">
                <a:solidFill>
                  <a:srgbClr val="231F20"/>
                </a:solidFill>
                <a:latin typeface="Times New Roman"/>
                <a:cs typeface="Times New Roman"/>
              </a:rPr>
              <a:t>Öğrenim</a:t>
            </a:r>
            <a:r>
              <a:rPr sz="1100" spc="-150" dirty="0">
                <a:solidFill>
                  <a:srgbClr val="231F20"/>
                </a:solidFill>
                <a:latin typeface="Times New Roman"/>
                <a:cs typeface="Times New Roman"/>
              </a:rPr>
              <a:t> </a:t>
            </a:r>
            <a:r>
              <a:rPr sz="1100" spc="-25" dirty="0">
                <a:solidFill>
                  <a:srgbClr val="231F20"/>
                </a:solidFill>
                <a:latin typeface="Times New Roman"/>
                <a:cs typeface="Times New Roman"/>
              </a:rPr>
              <a:t>Görmek</a:t>
            </a:r>
            <a:r>
              <a:rPr sz="1100" spc="-145" dirty="0">
                <a:solidFill>
                  <a:srgbClr val="231F20"/>
                </a:solidFill>
                <a:latin typeface="Times New Roman"/>
                <a:cs typeface="Times New Roman"/>
              </a:rPr>
              <a:t> </a:t>
            </a:r>
            <a:r>
              <a:rPr sz="1100" spc="-45" dirty="0">
                <a:solidFill>
                  <a:srgbClr val="231F20"/>
                </a:solidFill>
                <a:latin typeface="Times New Roman"/>
                <a:cs typeface="Times New Roman"/>
              </a:rPr>
              <a:t>Üzere</a:t>
            </a:r>
            <a:r>
              <a:rPr sz="1100" spc="-150" dirty="0">
                <a:solidFill>
                  <a:srgbClr val="231F20"/>
                </a:solidFill>
                <a:latin typeface="Times New Roman"/>
                <a:cs typeface="Times New Roman"/>
              </a:rPr>
              <a:t> </a:t>
            </a:r>
            <a:r>
              <a:rPr sz="1100" spc="-30" dirty="0">
                <a:solidFill>
                  <a:srgbClr val="231F20"/>
                </a:solidFill>
                <a:latin typeface="Times New Roman"/>
                <a:cs typeface="Times New Roman"/>
              </a:rPr>
              <a:t>Gönderilecek</a:t>
            </a:r>
            <a:r>
              <a:rPr sz="1100" spc="-145" dirty="0">
                <a:solidFill>
                  <a:srgbClr val="231F20"/>
                </a:solidFill>
                <a:latin typeface="Times New Roman"/>
                <a:cs typeface="Times New Roman"/>
              </a:rPr>
              <a:t> </a:t>
            </a:r>
            <a:r>
              <a:rPr sz="1100" spc="-55" dirty="0">
                <a:solidFill>
                  <a:srgbClr val="231F20"/>
                </a:solidFill>
                <a:latin typeface="Times New Roman"/>
                <a:cs typeface="Times New Roman"/>
              </a:rPr>
              <a:t>Adayları</a:t>
            </a:r>
            <a:r>
              <a:rPr sz="1100" spc="-150" dirty="0">
                <a:solidFill>
                  <a:srgbClr val="231F20"/>
                </a:solidFill>
                <a:latin typeface="Times New Roman"/>
                <a:cs typeface="Times New Roman"/>
              </a:rPr>
              <a:t> </a:t>
            </a:r>
            <a:r>
              <a:rPr sz="1100" spc="-45" dirty="0">
                <a:solidFill>
                  <a:srgbClr val="231F20"/>
                </a:solidFill>
                <a:latin typeface="Times New Roman"/>
                <a:cs typeface="Times New Roman"/>
              </a:rPr>
              <a:t>Seçme</a:t>
            </a:r>
            <a:r>
              <a:rPr sz="1100" spc="-150" dirty="0">
                <a:solidFill>
                  <a:srgbClr val="231F20"/>
                </a:solidFill>
                <a:latin typeface="Times New Roman"/>
                <a:cs typeface="Times New Roman"/>
              </a:rPr>
              <a:t> </a:t>
            </a:r>
            <a:r>
              <a:rPr sz="1100" spc="-65" dirty="0">
                <a:solidFill>
                  <a:srgbClr val="231F20"/>
                </a:solidFill>
                <a:latin typeface="Times New Roman"/>
                <a:cs typeface="Times New Roman"/>
              </a:rPr>
              <a:t>ve</a:t>
            </a:r>
            <a:r>
              <a:rPr sz="1100" spc="-145" dirty="0">
                <a:solidFill>
                  <a:srgbClr val="231F20"/>
                </a:solidFill>
                <a:latin typeface="Times New Roman"/>
                <a:cs typeface="Times New Roman"/>
              </a:rPr>
              <a:t> </a:t>
            </a:r>
            <a:r>
              <a:rPr sz="1100" spc="-55" dirty="0">
                <a:solidFill>
                  <a:srgbClr val="231F20"/>
                </a:solidFill>
                <a:latin typeface="Times New Roman"/>
                <a:cs typeface="Times New Roman"/>
              </a:rPr>
              <a:t>Yerleştirme</a:t>
            </a:r>
            <a:endParaRPr sz="1100">
              <a:latin typeface="Times New Roman"/>
              <a:cs typeface="Times New Roman"/>
            </a:endParaRPr>
          </a:p>
        </p:txBody>
      </p:sp>
      <p:sp>
        <p:nvSpPr>
          <p:cNvPr id="2" name="Dikdörtgen 1"/>
          <p:cNvSpPr/>
          <p:nvPr/>
        </p:nvSpPr>
        <p:spPr>
          <a:xfrm>
            <a:off x="3372154" y="9557428"/>
            <a:ext cx="596596" cy="3485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5</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7020559" cy="9900285"/>
          </a:xfrm>
          <a:custGeom>
            <a:avLst/>
            <a:gdLst/>
            <a:ahLst/>
            <a:cxnLst/>
            <a:rect l="l" t="t" r="r" b="b"/>
            <a:pathLst>
              <a:path w="7020559" h="9900285">
                <a:moveTo>
                  <a:pt x="7020001" y="0"/>
                </a:moveTo>
                <a:lnTo>
                  <a:pt x="0" y="0"/>
                </a:lnTo>
                <a:lnTo>
                  <a:pt x="0" y="9900005"/>
                </a:lnTo>
                <a:lnTo>
                  <a:pt x="7020001" y="9900005"/>
                </a:lnTo>
                <a:lnTo>
                  <a:pt x="7020001" y="0"/>
                </a:lnTo>
                <a:close/>
              </a:path>
            </a:pathLst>
          </a:custGeom>
          <a:solidFill>
            <a:srgbClr val="981B22"/>
          </a:solidFill>
        </p:spPr>
        <p:txBody>
          <a:bodyPr wrap="square" lIns="0" tIns="0" rIns="0" bIns="0" rtlCol="0"/>
          <a:lstStyle/>
          <a:p>
            <a:endParaRPr dirty="0"/>
          </a:p>
        </p:txBody>
      </p:sp>
      <p:pic>
        <p:nvPicPr>
          <p:cNvPr id="4" name="object 4"/>
          <p:cNvPicPr/>
          <p:nvPr/>
        </p:nvPicPr>
        <p:blipFill>
          <a:blip r:embed="rId2" cstate="print"/>
          <a:stretch>
            <a:fillRect/>
          </a:stretch>
        </p:blipFill>
        <p:spPr>
          <a:xfrm>
            <a:off x="387852" y="762000"/>
            <a:ext cx="1368851" cy="1369218"/>
          </a:xfrm>
          <a:prstGeom prst="rect">
            <a:avLst/>
          </a:prstGeom>
        </p:spPr>
      </p:pic>
      <p:sp>
        <p:nvSpPr>
          <p:cNvPr id="86" name="object 86"/>
          <p:cNvSpPr txBox="1">
            <a:spLocks noGrp="1"/>
          </p:cNvSpPr>
          <p:nvPr>
            <p:ph type="sldNum" sz="quarter" idx="7"/>
          </p:nvPr>
        </p:nvSpPr>
        <p:spPr>
          <a:xfrm>
            <a:off x="3372154" y="9390716"/>
            <a:ext cx="276225" cy="166712"/>
          </a:xfrm>
          <a:prstGeom prst="rect">
            <a:avLst/>
          </a:prstGeom>
        </p:spPr>
        <p:txBody>
          <a:bodyPr vert="horz" wrap="square" lIns="0" tIns="0" rIns="0" bIns="0" rtlCol="0">
            <a:spAutoFit/>
          </a:bodyPr>
          <a:lstStyle/>
          <a:p>
            <a:pPr marL="38100">
              <a:lnSpc>
                <a:spcPts val="1290"/>
              </a:lnSpc>
            </a:pPr>
            <a:endParaRPr spc="-30" dirty="0"/>
          </a:p>
        </p:txBody>
      </p:sp>
      <p:sp>
        <p:nvSpPr>
          <p:cNvPr id="87" name="Dikdörtgen 86"/>
          <p:cNvSpPr/>
          <p:nvPr/>
        </p:nvSpPr>
        <p:spPr>
          <a:xfrm>
            <a:off x="2298892" y="200223"/>
            <a:ext cx="4184458" cy="2369880"/>
          </a:xfrm>
          <a:prstGeom prst="rect">
            <a:avLst/>
          </a:prstGeom>
        </p:spPr>
        <p:txBody>
          <a:bodyPr wrap="square">
            <a:spAutoFit/>
          </a:bodyPr>
          <a:lstStyle/>
          <a:p>
            <a:r>
              <a:rPr lang="tr-TR" sz="14800" b="1" spc="114" dirty="0">
                <a:solidFill>
                  <a:srgbClr val="FFFFFF"/>
                </a:solidFill>
                <a:latin typeface="Times New Roman" panose="02020603050405020304" pitchFamily="18" charset="0"/>
                <a:cs typeface="Times New Roman" panose="02020603050405020304" pitchFamily="18" charset="0"/>
              </a:rPr>
              <a:t>2025</a:t>
            </a:r>
            <a:endParaRPr lang="tr-TR" sz="14800" b="1" dirty="0">
              <a:latin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3"/>
          <a:stretch>
            <a:fillRect/>
          </a:stretch>
        </p:blipFill>
        <p:spPr>
          <a:xfrm>
            <a:off x="327070" y="2837101"/>
            <a:ext cx="3045084" cy="2182517"/>
          </a:xfrm>
          <a:prstGeom prst="rect">
            <a:avLst/>
          </a:prstGeom>
        </p:spPr>
      </p:pic>
      <p:pic>
        <p:nvPicPr>
          <p:cNvPr id="5" name="Resim 4"/>
          <p:cNvPicPr>
            <a:picLocks noChangeAspect="1"/>
          </p:cNvPicPr>
          <p:nvPr/>
        </p:nvPicPr>
        <p:blipFill>
          <a:blip r:embed="rId4"/>
          <a:stretch>
            <a:fillRect/>
          </a:stretch>
        </p:blipFill>
        <p:spPr>
          <a:xfrm>
            <a:off x="3648379" y="2837101"/>
            <a:ext cx="3033965" cy="2192538"/>
          </a:xfrm>
          <a:prstGeom prst="rect">
            <a:avLst/>
          </a:prstGeom>
        </p:spPr>
      </p:pic>
      <p:pic>
        <p:nvPicPr>
          <p:cNvPr id="6" name="Resim 5"/>
          <p:cNvPicPr>
            <a:picLocks noChangeAspect="1"/>
          </p:cNvPicPr>
          <p:nvPr/>
        </p:nvPicPr>
        <p:blipFill>
          <a:blip r:embed="rId5"/>
          <a:stretch>
            <a:fillRect/>
          </a:stretch>
        </p:blipFill>
        <p:spPr>
          <a:xfrm>
            <a:off x="327069" y="5321103"/>
            <a:ext cx="3045085" cy="2179462"/>
          </a:xfrm>
          <a:prstGeom prst="rect">
            <a:avLst/>
          </a:prstGeom>
        </p:spPr>
      </p:pic>
      <p:pic>
        <p:nvPicPr>
          <p:cNvPr id="7" name="Resim 6"/>
          <p:cNvPicPr>
            <a:picLocks noChangeAspect="1"/>
          </p:cNvPicPr>
          <p:nvPr/>
        </p:nvPicPr>
        <p:blipFill>
          <a:blip r:embed="rId6"/>
          <a:stretch>
            <a:fillRect/>
          </a:stretch>
        </p:blipFill>
        <p:spPr>
          <a:xfrm>
            <a:off x="3648380" y="5333968"/>
            <a:ext cx="3033964" cy="2166597"/>
          </a:xfrm>
          <a:prstGeom prst="rect">
            <a:avLst/>
          </a:prstGeom>
        </p:spPr>
      </p:pic>
      <p:pic>
        <p:nvPicPr>
          <p:cNvPr id="8" name="Resim 7"/>
          <p:cNvPicPr>
            <a:picLocks noChangeAspect="1"/>
          </p:cNvPicPr>
          <p:nvPr/>
        </p:nvPicPr>
        <p:blipFill>
          <a:blip r:embed="rId7"/>
          <a:stretch>
            <a:fillRect/>
          </a:stretch>
        </p:blipFill>
        <p:spPr>
          <a:xfrm>
            <a:off x="387852" y="7856719"/>
            <a:ext cx="2984302" cy="1903169"/>
          </a:xfrm>
          <a:prstGeom prst="rect">
            <a:avLst/>
          </a:prstGeom>
        </p:spPr>
      </p:pic>
      <p:pic>
        <p:nvPicPr>
          <p:cNvPr id="9" name="Resim 8"/>
          <p:cNvPicPr>
            <a:picLocks noChangeAspect="1"/>
          </p:cNvPicPr>
          <p:nvPr/>
        </p:nvPicPr>
        <p:blipFill>
          <a:blip r:embed="rId8"/>
          <a:stretch>
            <a:fillRect/>
          </a:stretch>
        </p:blipFill>
        <p:spPr>
          <a:xfrm>
            <a:off x="3666604" y="7856719"/>
            <a:ext cx="3113960" cy="1903169"/>
          </a:xfrm>
          <a:prstGeom prst="rect">
            <a:avLst/>
          </a:prstGeom>
        </p:spPr>
      </p:pic>
      <p:sp>
        <p:nvSpPr>
          <p:cNvPr id="10" name="Dikdörtgen 9"/>
          <p:cNvSpPr/>
          <p:nvPr/>
        </p:nvSpPr>
        <p:spPr>
          <a:xfrm>
            <a:off x="3344927" y="9418443"/>
            <a:ext cx="294450" cy="3853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6</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7465" y="0"/>
            <a:ext cx="7020559" cy="9900285"/>
          </a:xfrm>
          <a:custGeom>
            <a:avLst/>
            <a:gdLst/>
            <a:ahLst/>
            <a:cxnLst/>
            <a:rect l="l" t="t" r="r" b="b"/>
            <a:pathLst>
              <a:path w="7020559" h="9900285">
                <a:moveTo>
                  <a:pt x="7020001" y="0"/>
                </a:moveTo>
                <a:lnTo>
                  <a:pt x="0" y="0"/>
                </a:lnTo>
                <a:lnTo>
                  <a:pt x="0" y="9900005"/>
                </a:lnTo>
                <a:lnTo>
                  <a:pt x="7020001" y="9900005"/>
                </a:lnTo>
                <a:lnTo>
                  <a:pt x="7020001" y="0"/>
                </a:lnTo>
                <a:close/>
              </a:path>
            </a:pathLst>
          </a:custGeom>
          <a:solidFill>
            <a:srgbClr val="981B22"/>
          </a:solidFill>
        </p:spPr>
        <p:txBody>
          <a:bodyPr wrap="square" lIns="0" tIns="0" rIns="0" bIns="0" rtlCol="0"/>
          <a:lstStyle/>
          <a:p>
            <a:endParaRPr/>
          </a:p>
        </p:txBody>
      </p:sp>
      <p:sp>
        <p:nvSpPr>
          <p:cNvPr id="33" name="object 33"/>
          <p:cNvSpPr txBox="1">
            <a:spLocks noGrp="1"/>
          </p:cNvSpPr>
          <p:nvPr>
            <p:ph type="title"/>
          </p:nvPr>
        </p:nvSpPr>
        <p:spPr>
          <a:xfrm>
            <a:off x="2486025" y="152400"/>
            <a:ext cx="3844925" cy="2280920"/>
          </a:xfrm>
          <a:prstGeom prst="rect">
            <a:avLst/>
          </a:prstGeom>
        </p:spPr>
        <p:txBody>
          <a:bodyPr vert="horz" wrap="square" lIns="0" tIns="12700" rIns="0" bIns="0" rtlCol="0">
            <a:spAutoFit/>
          </a:bodyPr>
          <a:lstStyle/>
          <a:p>
            <a:pPr marL="12700">
              <a:lnSpc>
                <a:spcPct val="100000"/>
              </a:lnSpc>
              <a:spcBef>
                <a:spcPts val="100"/>
              </a:spcBef>
            </a:pPr>
            <a:r>
              <a:rPr sz="14800" spc="114" dirty="0">
                <a:solidFill>
                  <a:srgbClr val="FFFFFF"/>
                </a:solidFill>
              </a:rPr>
              <a:t>202</a:t>
            </a:r>
            <a:r>
              <a:rPr lang="tr-TR" sz="14800" spc="114" dirty="0">
                <a:solidFill>
                  <a:srgbClr val="FFFFFF"/>
                </a:solidFill>
              </a:rPr>
              <a:t>5</a:t>
            </a:r>
            <a:endParaRPr sz="14800" dirty="0"/>
          </a:p>
        </p:txBody>
      </p:sp>
      <p:sp>
        <p:nvSpPr>
          <p:cNvPr id="106" name="object 106"/>
          <p:cNvSpPr txBox="1">
            <a:spLocks noGrp="1"/>
          </p:cNvSpPr>
          <p:nvPr>
            <p:ph type="sldNum" sz="quarter" idx="7"/>
          </p:nvPr>
        </p:nvSpPr>
        <p:spPr>
          <a:xfrm>
            <a:off x="2822835" y="9816929"/>
            <a:ext cx="276225" cy="166712"/>
          </a:xfrm>
          <a:prstGeom prst="rect">
            <a:avLst/>
          </a:prstGeom>
        </p:spPr>
        <p:txBody>
          <a:bodyPr vert="horz" wrap="square" lIns="0" tIns="0" rIns="0" bIns="0" rtlCol="0">
            <a:spAutoFit/>
          </a:bodyPr>
          <a:lstStyle/>
          <a:p>
            <a:pPr marL="38100">
              <a:lnSpc>
                <a:spcPts val="1290"/>
              </a:lnSpc>
            </a:pPr>
            <a:r>
              <a:rPr lang="tr-TR" spc="-30" dirty="0"/>
              <a:t>….</a:t>
            </a:r>
            <a:endParaRPr spc="-30" dirty="0"/>
          </a:p>
        </p:txBody>
      </p:sp>
      <p:pic>
        <p:nvPicPr>
          <p:cNvPr id="89" name="object 4"/>
          <p:cNvPicPr/>
          <p:nvPr/>
        </p:nvPicPr>
        <p:blipFill>
          <a:blip r:embed="rId2" cstate="print"/>
          <a:stretch>
            <a:fillRect/>
          </a:stretch>
        </p:blipFill>
        <p:spPr>
          <a:xfrm>
            <a:off x="313899" y="764382"/>
            <a:ext cx="1368851" cy="1369218"/>
          </a:xfrm>
          <a:prstGeom prst="rect">
            <a:avLst/>
          </a:prstGeom>
        </p:spPr>
      </p:pic>
      <p:grpSp>
        <p:nvGrpSpPr>
          <p:cNvPr id="10" name="Grup 9">
            <a:extLst>
              <a:ext uri="{FF2B5EF4-FFF2-40B4-BE49-F238E27FC236}">
                <a16:creationId xmlns:a16="http://schemas.microsoft.com/office/drawing/2014/main" id="{0DE6FA0F-46E8-74CF-9F58-5D9665A6A0EB}"/>
              </a:ext>
            </a:extLst>
          </p:cNvPr>
          <p:cNvGrpSpPr/>
          <p:nvPr/>
        </p:nvGrpSpPr>
        <p:grpSpPr>
          <a:xfrm>
            <a:off x="230940" y="2694269"/>
            <a:ext cx="6557210" cy="2016615"/>
            <a:chOff x="230940" y="2694269"/>
            <a:chExt cx="6557210" cy="2016615"/>
          </a:xfrm>
        </p:grpSpPr>
        <p:pic>
          <p:nvPicPr>
            <p:cNvPr id="3" name="Resim 2"/>
            <p:cNvPicPr>
              <a:picLocks noChangeAspect="1"/>
            </p:cNvPicPr>
            <p:nvPr/>
          </p:nvPicPr>
          <p:blipFill>
            <a:blip r:embed="rId3"/>
            <a:stretch>
              <a:fillRect/>
            </a:stretch>
          </p:blipFill>
          <p:spPr>
            <a:xfrm>
              <a:off x="230940" y="2720987"/>
              <a:ext cx="3200400" cy="1989897"/>
            </a:xfrm>
            <a:prstGeom prst="rect">
              <a:avLst/>
            </a:prstGeom>
          </p:spPr>
        </p:pic>
        <p:pic>
          <p:nvPicPr>
            <p:cNvPr id="4" name="Resim 3"/>
            <p:cNvPicPr>
              <a:picLocks noChangeAspect="1"/>
            </p:cNvPicPr>
            <p:nvPr/>
          </p:nvPicPr>
          <p:blipFill>
            <a:blip r:embed="rId4"/>
            <a:stretch>
              <a:fillRect/>
            </a:stretch>
          </p:blipFill>
          <p:spPr>
            <a:xfrm>
              <a:off x="3624415" y="2694269"/>
              <a:ext cx="3163735" cy="2016615"/>
            </a:xfrm>
            <a:prstGeom prst="rect">
              <a:avLst/>
            </a:prstGeom>
          </p:spPr>
        </p:pic>
      </p:grpSp>
      <p:grpSp>
        <p:nvGrpSpPr>
          <p:cNvPr id="11" name="Grup 10">
            <a:extLst>
              <a:ext uri="{FF2B5EF4-FFF2-40B4-BE49-F238E27FC236}">
                <a16:creationId xmlns:a16="http://schemas.microsoft.com/office/drawing/2014/main" id="{A1DD302F-865C-E531-32F7-4012088DBFE2}"/>
              </a:ext>
            </a:extLst>
          </p:cNvPr>
          <p:cNvGrpSpPr/>
          <p:nvPr/>
        </p:nvGrpSpPr>
        <p:grpSpPr>
          <a:xfrm>
            <a:off x="230940" y="5015008"/>
            <a:ext cx="6557210" cy="1887671"/>
            <a:chOff x="230940" y="5015541"/>
            <a:chExt cx="6557210" cy="1887671"/>
          </a:xfrm>
        </p:grpSpPr>
        <p:pic>
          <p:nvPicPr>
            <p:cNvPr id="6" name="Resim 5"/>
            <p:cNvPicPr>
              <a:picLocks noChangeAspect="1"/>
            </p:cNvPicPr>
            <p:nvPr/>
          </p:nvPicPr>
          <p:blipFill>
            <a:blip r:embed="rId5"/>
            <a:stretch>
              <a:fillRect/>
            </a:stretch>
          </p:blipFill>
          <p:spPr>
            <a:xfrm>
              <a:off x="230940" y="5015541"/>
              <a:ext cx="3200400" cy="1887671"/>
            </a:xfrm>
            <a:prstGeom prst="rect">
              <a:avLst/>
            </a:prstGeom>
          </p:spPr>
        </p:pic>
        <p:pic>
          <p:nvPicPr>
            <p:cNvPr id="7" name="Resim 6"/>
            <p:cNvPicPr>
              <a:picLocks noChangeAspect="1"/>
            </p:cNvPicPr>
            <p:nvPr/>
          </p:nvPicPr>
          <p:blipFill>
            <a:blip r:embed="rId6"/>
            <a:stretch>
              <a:fillRect/>
            </a:stretch>
          </p:blipFill>
          <p:spPr>
            <a:xfrm>
              <a:off x="3647753" y="5021069"/>
              <a:ext cx="3140397" cy="1882143"/>
            </a:xfrm>
            <a:prstGeom prst="rect">
              <a:avLst/>
            </a:prstGeom>
          </p:spPr>
        </p:pic>
      </p:grpSp>
      <p:pic>
        <p:nvPicPr>
          <p:cNvPr id="8" name="Resim 7"/>
          <p:cNvPicPr>
            <a:picLocks noChangeAspect="1"/>
          </p:cNvPicPr>
          <p:nvPr/>
        </p:nvPicPr>
        <p:blipFill>
          <a:blip r:embed="rId7"/>
          <a:stretch>
            <a:fillRect/>
          </a:stretch>
        </p:blipFill>
        <p:spPr>
          <a:xfrm>
            <a:off x="230940" y="7207868"/>
            <a:ext cx="3190776" cy="1948761"/>
          </a:xfrm>
          <a:prstGeom prst="rect">
            <a:avLst/>
          </a:prstGeom>
        </p:spPr>
      </p:pic>
      <p:pic>
        <p:nvPicPr>
          <p:cNvPr id="9" name="Resim 8"/>
          <p:cNvPicPr>
            <a:picLocks noChangeAspect="1"/>
          </p:cNvPicPr>
          <p:nvPr/>
        </p:nvPicPr>
        <p:blipFill>
          <a:blip r:embed="rId8"/>
          <a:stretch>
            <a:fillRect/>
          </a:stretch>
        </p:blipFill>
        <p:spPr>
          <a:xfrm>
            <a:off x="3624415" y="7206804"/>
            <a:ext cx="3163735" cy="1948761"/>
          </a:xfrm>
          <a:prstGeom prst="rect">
            <a:avLst/>
          </a:prstGeom>
        </p:spPr>
      </p:pic>
      <p:sp>
        <p:nvSpPr>
          <p:cNvPr id="5" name="Dikdörtgen 4"/>
          <p:cNvSpPr/>
          <p:nvPr/>
        </p:nvSpPr>
        <p:spPr>
          <a:xfrm>
            <a:off x="3267032" y="9417813"/>
            <a:ext cx="380999" cy="3991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7</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3374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1345</TotalTime>
  <Words>9988</Words>
  <Application>Microsoft Office PowerPoint</Application>
  <PresentationFormat>Özel</PresentationFormat>
  <Paragraphs>3629</Paragraphs>
  <Slides>69</Slides>
  <Notes>4</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69</vt:i4>
      </vt:variant>
    </vt:vector>
  </HeadingPairs>
  <TitlesOfParts>
    <vt:vector size="73" baseType="lpstr">
      <vt:lpstr>Calibri</vt:lpstr>
      <vt:lpstr>Tahoma</vt:lpstr>
      <vt:lpstr>Times New Roman</vt:lpstr>
      <vt:lpstr>Office Theme</vt:lpstr>
      <vt:lpstr>GÜMÜŞHANE İL MİLLİ EĞİTİM MÜDÜRLÜĞÜ 2025 YILI İŞ TAKVİMİ</vt:lpstr>
      <vt:lpstr>PowerPoint Sunusu</vt:lpstr>
      <vt:lpstr>PowerPoint Sunusu</vt:lpstr>
      <vt:lpstr>SUNUŞ</vt:lpstr>
      <vt:lpstr>İÇİNDEKİLER</vt:lpstr>
      <vt:lpstr>KISALTMALAR</vt:lpstr>
      <vt:lpstr>PowerPoint Sunusu</vt:lpstr>
      <vt:lpstr>PowerPoint Sunusu</vt:lpstr>
      <vt:lpstr>2025</vt:lpstr>
      <vt:lpstr>    MİLLÎ EĞİTİM MÜDÜRLÜĞÜ 2025 YILI İŞ TAKVİMİ</vt:lpstr>
      <vt:lpstr>PowerPoint Sunusu</vt:lpstr>
      <vt:lpstr>PowerPoint Sunusu</vt:lpstr>
      <vt:lpstr>PowerPoint Sunusu</vt:lpstr>
      <vt:lpstr>PowerPoint Sunusu</vt:lpstr>
      <vt:lpstr>PowerPoint Sunusu</vt:lpstr>
      <vt:lpstr>PowerPoint Sunusu</vt:lpstr>
      <vt:lpstr>PowerPoint Sunusu</vt:lpstr>
      <vt:lpstr>PowerPoint Sunusu</vt:lpstr>
      <vt:lpstr>   MİLLÎ EĞİTİM MÜDÜRLÜĞÜ 2025 YILI İŞ TAKVİMİ</vt:lpstr>
      <vt:lpstr>PowerPoint Sunusu</vt:lpstr>
      <vt:lpstr>PowerPoint Sunusu</vt:lpstr>
      <vt:lpstr>PowerPoint Sunusu</vt:lpstr>
      <vt:lpstr>    MİLLÎ EĞİTİM MÜDÜRLÜĞÜ 2025 YILI İŞ TAKVİMİ</vt:lpstr>
      <vt:lpstr>PowerPoint Sunusu</vt:lpstr>
      <vt:lpstr>PowerPoint Sunusu</vt:lpstr>
      <vt:lpstr>    MİLLÎ EĞİTİM MÜDÜRLÜĞÜ 2025 YILI İŞ TAKVİMİ</vt:lpstr>
      <vt:lpstr>PowerPoint Sunusu</vt:lpstr>
      <vt:lpstr>PowerPoint Sunusu</vt:lpstr>
      <vt:lpstr>PowerPoint Sunusu</vt:lpstr>
      <vt:lpstr>PowerPoint Sunusu</vt:lpstr>
      <vt:lpstr>   MİLLÎ EĞİTİM MÜDÜRLÜĞÜ 2025 YILI İŞ TAKVİMİ</vt:lpstr>
      <vt:lpstr>PowerPoint Sunusu</vt:lpstr>
      <vt:lpstr>PowerPoint Sunusu</vt:lpstr>
      <vt:lpstr>PowerPoint Sunusu</vt:lpstr>
      <vt:lpstr>    MİLLÎ EĞİTİM MÜDÜRLÜĞÜ 2025 YILI İŞ TAKVİMİ</vt:lpstr>
      <vt:lpstr>PowerPoint Sunusu</vt:lpstr>
      <vt:lpstr>PowerPoint Sunusu</vt:lpstr>
      <vt:lpstr>PowerPoint Sunusu</vt:lpstr>
      <vt:lpstr>PowerPoint Sunusu</vt:lpstr>
      <vt:lpstr>    MİLLÎ  EĞİTİM  MÜDÜRLÜĞÜ 2025 YILI İŞ TAKVİMİ</vt:lpstr>
      <vt:lpstr>PowerPoint Sunusu</vt:lpstr>
      <vt:lpstr>PowerPoint Sunusu</vt:lpstr>
      <vt:lpstr>PowerPoint Sunusu</vt:lpstr>
      <vt:lpstr>   MİLLÎ EĞİTİM  MÜDÜRLÜĞÜ 2025 YILI İŞ TAKVİMİ</vt:lpstr>
      <vt:lpstr>PowerPoint Sunusu</vt:lpstr>
      <vt:lpstr>PowerPoint Sunusu</vt:lpstr>
      <vt:lpstr>PowerPoint Sunusu</vt:lpstr>
      <vt:lpstr>   MİLLÎ EĞİTİM  MÜDÜRLÜĞÜ 2025 YILI İŞ TAKVİMİ</vt:lpstr>
      <vt:lpstr>PowerPoint Sunusu</vt:lpstr>
      <vt:lpstr>PowerPoint Sunusu</vt:lpstr>
      <vt:lpstr>PowerPoint Sunusu</vt:lpstr>
      <vt:lpstr>PowerPoint Sunusu</vt:lpstr>
      <vt:lpstr>   MİLLÎ EĞİTİM  MÜDÜRLÜĞÜ 2025 YILI İŞ TAKVİMİ</vt:lpstr>
      <vt:lpstr>PowerPoint Sunusu</vt:lpstr>
      <vt:lpstr>PowerPoint Sunusu</vt:lpstr>
      <vt:lpstr>PowerPoint Sunusu</vt:lpstr>
      <vt:lpstr>   MİLLÎ EĞİTİM MÜDÜRLÜĞÜ 2025 YILI İŞ TAKVİMİ</vt:lpstr>
      <vt:lpstr>PowerPoint Sunusu</vt:lpstr>
      <vt:lpstr>PowerPoint Sunusu</vt:lpstr>
      <vt:lpstr>PowerPoint Sunusu</vt:lpstr>
      <vt:lpstr>   MİLLÎ EĞİTİM MÜDÜRLÜĞÜ 2025 YILI İŞ TAKVİMİ</vt:lpstr>
      <vt:lpstr>PowerPoint Sunusu</vt:lpstr>
      <vt:lpstr>PowerPoint Sunusu</vt:lpstr>
      <vt:lpstr>PowerPoint Sunusu</vt:lpstr>
      <vt:lpstr>FAALİYETLERİN AYLARA GÖRE  SAYISAL DAŠILIMI</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MİLLÎ EŠİTİM BAKANLIŠI 2024 YILI İŞ TAKVİMİ</dc:title>
  <dc:creator>TALAT-TOPRAK784</dc:creator>
  <cp:lastModifiedBy>KAMIL-KAYA300</cp:lastModifiedBy>
  <cp:revision>340</cp:revision>
  <cp:lastPrinted>2024-11-22T05:48:18Z</cp:lastPrinted>
  <dcterms:created xsi:type="dcterms:W3CDTF">2024-10-11T08:04:15Z</dcterms:created>
  <dcterms:modified xsi:type="dcterms:W3CDTF">2024-11-22T06:32:31Z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2024-01-08T00:00:00Z</vt:filetime>
  </property>
  <property fmtid="{D5CDD505-2E9C-101B-9397-08002B2CF9AE}" pid="3" name="Creator">
    <vt:lpwstr>Adobe InDesign 19.0 (Windows)</vt:lpwstr>
  </property>
  <property fmtid="{D5CDD505-2E9C-101B-9397-08002B2CF9AE}" pid="4" name="LastSaved">
    <vt:filetime>2024-10-11T00:00:00Z</vt:filetime>
  </property>
</Properties>
</file>